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1" r:id="rId5"/>
    <p:sldId id="264" r:id="rId6"/>
    <p:sldId id="265" r:id="rId7"/>
    <p:sldId id="267" r:id="rId8"/>
    <p:sldId id="268" r:id="rId9"/>
    <p:sldId id="262" r:id="rId10"/>
    <p:sldId id="270" r:id="rId11"/>
    <p:sldId id="269" r:id="rId12"/>
    <p:sldId id="257" r:id="rId13"/>
    <p:sldId id="266" r:id="rId14"/>
    <p:sldId id="259" r:id="rId15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20210"/>
    <a:srgbClr val="820214"/>
    <a:srgbClr val="011825"/>
    <a:srgbClr val="011814"/>
    <a:srgbClr val="011808"/>
    <a:srgbClr val="011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768" autoAdjust="0"/>
  </p:normalViewPr>
  <p:slideViewPr>
    <p:cSldViewPr snapToGrid="0" snapToObjects="1">
      <p:cViewPr varScale="1">
        <p:scale>
          <a:sx n="76" d="100"/>
          <a:sy n="76" d="100"/>
        </p:scale>
        <p:origin x="13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3226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7E3C3-32FA-4D90-9C73-3E8CE1CCA551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2D044-165D-4073-A1D7-135CC84F2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C88F3-AF97-424F-B8CB-1875B65F2D74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7FC50-9E2E-4A2F-AF8A-DB6386E9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phic 14">
            <a:extLst>
              <a:ext uri="{FF2B5EF4-FFF2-40B4-BE49-F238E27FC236}">
                <a16:creationId xmlns:a16="http://schemas.microsoft.com/office/drawing/2014/main" id="{66925910-4621-5746-AC2B-6FE215201CCF}"/>
              </a:ext>
            </a:extLst>
          </p:cNvPr>
          <p:cNvGrpSpPr/>
          <p:nvPr/>
        </p:nvGrpSpPr>
        <p:grpSpPr>
          <a:xfrm>
            <a:off x="0" y="-8467"/>
            <a:ext cx="10058400" cy="7789334"/>
            <a:chOff x="0" y="-8467"/>
            <a:chExt cx="10058400" cy="7789334"/>
          </a:xfrm>
          <a:solidFill>
            <a:schemeClr val="accent1"/>
          </a:solidFill>
        </p:grpSpPr>
        <p:grpSp>
          <p:nvGrpSpPr>
            <p:cNvPr id="21" name="Graphic 14">
              <a:extLst>
                <a:ext uri="{FF2B5EF4-FFF2-40B4-BE49-F238E27FC236}">
                  <a16:creationId xmlns:a16="http://schemas.microsoft.com/office/drawing/2014/main" id="{66925910-4621-5746-AC2B-6FE215201CCF}"/>
                </a:ext>
              </a:extLst>
            </p:cNvPr>
            <p:cNvGrpSpPr/>
            <p:nvPr/>
          </p:nvGrpSpPr>
          <p:grpSpPr>
            <a:xfrm>
              <a:off x="0" y="-8467"/>
              <a:ext cx="10071100" cy="7770304"/>
              <a:chOff x="0" y="-8467"/>
              <a:chExt cx="10071100" cy="7770304"/>
            </a:xfrm>
            <a:grpFill/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16C4AE5-5103-AA42-B013-2DBCE7154352}"/>
                  </a:ext>
                </a:extLst>
              </p:cNvPr>
              <p:cNvSpPr/>
              <p:nvPr/>
            </p:nvSpPr>
            <p:spPr>
              <a:xfrm>
                <a:off x="0" y="-8467"/>
                <a:ext cx="10058400" cy="3890861"/>
              </a:xfrm>
              <a:custGeom>
                <a:avLst/>
                <a:gdLst>
                  <a:gd name="connsiteX0" fmla="*/ 10058400 w 10058400"/>
                  <a:gd name="connsiteY0" fmla="*/ 3890861 h 3890861"/>
                  <a:gd name="connsiteX1" fmla="*/ 10058400 w 10058400"/>
                  <a:gd name="connsiteY1" fmla="*/ 3226104 h 3890861"/>
                  <a:gd name="connsiteX2" fmla="*/ 9650730 w 10058400"/>
                  <a:gd name="connsiteY2" fmla="*/ 2911486 h 3890861"/>
                  <a:gd name="connsiteX3" fmla="*/ 10058400 w 10058400"/>
                  <a:gd name="connsiteY3" fmla="*/ 2596868 h 3890861"/>
                  <a:gd name="connsiteX4" fmla="*/ 10058400 w 10058400"/>
                  <a:gd name="connsiteY4" fmla="*/ 1932110 h 3890861"/>
                  <a:gd name="connsiteX5" fmla="*/ 9650730 w 10058400"/>
                  <a:gd name="connsiteY5" fmla="*/ 1617492 h 3890861"/>
                  <a:gd name="connsiteX6" fmla="*/ 10058400 w 10058400"/>
                  <a:gd name="connsiteY6" fmla="*/ 1302874 h 3890861"/>
                  <a:gd name="connsiteX7" fmla="*/ 10058400 w 10058400"/>
                  <a:gd name="connsiteY7" fmla="*/ 638116 h 3890861"/>
                  <a:gd name="connsiteX8" fmla="*/ 9650730 w 10058400"/>
                  <a:gd name="connsiteY8" fmla="*/ 323498 h 3890861"/>
                  <a:gd name="connsiteX9" fmla="*/ 10058400 w 10058400"/>
                  <a:gd name="connsiteY9" fmla="*/ 8880 h 3890861"/>
                  <a:gd name="connsiteX10" fmla="*/ 10058400 w 10058400"/>
                  <a:gd name="connsiteY10" fmla="*/ 0 h 3890861"/>
                  <a:gd name="connsiteX11" fmla="*/ 10046970 w 10058400"/>
                  <a:gd name="connsiteY11" fmla="*/ 0 h 3890861"/>
                  <a:gd name="connsiteX12" fmla="*/ 9639300 w 10058400"/>
                  <a:gd name="connsiteY12" fmla="*/ 314618 h 3890861"/>
                  <a:gd name="connsiteX13" fmla="*/ 9231630 w 10058400"/>
                  <a:gd name="connsiteY13" fmla="*/ 0 h 3890861"/>
                  <a:gd name="connsiteX14" fmla="*/ 9207500 w 10058400"/>
                  <a:gd name="connsiteY14" fmla="*/ 0 h 3890861"/>
                  <a:gd name="connsiteX15" fmla="*/ 8801100 w 10058400"/>
                  <a:gd name="connsiteY15" fmla="*/ 314618 h 3890861"/>
                  <a:gd name="connsiteX16" fmla="*/ 8393430 w 10058400"/>
                  <a:gd name="connsiteY16" fmla="*/ 0 h 3890861"/>
                  <a:gd name="connsiteX17" fmla="*/ 8369300 w 10058400"/>
                  <a:gd name="connsiteY17" fmla="*/ 0 h 3890861"/>
                  <a:gd name="connsiteX18" fmla="*/ 7962900 w 10058400"/>
                  <a:gd name="connsiteY18" fmla="*/ 314618 h 3890861"/>
                  <a:gd name="connsiteX19" fmla="*/ 7555231 w 10058400"/>
                  <a:gd name="connsiteY19" fmla="*/ 0 h 3890861"/>
                  <a:gd name="connsiteX20" fmla="*/ 7531100 w 10058400"/>
                  <a:gd name="connsiteY20" fmla="*/ 0 h 3890861"/>
                  <a:gd name="connsiteX21" fmla="*/ 7124700 w 10058400"/>
                  <a:gd name="connsiteY21" fmla="*/ 314618 h 3890861"/>
                  <a:gd name="connsiteX22" fmla="*/ 6717031 w 10058400"/>
                  <a:gd name="connsiteY22" fmla="*/ 0 h 3890861"/>
                  <a:gd name="connsiteX23" fmla="*/ 6692900 w 10058400"/>
                  <a:gd name="connsiteY23" fmla="*/ 0 h 3890861"/>
                  <a:gd name="connsiteX24" fmla="*/ 6286500 w 10058400"/>
                  <a:gd name="connsiteY24" fmla="*/ 314618 h 3890861"/>
                  <a:gd name="connsiteX25" fmla="*/ 5878830 w 10058400"/>
                  <a:gd name="connsiteY25" fmla="*/ 0 h 3890861"/>
                  <a:gd name="connsiteX26" fmla="*/ 5854700 w 10058400"/>
                  <a:gd name="connsiteY26" fmla="*/ 0 h 3890861"/>
                  <a:gd name="connsiteX27" fmla="*/ 5448300 w 10058400"/>
                  <a:gd name="connsiteY27" fmla="*/ 314618 h 3890861"/>
                  <a:gd name="connsiteX28" fmla="*/ 5040630 w 10058400"/>
                  <a:gd name="connsiteY28" fmla="*/ 0 h 3890861"/>
                  <a:gd name="connsiteX29" fmla="*/ 5016500 w 10058400"/>
                  <a:gd name="connsiteY29" fmla="*/ 0 h 3890861"/>
                  <a:gd name="connsiteX30" fmla="*/ 4610100 w 10058400"/>
                  <a:gd name="connsiteY30" fmla="*/ 314618 h 3890861"/>
                  <a:gd name="connsiteX31" fmla="*/ 4202430 w 10058400"/>
                  <a:gd name="connsiteY31" fmla="*/ 0 h 3890861"/>
                  <a:gd name="connsiteX32" fmla="*/ 4178300 w 10058400"/>
                  <a:gd name="connsiteY32" fmla="*/ 0 h 3890861"/>
                  <a:gd name="connsiteX33" fmla="*/ 3771900 w 10058400"/>
                  <a:gd name="connsiteY33" fmla="*/ 314618 h 3890861"/>
                  <a:gd name="connsiteX34" fmla="*/ 3364230 w 10058400"/>
                  <a:gd name="connsiteY34" fmla="*/ 0 h 3890861"/>
                  <a:gd name="connsiteX35" fmla="*/ 3340100 w 10058400"/>
                  <a:gd name="connsiteY35" fmla="*/ 0 h 3890861"/>
                  <a:gd name="connsiteX36" fmla="*/ 2933700 w 10058400"/>
                  <a:gd name="connsiteY36" fmla="*/ 314618 h 3890861"/>
                  <a:gd name="connsiteX37" fmla="*/ 2526030 w 10058400"/>
                  <a:gd name="connsiteY37" fmla="*/ 0 h 3890861"/>
                  <a:gd name="connsiteX38" fmla="*/ 2501900 w 10058400"/>
                  <a:gd name="connsiteY38" fmla="*/ 0 h 3890861"/>
                  <a:gd name="connsiteX39" fmla="*/ 2095500 w 10058400"/>
                  <a:gd name="connsiteY39" fmla="*/ 314618 h 3890861"/>
                  <a:gd name="connsiteX40" fmla="*/ 1687830 w 10058400"/>
                  <a:gd name="connsiteY40" fmla="*/ 0 h 3890861"/>
                  <a:gd name="connsiteX41" fmla="*/ 1663700 w 10058400"/>
                  <a:gd name="connsiteY41" fmla="*/ 0 h 3890861"/>
                  <a:gd name="connsiteX42" fmla="*/ 1257300 w 10058400"/>
                  <a:gd name="connsiteY42" fmla="*/ 314618 h 3890861"/>
                  <a:gd name="connsiteX43" fmla="*/ 849630 w 10058400"/>
                  <a:gd name="connsiteY43" fmla="*/ 0 h 3890861"/>
                  <a:gd name="connsiteX44" fmla="*/ 825500 w 10058400"/>
                  <a:gd name="connsiteY44" fmla="*/ 0 h 3890861"/>
                  <a:gd name="connsiteX45" fmla="*/ 419100 w 10058400"/>
                  <a:gd name="connsiteY45" fmla="*/ 314618 h 3890861"/>
                  <a:gd name="connsiteX46" fmla="*/ 11430 w 10058400"/>
                  <a:gd name="connsiteY46" fmla="*/ 0 h 3890861"/>
                  <a:gd name="connsiteX47" fmla="*/ 0 w 10058400"/>
                  <a:gd name="connsiteY47" fmla="*/ 0 h 3890861"/>
                  <a:gd name="connsiteX48" fmla="*/ 0 w 10058400"/>
                  <a:gd name="connsiteY48" fmla="*/ 8880 h 3890861"/>
                  <a:gd name="connsiteX49" fmla="*/ 407670 w 10058400"/>
                  <a:gd name="connsiteY49" fmla="*/ 323498 h 3890861"/>
                  <a:gd name="connsiteX50" fmla="*/ 0 w 10058400"/>
                  <a:gd name="connsiteY50" fmla="*/ 638116 h 3890861"/>
                  <a:gd name="connsiteX51" fmla="*/ 0 w 10058400"/>
                  <a:gd name="connsiteY51" fmla="*/ 1302874 h 3890861"/>
                  <a:gd name="connsiteX52" fmla="*/ 407670 w 10058400"/>
                  <a:gd name="connsiteY52" fmla="*/ 1617492 h 3890861"/>
                  <a:gd name="connsiteX53" fmla="*/ 0 w 10058400"/>
                  <a:gd name="connsiteY53" fmla="*/ 1932110 h 3890861"/>
                  <a:gd name="connsiteX54" fmla="*/ 0 w 10058400"/>
                  <a:gd name="connsiteY54" fmla="*/ 2596868 h 3890861"/>
                  <a:gd name="connsiteX55" fmla="*/ 407670 w 10058400"/>
                  <a:gd name="connsiteY55" fmla="*/ 2911486 h 3890861"/>
                  <a:gd name="connsiteX56" fmla="*/ 0 w 10058400"/>
                  <a:gd name="connsiteY56" fmla="*/ 3226104 h 3890861"/>
                  <a:gd name="connsiteX57" fmla="*/ 0 w 10058400"/>
                  <a:gd name="connsiteY57" fmla="*/ 3890861 h 3890861"/>
                  <a:gd name="connsiteX58" fmla="*/ 7555231 w 10058400"/>
                  <a:gd name="connsiteY58" fmla="*/ 3881981 h 3890861"/>
                  <a:gd name="connsiteX59" fmla="*/ 7974331 w 10058400"/>
                  <a:gd name="connsiteY59" fmla="*/ 3558483 h 3890861"/>
                  <a:gd name="connsiteX60" fmla="*/ 8373110 w 10058400"/>
                  <a:gd name="connsiteY60" fmla="*/ 3250208 h 3890861"/>
                  <a:gd name="connsiteX61" fmla="*/ 8373110 w 10058400"/>
                  <a:gd name="connsiteY61" fmla="*/ 3879444 h 3890861"/>
                  <a:gd name="connsiteX62" fmla="*/ 8373110 w 10058400"/>
                  <a:gd name="connsiteY62" fmla="*/ 2585450 h 3890861"/>
                  <a:gd name="connsiteX63" fmla="*/ 7962900 w 10058400"/>
                  <a:gd name="connsiteY63" fmla="*/ 2902605 h 3890861"/>
                  <a:gd name="connsiteX64" fmla="*/ 7555231 w 10058400"/>
                  <a:gd name="connsiteY64" fmla="*/ 2587987 h 3890861"/>
                  <a:gd name="connsiteX65" fmla="*/ 7974331 w 10058400"/>
                  <a:gd name="connsiteY65" fmla="*/ 2264489 h 3890861"/>
                  <a:gd name="connsiteX66" fmla="*/ 8373110 w 10058400"/>
                  <a:gd name="connsiteY66" fmla="*/ 1956214 h 3890861"/>
                  <a:gd name="connsiteX67" fmla="*/ 8373110 w 10058400"/>
                  <a:gd name="connsiteY67" fmla="*/ 2585450 h 3890861"/>
                  <a:gd name="connsiteX68" fmla="*/ 8382000 w 10058400"/>
                  <a:gd name="connsiteY68" fmla="*/ 2596868 h 3890861"/>
                  <a:gd name="connsiteX69" fmla="*/ 8789670 w 10058400"/>
                  <a:gd name="connsiteY69" fmla="*/ 2911486 h 3890861"/>
                  <a:gd name="connsiteX70" fmla="*/ 8382000 w 10058400"/>
                  <a:gd name="connsiteY70" fmla="*/ 3226104 h 3890861"/>
                  <a:gd name="connsiteX71" fmla="*/ 7974331 w 10058400"/>
                  <a:gd name="connsiteY71" fmla="*/ 2911486 h 3890861"/>
                  <a:gd name="connsiteX72" fmla="*/ 8382000 w 10058400"/>
                  <a:gd name="connsiteY72" fmla="*/ 2596868 h 3890861"/>
                  <a:gd name="connsiteX73" fmla="*/ 7951470 w 10058400"/>
                  <a:gd name="connsiteY73" fmla="*/ 2911486 h 3890861"/>
                  <a:gd name="connsiteX74" fmla="*/ 8370570 w 10058400"/>
                  <a:gd name="connsiteY74" fmla="*/ 3234984 h 3890861"/>
                  <a:gd name="connsiteX75" fmla="*/ 7962900 w 10058400"/>
                  <a:gd name="connsiteY75" fmla="*/ 3549602 h 3890861"/>
                  <a:gd name="connsiteX76" fmla="*/ 7552690 w 10058400"/>
                  <a:gd name="connsiteY76" fmla="*/ 3232447 h 3890861"/>
                  <a:gd name="connsiteX77" fmla="*/ 7552690 w 10058400"/>
                  <a:gd name="connsiteY77" fmla="*/ 2603211 h 3890861"/>
                  <a:gd name="connsiteX78" fmla="*/ 7951470 w 10058400"/>
                  <a:gd name="connsiteY78" fmla="*/ 2911486 h 3890861"/>
                  <a:gd name="connsiteX79" fmla="*/ 7951470 w 10058400"/>
                  <a:gd name="connsiteY79" fmla="*/ 3558483 h 3890861"/>
                  <a:gd name="connsiteX80" fmla="*/ 7543800 w 10058400"/>
                  <a:gd name="connsiteY80" fmla="*/ 3873100 h 3890861"/>
                  <a:gd name="connsiteX81" fmla="*/ 7136131 w 10058400"/>
                  <a:gd name="connsiteY81" fmla="*/ 3558483 h 3890861"/>
                  <a:gd name="connsiteX82" fmla="*/ 7543800 w 10058400"/>
                  <a:gd name="connsiteY82" fmla="*/ 3243864 h 3890861"/>
                  <a:gd name="connsiteX83" fmla="*/ 7951470 w 10058400"/>
                  <a:gd name="connsiteY83" fmla="*/ 3558483 h 3890861"/>
                  <a:gd name="connsiteX84" fmla="*/ 6714490 w 10058400"/>
                  <a:gd name="connsiteY84" fmla="*/ 3879444 h 3890861"/>
                  <a:gd name="connsiteX85" fmla="*/ 6714490 w 10058400"/>
                  <a:gd name="connsiteY85" fmla="*/ 3250208 h 3890861"/>
                  <a:gd name="connsiteX86" fmla="*/ 7113270 w 10058400"/>
                  <a:gd name="connsiteY86" fmla="*/ 3558483 h 3890861"/>
                  <a:gd name="connsiteX87" fmla="*/ 7532370 w 10058400"/>
                  <a:gd name="connsiteY87" fmla="*/ 3881981 h 3890861"/>
                  <a:gd name="connsiteX88" fmla="*/ 7534910 w 10058400"/>
                  <a:gd name="connsiteY88" fmla="*/ 3232447 h 3890861"/>
                  <a:gd name="connsiteX89" fmla="*/ 7124700 w 10058400"/>
                  <a:gd name="connsiteY89" fmla="*/ 3549602 h 3890861"/>
                  <a:gd name="connsiteX90" fmla="*/ 6717031 w 10058400"/>
                  <a:gd name="connsiteY90" fmla="*/ 3234984 h 3890861"/>
                  <a:gd name="connsiteX91" fmla="*/ 7136131 w 10058400"/>
                  <a:gd name="connsiteY91" fmla="*/ 2911486 h 3890861"/>
                  <a:gd name="connsiteX92" fmla="*/ 7534910 w 10058400"/>
                  <a:gd name="connsiteY92" fmla="*/ 2603211 h 3890861"/>
                  <a:gd name="connsiteX93" fmla="*/ 7534910 w 10058400"/>
                  <a:gd name="connsiteY93" fmla="*/ 3232447 h 3890861"/>
                  <a:gd name="connsiteX94" fmla="*/ 7124700 w 10058400"/>
                  <a:gd name="connsiteY94" fmla="*/ 2902605 h 3890861"/>
                  <a:gd name="connsiteX95" fmla="*/ 6714490 w 10058400"/>
                  <a:gd name="connsiteY95" fmla="*/ 2585450 h 3890861"/>
                  <a:gd name="connsiteX96" fmla="*/ 6714490 w 10058400"/>
                  <a:gd name="connsiteY96" fmla="*/ 1956214 h 3890861"/>
                  <a:gd name="connsiteX97" fmla="*/ 7113270 w 10058400"/>
                  <a:gd name="connsiteY97" fmla="*/ 2264489 h 3890861"/>
                  <a:gd name="connsiteX98" fmla="*/ 7532370 w 10058400"/>
                  <a:gd name="connsiteY98" fmla="*/ 2587987 h 3890861"/>
                  <a:gd name="connsiteX99" fmla="*/ 7124700 w 10058400"/>
                  <a:gd name="connsiteY99" fmla="*/ 2902605 h 3890861"/>
                  <a:gd name="connsiteX100" fmla="*/ 7113270 w 10058400"/>
                  <a:gd name="connsiteY100" fmla="*/ 2911486 h 3890861"/>
                  <a:gd name="connsiteX101" fmla="*/ 6705600 w 10058400"/>
                  <a:gd name="connsiteY101" fmla="*/ 3226104 h 3890861"/>
                  <a:gd name="connsiteX102" fmla="*/ 6297930 w 10058400"/>
                  <a:gd name="connsiteY102" fmla="*/ 2911486 h 3890861"/>
                  <a:gd name="connsiteX103" fmla="*/ 6705600 w 10058400"/>
                  <a:gd name="connsiteY103" fmla="*/ 2596868 h 3890861"/>
                  <a:gd name="connsiteX104" fmla="*/ 7113270 w 10058400"/>
                  <a:gd name="connsiteY104" fmla="*/ 2911486 h 3890861"/>
                  <a:gd name="connsiteX105" fmla="*/ 5878830 w 10058400"/>
                  <a:gd name="connsiteY105" fmla="*/ 3881981 h 3890861"/>
                  <a:gd name="connsiteX106" fmla="*/ 6297930 w 10058400"/>
                  <a:gd name="connsiteY106" fmla="*/ 3558483 h 3890861"/>
                  <a:gd name="connsiteX107" fmla="*/ 6696710 w 10058400"/>
                  <a:gd name="connsiteY107" fmla="*/ 3250208 h 3890861"/>
                  <a:gd name="connsiteX108" fmla="*/ 6696710 w 10058400"/>
                  <a:gd name="connsiteY108" fmla="*/ 3879444 h 3890861"/>
                  <a:gd name="connsiteX109" fmla="*/ 6696710 w 10058400"/>
                  <a:gd name="connsiteY109" fmla="*/ 2585450 h 3890861"/>
                  <a:gd name="connsiteX110" fmla="*/ 6286500 w 10058400"/>
                  <a:gd name="connsiteY110" fmla="*/ 2902605 h 3890861"/>
                  <a:gd name="connsiteX111" fmla="*/ 5878830 w 10058400"/>
                  <a:gd name="connsiteY111" fmla="*/ 2587987 h 3890861"/>
                  <a:gd name="connsiteX112" fmla="*/ 6297930 w 10058400"/>
                  <a:gd name="connsiteY112" fmla="*/ 2264489 h 3890861"/>
                  <a:gd name="connsiteX113" fmla="*/ 6696710 w 10058400"/>
                  <a:gd name="connsiteY113" fmla="*/ 1956214 h 3890861"/>
                  <a:gd name="connsiteX114" fmla="*/ 6696710 w 10058400"/>
                  <a:gd name="connsiteY114" fmla="*/ 2585450 h 3890861"/>
                  <a:gd name="connsiteX115" fmla="*/ 6275070 w 10058400"/>
                  <a:gd name="connsiteY115" fmla="*/ 2911486 h 3890861"/>
                  <a:gd name="connsiteX116" fmla="*/ 6694170 w 10058400"/>
                  <a:gd name="connsiteY116" fmla="*/ 3234984 h 3890861"/>
                  <a:gd name="connsiteX117" fmla="*/ 6286500 w 10058400"/>
                  <a:gd name="connsiteY117" fmla="*/ 3549602 h 3890861"/>
                  <a:gd name="connsiteX118" fmla="*/ 5876290 w 10058400"/>
                  <a:gd name="connsiteY118" fmla="*/ 3232447 h 3890861"/>
                  <a:gd name="connsiteX119" fmla="*/ 5876290 w 10058400"/>
                  <a:gd name="connsiteY119" fmla="*/ 2603211 h 3890861"/>
                  <a:gd name="connsiteX120" fmla="*/ 6275070 w 10058400"/>
                  <a:gd name="connsiteY120" fmla="*/ 2911486 h 3890861"/>
                  <a:gd name="connsiteX121" fmla="*/ 6275070 w 10058400"/>
                  <a:gd name="connsiteY121" fmla="*/ 3558483 h 3890861"/>
                  <a:gd name="connsiteX122" fmla="*/ 5867400 w 10058400"/>
                  <a:gd name="connsiteY122" fmla="*/ 3873100 h 3890861"/>
                  <a:gd name="connsiteX123" fmla="*/ 5459730 w 10058400"/>
                  <a:gd name="connsiteY123" fmla="*/ 3558483 h 3890861"/>
                  <a:gd name="connsiteX124" fmla="*/ 5867400 w 10058400"/>
                  <a:gd name="connsiteY124" fmla="*/ 3243864 h 3890861"/>
                  <a:gd name="connsiteX125" fmla="*/ 6275070 w 10058400"/>
                  <a:gd name="connsiteY125" fmla="*/ 3558483 h 3890861"/>
                  <a:gd name="connsiteX126" fmla="*/ 5038090 w 10058400"/>
                  <a:gd name="connsiteY126" fmla="*/ 3879444 h 3890861"/>
                  <a:gd name="connsiteX127" fmla="*/ 5038090 w 10058400"/>
                  <a:gd name="connsiteY127" fmla="*/ 3250208 h 3890861"/>
                  <a:gd name="connsiteX128" fmla="*/ 5436870 w 10058400"/>
                  <a:gd name="connsiteY128" fmla="*/ 3558483 h 3890861"/>
                  <a:gd name="connsiteX129" fmla="*/ 5855970 w 10058400"/>
                  <a:gd name="connsiteY129" fmla="*/ 3881981 h 3890861"/>
                  <a:gd name="connsiteX130" fmla="*/ 5858510 w 10058400"/>
                  <a:gd name="connsiteY130" fmla="*/ 3232447 h 3890861"/>
                  <a:gd name="connsiteX131" fmla="*/ 5448300 w 10058400"/>
                  <a:gd name="connsiteY131" fmla="*/ 3549602 h 3890861"/>
                  <a:gd name="connsiteX132" fmla="*/ 5040630 w 10058400"/>
                  <a:gd name="connsiteY132" fmla="*/ 3234984 h 3890861"/>
                  <a:gd name="connsiteX133" fmla="*/ 5459730 w 10058400"/>
                  <a:gd name="connsiteY133" fmla="*/ 2911486 h 3890861"/>
                  <a:gd name="connsiteX134" fmla="*/ 5858510 w 10058400"/>
                  <a:gd name="connsiteY134" fmla="*/ 2603211 h 3890861"/>
                  <a:gd name="connsiteX135" fmla="*/ 5858510 w 10058400"/>
                  <a:gd name="connsiteY135" fmla="*/ 3232447 h 3890861"/>
                  <a:gd name="connsiteX136" fmla="*/ 5448300 w 10058400"/>
                  <a:gd name="connsiteY136" fmla="*/ 2902605 h 3890861"/>
                  <a:gd name="connsiteX137" fmla="*/ 5038090 w 10058400"/>
                  <a:gd name="connsiteY137" fmla="*/ 2585450 h 3890861"/>
                  <a:gd name="connsiteX138" fmla="*/ 5038090 w 10058400"/>
                  <a:gd name="connsiteY138" fmla="*/ 1956214 h 3890861"/>
                  <a:gd name="connsiteX139" fmla="*/ 5436870 w 10058400"/>
                  <a:gd name="connsiteY139" fmla="*/ 2264489 h 3890861"/>
                  <a:gd name="connsiteX140" fmla="*/ 5855970 w 10058400"/>
                  <a:gd name="connsiteY140" fmla="*/ 2587987 h 3890861"/>
                  <a:gd name="connsiteX141" fmla="*/ 5448300 w 10058400"/>
                  <a:gd name="connsiteY141" fmla="*/ 2902605 h 3890861"/>
                  <a:gd name="connsiteX142" fmla="*/ 5436870 w 10058400"/>
                  <a:gd name="connsiteY142" fmla="*/ 2911486 h 3890861"/>
                  <a:gd name="connsiteX143" fmla="*/ 5029200 w 10058400"/>
                  <a:gd name="connsiteY143" fmla="*/ 3226104 h 3890861"/>
                  <a:gd name="connsiteX144" fmla="*/ 4621530 w 10058400"/>
                  <a:gd name="connsiteY144" fmla="*/ 2911486 h 3890861"/>
                  <a:gd name="connsiteX145" fmla="*/ 5029200 w 10058400"/>
                  <a:gd name="connsiteY145" fmla="*/ 2596868 h 3890861"/>
                  <a:gd name="connsiteX146" fmla="*/ 5436870 w 10058400"/>
                  <a:gd name="connsiteY146" fmla="*/ 2911486 h 3890861"/>
                  <a:gd name="connsiteX147" fmla="*/ 4202430 w 10058400"/>
                  <a:gd name="connsiteY147" fmla="*/ 3881981 h 3890861"/>
                  <a:gd name="connsiteX148" fmla="*/ 4621530 w 10058400"/>
                  <a:gd name="connsiteY148" fmla="*/ 3558483 h 3890861"/>
                  <a:gd name="connsiteX149" fmla="*/ 5020310 w 10058400"/>
                  <a:gd name="connsiteY149" fmla="*/ 3250208 h 3890861"/>
                  <a:gd name="connsiteX150" fmla="*/ 5020310 w 10058400"/>
                  <a:gd name="connsiteY150" fmla="*/ 3879444 h 3890861"/>
                  <a:gd name="connsiteX151" fmla="*/ 5020310 w 10058400"/>
                  <a:gd name="connsiteY151" fmla="*/ 2585450 h 3890861"/>
                  <a:gd name="connsiteX152" fmla="*/ 4610100 w 10058400"/>
                  <a:gd name="connsiteY152" fmla="*/ 2902605 h 3890861"/>
                  <a:gd name="connsiteX153" fmla="*/ 4202430 w 10058400"/>
                  <a:gd name="connsiteY153" fmla="*/ 2587987 h 3890861"/>
                  <a:gd name="connsiteX154" fmla="*/ 4621530 w 10058400"/>
                  <a:gd name="connsiteY154" fmla="*/ 2264489 h 3890861"/>
                  <a:gd name="connsiteX155" fmla="*/ 5020310 w 10058400"/>
                  <a:gd name="connsiteY155" fmla="*/ 1956214 h 3890861"/>
                  <a:gd name="connsiteX156" fmla="*/ 5020310 w 10058400"/>
                  <a:gd name="connsiteY156" fmla="*/ 2585450 h 3890861"/>
                  <a:gd name="connsiteX157" fmla="*/ 4598670 w 10058400"/>
                  <a:gd name="connsiteY157" fmla="*/ 2911486 h 3890861"/>
                  <a:gd name="connsiteX158" fmla="*/ 5017770 w 10058400"/>
                  <a:gd name="connsiteY158" fmla="*/ 3234984 h 3890861"/>
                  <a:gd name="connsiteX159" fmla="*/ 4610100 w 10058400"/>
                  <a:gd name="connsiteY159" fmla="*/ 3549602 h 3890861"/>
                  <a:gd name="connsiteX160" fmla="*/ 4199890 w 10058400"/>
                  <a:gd name="connsiteY160" fmla="*/ 3232447 h 3890861"/>
                  <a:gd name="connsiteX161" fmla="*/ 4199890 w 10058400"/>
                  <a:gd name="connsiteY161" fmla="*/ 2603211 h 3890861"/>
                  <a:gd name="connsiteX162" fmla="*/ 4598670 w 10058400"/>
                  <a:gd name="connsiteY162" fmla="*/ 2911486 h 3890861"/>
                  <a:gd name="connsiteX163" fmla="*/ 4598670 w 10058400"/>
                  <a:gd name="connsiteY163" fmla="*/ 3558483 h 3890861"/>
                  <a:gd name="connsiteX164" fmla="*/ 4191000 w 10058400"/>
                  <a:gd name="connsiteY164" fmla="*/ 3873100 h 3890861"/>
                  <a:gd name="connsiteX165" fmla="*/ 3783330 w 10058400"/>
                  <a:gd name="connsiteY165" fmla="*/ 3558483 h 3890861"/>
                  <a:gd name="connsiteX166" fmla="*/ 4191000 w 10058400"/>
                  <a:gd name="connsiteY166" fmla="*/ 3243864 h 3890861"/>
                  <a:gd name="connsiteX167" fmla="*/ 4598670 w 10058400"/>
                  <a:gd name="connsiteY167" fmla="*/ 3558483 h 3890861"/>
                  <a:gd name="connsiteX168" fmla="*/ 3361690 w 10058400"/>
                  <a:gd name="connsiteY168" fmla="*/ 3879444 h 3890861"/>
                  <a:gd name="connsiteX169" fmla="*/ 3361690 w 10058400"/>
                  <a:gd name="connsiteY169" fmla="*/ 3250208 h 3890861"/>
                  <a:gd name="connsiteX170" fmla="*/ 3760470 w 10058400"/>
                  <a:gd name="connsiteY170" fmla="*/ 3558483 h 3890861"/>
                  <a:gd name="connsiteX171" fmla="*/ 4179570 w 10058400"/>
                  <a:gd name="connsiteY171" fmla="*/ 3881981 h 3890861"/>
                  <a:gd name="connsiteX172" fmla="*/ 4182110 w 10058400"/>
                  <a:gd name="connsiteY172" fmla="*/ 3232447 h 3890861"/>
                  <a:gd name="connsiteX173" fmla="*/ 3771900 w 10058400"/>
                  <a:gd name="connsiteY173" fmla="*/ 3549602 h 3890861"/>
                  <a:gd name="connsiteX174" fmla="*/ 3364230 w 10058400"/>
                  <a:gd name="connsiteY174" fmla="*/ 3234984 h 3890861"/>
                  <a:gd name="connsiteX175" fmla="*/ 3783330 w 10058400"/>
                  <a:gd name="connsiteY175" fmla="*/ 2911486 h 3890861"/>
                  <a:gd name="connsiteX176" fmla="*/ 4182110 w 10058400"/>
                  <a:gd name="connsiteY176" fmla="*/ 2603211 h 3890861"/>
                  <a:gd name="connsiteX177" fmla="*/ 4182110 w 10058400"/>
                  <a:gd name="connsiteY177" fmla="*/ 3232447 h 3890861"/>
                  <a:gd name="connsiteX178" fmla="*/ 3771900 w 10058400"/>
                  <a:gd name="connsiteY178" fmla="*/ 2902605 h 3890861"/>
                  <a:gd name="connsiteX179" fmla="*/ 3361690 w 10058400"/>
                  <a:gd name="connsiteY179" fmla="*/ 2585450 h 3890861"/>
                  <a:gd name="connsiteX180" fmla="*/ 3361690 w 10058400"/>
                  <a:gd name="connsiteY180" fmla="*/ 1956214 h 3890861"/>
                  <a:gd name="connsiteX181" fmla="*/ 3760470 w 10058400"/>
                  <a:gd name="connsiteY181" fmla="*/ 2264489 h 3890861"/>
                  <a:gd name="connsiteX182" fmla="*/ 4179570 w 10058400"/>
                  <a:gd name="connsiteY182" fmla="*/ 2587987 h 3890861"/>
                  <a:gd name="connsiteX183" fmla="*/ 3771900 w 10058400"/>
                  <a:gd name="connsiteY183" fmla="*/ 2902605 h 3890861"/>
                  <a:gd name="connsiteX184" fmla="*/ 3760470 w 10058400"/>
                  <a:gd name="connsiteY184" fmla="*/ 2911486 h 3890861"/>
                  <a:gd name="connsiteX185" fmla="*/ 3352800 w 10058400"/>
                  <a:gd name="connsiteY185" fmla="*/ 3226104 h 3890861"/>
                  <a:gd name="connsiteX186" fmla="*/ 2945130 w 10058400"/>
                  <a:gd name="connsiteY186" fmla="*/ 2911486 h 3890861"/>
                  <a:gd name="connsiteX187" fmla="*/ 3352800 w 10058400"/>
                  <a:gd name="connsiteY187" fmla="*/ 2596868 h 3890861"/>
                  <a:gd name="connsiteX188" fmla="*/ 3760470 w 10058400"/>
                  <a:gd name="connsiteY188" fmla="*/ 2911486 h 3890861"/>
                  <a:gd name="connsiteX189" fmla="*/ 2526030 w 10058400"/>
                  <a:gd name="connsiteY189" fmla="*/ 3881981 h 3890861"/>
                  <a:gd name="connsiteX190" fmla="*/ 2945130 w 10058400"/>
                  <a:gd name="connsiteY190" fmla="*/ 3558483 h 3890861"/>
                  <a:gd name="connsiteX191" fmla="*/ 3343910 w 10058400"/>
                  <a:gd name="connsiteY191" fmla="*/ 3250208 h 3890861"/>
                  <a:gd name="connsiteX192" fmla="*/ 3343910 w 10058400"/>
                  <a:gd name="connsiteY192" fmla="*/ 3879444 h 3890861"/>
                  <a:gd name="connsiteX193" fmla="*/ 3343910 w 10058400"/>
                  <a:gd name="connsiteY193" fmla="*/ 2585450 h 3890861"/>
                  <a:gd name="connsiteX194" fmla="*/ 2933700 w 10058400"/>
                  <a:gd name="connsiteY194" fmla="*/ 2902605 h 3890861"/>
                  <a:gd name="connsiteX195" fmla="*/ 2526030 w 10058400"/>
                  <a:gd name="connsiteY195" fmla="*/ 2587987 h 3890861"/>
                  <a:gd name="connsiteX196" fmla="*/ 2945130 w 10058400"/>
                  <a:gd name="connsiteY196" fmla="*/ 2264489 h 3890861"/>
                  <a:gd name="connsiteX197" fmla="*/ 3343910 w 10058400"/>
                  <a:gd name="connsiteY197" fmla="*/ 1956214 h 3890861"/>
                  <a:gd name="connsiteX198" fmla="*/ 3343910 w 10058400"/>
                  <a:gd name="connsiteY198" fmla="*/ 2585450 h 3890861"/>
                  <a:gd name="connsiteX199" fmla="*/ 2922270 w 10058400"/>
                  <a:gd name="connsiteY199" fmla="*/ 2911486 h 3890861"/>
                  <a:gd name="connsiteX200" fmla="*/ 3341370 w 10058400"/>
                  <a:gd name="connsiteY200" fmla="*/ 3234984 h 3890861"/>
                  <a:gd name="connsiteX201" fmla="*/ 2933700 w 10058400"/>
                  <a:gd name="connsiteY201" fmla="*/ 3549602 h 3890861"/>
                  <a:gd name="connsiteX202" fmla="*/ 2523490 w 10058400"/>
                  <a:gd name="connsiteY202" fmla="*/ 3232447 h 3890861"/>
                  <a:gd name="connsiteX203" fmla="*/ 2523490 w 10058400"/>
                  <a:gd name="connsiteY203" fmla="*/ 2603211 h 3890861"/>
                  <a:gd name="connsiteX204" fmla="*/ 2922270 w 10058400"/>
                  <a:gd name="connsiteY204" fmla="*/ 2911486 h 3890861"/>
                  <a:gd name="connsiteX205" fmla="*/ 2922270 w 10058400"/>
                  <a:gd name="connsiteY205" fmla="*/ 3558483 h 3890861"/>
                  <a:gd name="connsiteX206" fmla="*/ 2514600 w 10058400"/>
                  <a:gd name="connsiteY206" fmla="*/ 3873100 h 3890861"/>
                  <a:gd name="connsiteX207" fmla="*/ 2106930 w 10058400"/>
                  <a:gd name="connsiteY207" fmla="*/ 3558483 h 3890861"/>
                  <a:gd name="connsiteX208" fmla="*/ 2514600 w 10058400"/>
                  <a:gd name="connsiteY208" fmla="*/ 3243864 h 3890861"/>
                  <a:gd name="connsiteX209" fmla="*/ 2922270 w 10058400"/>
                  <a:gd name="connsiteY209" fmla="*/ 3558483 h 3890861"/>
                  <a:gd name="connsiteX210" fmla="*/ 1685290 w 10058400"/>
                  <a:gd name="connsiteY210" fmla="*/ 3879444 h 3890861"/>
                  <a:gd name="connsiteX211" fmla="*/ 1685290 w 10058400"/>
                  <a:gd name="connsiteY211" fmla="*/ 3250208 h 3890861"/>
                  <a:gd name="connsiteX212" fmla="*/ 2084070 w 10058400"/>
                  <a:gd name="connsiteY212" fmla="*/ 3558483 h 3890861"/>
                  <a:gd name="connsiteX213" fmla="*/ 2503170 w 10058400"/>
                  <a:gd name="connsiteY213" fmla="*/ 3881981 h 3890861"/>
                  <a:gd name="connsiteX214" fmla="*/ 2505710 w 10058400"/>
                  <a:gd name="connsiteY214" fmla="*/ 3232447 h 3890861"/>
                  <a:gd name="connsiteX215" fmla="*/ 2095500 w 10058400"/>
                  <a:gd name="connsiteY215" fmla="*/ 3549602 h 3890861"/>
                  <a:gd name="connsiteX216" fmla="*/ 1687830 w 10058400"/>
                  <a:gd name="connsiteY216" fmla="*/ 3234984 h 3890861"/>
                  <a:gd name="connsiteX217" fmla="*/ 2106930 w 10058400"/>
                  <a:gd name="connsiteY217" fmla="*/ 2911486 h 3890861"/>
                  <a:gd name="connsiteX218" fmla="*/ 2505710 w 10058400"/>
                  <a:gd name="connsiteY218" fmla="*/ 2603211 h 3890861"/>
                  <a:gd name="connsiteX219" fmla="*/ 2505710 w 10058400"/>
                  <a:gd name="connsiteY219" fmla="*/ 3232447 h 3890861"/>
                  <a:gd name="connsiteX220" fmla="*/ 2095500 w 10058400"/>
                  <a:gd name="connsiteY220" fmla="*/ 2902605 h 3890861"/>
                  <a:gd name="connsiteX221" fmla="*/ 1685290 w 10058400"/>
                  <a:gd name="connsiteY221" fmla="*/ 2585450 h 3890861"/>
                  <a:gd name="connsiteX222" fmla="*/ 1685290 w 10058400"/>
                  <a:gd name="connsiteY222" fmla="*/ 1956214 h 3890861"/>
                  <a:gd name="connsiteX223" fmla="*/ 2084070 w 10058400"/>
                  <a:gd name="connsiteY223" fmla="*/ 2264489 h 3890861"/>
                  <a:gd name="connsiteX224" fmla="*/ 2503170 w 10058400"/>
                  <a:gd name="connsiteY224" fmla="*/ 2587987 h 3890861"/>
                  <a:gd name="connsiteX225" fmla="*/ 2095500 w 10058400"/>
                  <a:gd name="connsiteY225" fmla="*/ 2902605 h 3890861"/>
                  <a:gd name="connsiteX226" fmla="*/ 2084070 w 10058400"/>
                  <a:gd name="connsiteY226" fmla="*/ 2911486 h 3890861"/>
                  <a:gd name="connsiteX227" fmla="*/ 1676400 w 10058400"/>
                  <a:gd name="connsiteY227" fmla="*/ 3226104 h 3890861"/>
                  <a:gd name="connsiteX228" fmla="*/ 1268730 w 10058400"/>
                  <a:gd name="connsiteY228" fmla="*/ 2911486 h 3890861"/>
                  <a:gd name="connsiteX229" fmla="*/ 1676400 w 10058400"/>
                  <a:gd name="connsiteY229" fmla="*/ 2596868 h 3890861"/>
                  <a:gd name="connsiteX230" fmla="*/ 2084070 w 10058400"/>
                  <a:gd name="connsiteY230" fmla="*/ 2911486 h 3890861"/>
                  <a:gd name="connsiteX231" fmla="*/ 1667510 w 10058400"/>
                  <a:gd name="connsiteY231" fmla="*/ 2585450 h 3890861"/>
                  <a:gd name="connsiteX232" fmla="*/ 1257300 w 10058400"/>
                  <a:gd name="connsiteY232" fmla="*/ 2902605 h 3890861"/>
                  <a:gd name="connsiteX233" fmla="*/ 849630 w 10058400"/>
                  <a:gd name="connsiteY233" fmla="*/ 2587987 h 3890861"/>
                  <a:gd name="connsiteX234" fmla="*/ 1268730 w 10058400"/>
                  <a:gd name="connsiteY234" fmla="*/ 2264489 h 3890861"/>
                  <a:gd name="connsiteX235" fmla="*/ 1667510 w 10058400"/>
                  <a:gd name="connsiteY235" fmla="*/ 1956214 h 3890861"/>
                  <a:gd name="connsiteX236" fmla="*/ 1667510 w 10058400"/>
                  <a:gd name="connsiteY236" fmla="*/ 2585450 h 3890861"/>
                  <a:gd name="connsiteX237" fmla="*/ 1245870 w 10058400"/>
                  <a:gd name="connsiteY237" fmla="*/ 2911486 h 3890861"/>
                  <a:gd name="connsiteX238" fmla="*/ 1664970 w 10058400"/>
                  <a:gd name="connsiteY238" fmla="*/ 3234984 h 3890861"/>
                  <a:gd name="connsiteX239" fmla="*/ 1257300 w 10058400"/>
                  <a:gd name="connsiteY239" fmla="*/ 3549602 h 3890861"/>
                  <a:gd name="connsiteX240" fmla="*/ 847090 w 10058400"/>
                  <a:gd name="connsiteY240" fmla="*/ 3232447 h 3890861"/>
                  <a:gd name="connsiteX241" fmla="*/ 847090 w 10058400"/>
                  <a:gd name="connsiteY241" fmla="*/ 2603211 h 3890861"/>
                  <a:gd name="connsiteX242" fmla="*/ 1245870 w 10058400"/>
                  <a:gd name="connsiteY242" fmla="*/ 2911486 h 3890861"/>
                  <a:gd name="connsiteX243" fmla="*/ 849630 w 10058400"/>
                  <a:gd name="connsiteY243" fmla="*/ 3881981 h 3890861"/>
                  <a:gd name="connsiteX244" fmla="*/ 1268730 w 10058400"/>
                  <a:gd name="connsiteY244" fmla="*/ 3558483 h 3890861"/>
                  <a:gd name="connsiteX245" fmla="*/ 1667510 w 10058400"/>
                  <a:gd name="connsiteY245" fmla="*/ 3250208 h 3890861"/>
                  <a:gd name="connsiteX246" fmla="*/ 1667510 w 10058400"/>
                  <a:gd name="connsiteY246" fmla="*/ 3879444 h 3890861"/>
                  <a:gd name="connsiteX247" fmla="*/ 8390890 w 10058400"/>
                  <a:gd name="connsiteY247" fmla="*/ 3879444 h 3890861"/>
                  <a:gd name="connsiteX248" fmla="*/ 8390890 w 10058400"/>
                  <a:gd name="connsiteY248" fmla="*/ 3250208 h 3890861"/>
                  <a:gd name="connsiteX249" fmla="*/ 8789670 w 10058400"/>
                  <a:gd name="connsiteY249" fmla="*/ 3558483 h 3890861"/>
                  <a:gd name="connsiteX250" fmla="*/ 9208770 w 10058400"/>
                  <a:gd name="connsiteY250" fmla="*/ 3881981 h 3890861"/>
                  <a:gd name="connsiteX251" fmla="*/ 8393430 w 10058400"/>
                  <a:gd name="connsiteY251" fmla="*/ 3234984 h 3890861"/>
                  <a:gd name="connsiteX252" fmla="*/ 8812530 w 10058400"/>
                  <a:gd name="connsiteY252" fmla="*/ 2911486 h 3890861"/>
                  <a:gd name="connsiteX253" fmla="*/ 9211310 w 10058400"/>
                  <a:gd name="connsiteY253" fmla="*/ 2603211 h 3890861"/>
                  <a:gd name="connsiteX254" fmla="*/ 9211310 w 10058400"/>
                  <a:gd name="connsiteY254" fmla="*/ 3232447 h 3890861"/>
                  <a:gd name="connsiteX255" fmla="*/ 8801100 w 10058400"/>
                  <a:gd name="connsiteY255" fmla="*/ 3549602 h 3890861"/>
                  <a:gd name="connsiteX256" fmla="*/ 8393430 w 10058400"/>
                  <a:gd name="connsiteY256" fmla="*/ 3234984 h 3890861"/>
                  <a:gd name="connsiteX257" fmla="*/ 8801100 w 10058400"/>
                  <a:gd name="connsiteY257" fmla="*/ 2902605 h 3890861"/>
                  <a:gd name="connsiteX258" fmla="*/ 8390890 w 10058400"/>
                  <a:gd name="connsiteY258" fmla="*/ 2585450 h 3890861"/>
                  <a:gd name="connsiteX259" fmla="*/ 8390890 w 10058400"/>
                  <a:gd name="connsiteY259" fmla="*/ 1956214 h 3890861"/>
                  <a:gd name="connsiteX260" fmla="*/ 8789670 w 10058400"/>
                  <a:gd name="connsiteY260" fmla="*/ 2264489 h 3890861"/>
                  <a:gd name="connsiteX261" fmla="*/ 9208770 w 10058400"/>
                  <a:gd name="connsiteY261" fmla="*/ 2587987 h 3890861"/>
                  <a:gd name="connsiteX262" fmla="*/ 8801100 w 10058400"/>
                  <a:gd name="connsiteY262" fmla="*/ 2902605 h 3890861"/>
                  <a:gd name="connsiteX263" fmla="*/ 8393430 w 10058400"/>
                  <a:gd name="connsiteY263" fmla="*/ 1940990 h 3890861"/>
                  <a:gd name="connsiteX264" fmla="*/ 8812530 w 10058400"/>
                  <a:gd name="connsiteY264" fmla="*/ 1617492 h 3890861"/>
                  <a:gd name="connsiteX265" fmla="*/ 9211310 w 10058400"/>
                  <a:gd name="connsiteY265" fmla="*/ 1309217 h 3890861"/>
                  <a:gd name="connsiteX266" fmla="*/ 9211310 w 10058400"/>
                  <a:gd name="connsiteY266" fmla="*/ 1938453 h 3890861"/>
                  <a:gd name="connsiteX267" fmla="*/ 8801100 w 10058400"/>
                  <a:gd name="connsiteY267" fmla="*/ 2255609 h 3890861"/>
                  <a:gd name="connsiteX268" fmla="*/ 8393430 w 10058400"/>
                  <a:gd name="connsiteY268" fmla="*/ 1940990 h 3890861"/>
                  <a:gd name="connsiteX269" fmla="*/ 8801100 w 10058400"/>
                  <a:gd name="connsiteY269" fmla="*/ 1608612 h 3890861"/>
                  <a:gd name="connsiteX270" fmla="*/ 8390890 w 10058400"/>
                  <a:gd name="connsiteY270" fmla="*/ 1291456 h 3890861"/>
                  <a:gd name="connsiteX271" fmla="*/ 8390890 w 10058400"/>
                  <a:gd name="connsiteY271" fmla="*/ 662220 h 3890861"/>
                  <a:gd name="connsiteX272" fmla="*/ 8789670 w 10058400"/>
                  <a:gd name="connsiteY272" fmla="*/ 970495 h 3890861"/>
                  <a:gd name="connsiteX273" fmla="*/ 9208770 w 10058400"/>
                  <a:gd name="connsiteY273" fmla="*/ 1293994 h 3890861"/>
                  <a:gd name="connsiteX274" fmla="*/ 8801100 w 10058400"/>
                  <a:gd name="connsiteY274" fmla="*/ 1608612 h 3890861"/>
                  <a:gd name="connsiteX275" fmla="*/ 8789670 w 10058400"/>
                  <a:gd name="connsiteY275" fmla="*/ 1617492 h 3890861"/>
                  <a:gd name="connsiteX276" fmla="*/ 8382000 w 10058400"/>
                  <a:gd name="connsiteY276" fmla="*/ 1932110 h 3890861"/>
                  <a:gd name="connsiteX277" fmla="*/ 7974331 w 10058400"/>
                  <a:gd name="connsiteY277" fmla="*/ 1617492 h 3890861"/>
                  <a:gd name="connsiteX278" fmla="*/ 8382000 w 10058400"/>
                  <a:gd name="connsiteY278" fmla="*/ 1302874 h 3890861"/>
                  <a:gd name="connsiteX279" fmla="*/ 8789670 w 10058400"/>
                  <a:gd name="connsiteY279" fmla="*/ 1617492 h 3890861"/>
                  <a:gd name="connsiteX280" fmla="*/ 8373110 w 10058400"/>
                  <a:gd name="connsiteY280" fmla="*/ 1291456 h 3890861"/>
                  <a:gd name="connsiteX281" fmla="*/ 7962900 w 10058400"/>
                  <a:gd name="connsiteY281" fmla="*/ 1608612 h 3890861"/>
                  <a:gd name="connsiteX282" fmla="*/ 7555231 w 10058400"/>
                  <a:gd name="connsiteY282" fmla="*/ 1293994 h 3890861"/>
                  <a:gd name="connsiteX283" fmla="*/ 7974331 w 10058400"/>
                  <a:gd name="connsiteY283" fmla="*/ 970495 h 3890861"/>
                  <a:gd name="connsiteX284" fmla="*/ 8373110 w 10058400"/>
                  <a:gd name="connsiteY284" fmla="*/ 662220 h 3890861"/>
                  <a:gd name="connsiteX285" fmla="*/ 8373110 w 10058400"/>
                  <a:gd name="connsiteY285" fmla="*/ 1291456 h 3890861"/>
                  <a:gd name="connsiteX286" fmla="*/ 7951470 w 10058400"/>
                  <a:gd name="connsiteY286" fmla="*/ 1617492 h 3890861"/>
                  <a:gd name="connsiteX287" fmla="*/ 8370570 w 10058400"/>
                  <a:gd name="connsiteY287" fmla="*/ 1940990 h 3890861"/>
                  <a:gd name="connsiteX288" fmla="*/ 7962900 w 10058400"/>
                  <a:gd name="connsiteY288" fmla="*/ 2255609 h 3890861"/>
                  <a:gd name="connsiteX289" fmla="*/ 7552690 w 10058400"/>
                  <a:gd name="connsiteY289" fmla="*/ 1938453 h 3890861"/>
                  <a:gd name="connsiteX290" fmla="*/ 7552690 w 10058400"/>
                  <a:gd name="connsiteY290" fmla="*/ 1309217 h 3890861"/>
                  <a:gd name="connsiteX291" fmla="*/ 7951470 w 10058400"/>
                  <a:gd name="connsiteY291" fmla="*/ 1617492 h 3890861"/>
                  <a:gd name="connsiteX292" fmla="*/ 7951470 w 10058400"/>
                  <a:gd name="connsiteY292" fmla="*/ 2264489 h 3890861"/>
                  <a:gd name="connsiteX293" fmla="*/ 7543800 w 10058400"/>
                  <a:gd name="connsiteY293" fmla="*/ 2579107 h 3890861"/>
                  <a:gd name="connsiteX294" fmla="*/ 7136131 w 10058400"/>
                  <a:gd name="connsiteY294" fmla="*/ 2264489 h 3890861"/>
                  <a:gd name="connsiteX295" fmla="*/ 7543800 w 10058400"/>
                  <a:gd name="connsiteY295" fmla="*/ 1949871 h 3890861"/>
                  <a:gd name="connsiteX296" fmla="*/ 7951470 w 10058400"/>
                  <a:gd name="connsiteY296" fmla="*/ 2264489 h 3890861"/>
                  <a:gd name="connsiteX297" fmla="*/ 7534910 w 10058400"/>
                  <a:gd name="connsiteY297" fmla="*/ 1938453 h 3890861"/>
                  <a:gd name="connsiteX298" fmla="*/ 7124700 w 10058400"/>
                  <a:gd name="connsiteY298" fmla="*/ 2255609 h 3890861"/>
                  <a:gd name="connsiteX299" fmla="*/ 6717031 w 10058400"/>
                  <a:gd name="connsiteY299" fmla="*/ 1940990 h 3890861"/>
                  <a:gd name="connsiteX300" fmla="*/ 7136131 w 10058400"/>
                  <a:gd name="connsiteY300" fmla="*/ 1617492 h 3890861"/>
                  <a:gd name="connsiteX301" fmla="*/ 7534910 w 10058400"/>
                  <a:gd name="connsiteY301" fmla="*/ 1309217 h 3890861"/>
                  <a:gd name="connsiteX302" fmla="*/ 7534910 w 10058400"/>
                  <a:gd name="connsiteY302" fmla="*/ 1938453 h 3890861"/>
                  <a:gd name="connsiteX303" fmla="*/ 7124700 w 10058400"/>
                  <a:gd name="connsiteY303" fmla="*/ 1608612 h 3890861"/>
                  <a:gd name="connsiteX304" fmla="*/ 6714490 w 10058400"/>
                  <a:gd name="connsiteY304" fmla="*/ 1291456 h 3890861"/>
                  <a:gd name="connsiteX305" fmla="*/ 6714490 w 10058400"/>
                  <a:gd name="connsiteY305" fmla="*/ 662220 h 3890861"/>
                  <a:gd name="connsiteX306" fmla="*/ 7113270 w 10058400"/>
                  <a:gd name="connsiteY306" fmla="*/ 970495 h 3890861"/>
                  <a:gd name="connsiteX307" fmla="*/ 7532370 w 10058400"/>
                  <a:gd name="connsiteY307" fmla="*/ 1293994 h 3890861"/>
                  <a:gd name="connsiteX308" fmla="*/ 7124700 w 10058400"/>
                  <a:gd name="connsiteY308" fmla="*/ 1608612 h 3890861"/>
                  <a:gd name="connsiteX309" fmla="*/ 7113270 w 10058400"/>
                  <a:gd name="connsiteY309" fmla="*/ 1617492 h 3890861"/>
                  <a:gd name="connsiteX310" fmla="*/ 6705600 w 10058400"/>
                  <a:gd name="connsiteY310" fmla="*/ 1932110 h 3890861"/>
                  <a:gd name="connsiteX311" fmla="*/ 6297930 w 10058400"/>
                  <a:gd name="connsiteY311" fmla="*/ 1617492 h 3890861"/>
                  <a:gd name="connsiteX312" fmla="*/ 6705600 w 10058400"/>
                  <a:gd name="connsiteY312" fmla="*/ 1302874 h 3890861"/>
                  <a:gd name="connsiteX313" fmla="*/ 7113270 w 10058400"/>
                  <a:gd name="connsiteY313" fmla="*/ 1617492 h 3890861"/>
                  <a:gd name="connsiteX314" fmla="*/ 6696710 w 10058400"/>
                  <a:gd name="connsiteY314" fmla="*/ 1291456 h 3890861"/>
                  <a:gd name="connsiteX315" fmla="*/ 6286500 w 10058400"/>
                  <a:gd name="connsiteY315" fmla="*/ 1608612 h 3890861"/>
                  <a:gd name="connsiteX316" fmla="*/ 5878830 w 10058400"/>
                  <a:gd name="connsiteY316" fmla="*/ 1293994 h 3890861"/>
                  <a:gd name="connsiteX317" fmla="*/ 6297930 w 10058400"/>
                  <a:gd name="connsiteY317" fmla="*/ 970495 h 3890861"/>
                  <a:gd name="connsiteX318" fmla="*/ 6696710 w 10058400"/>
                  <a:gd name="connsiteY318" fmla="*/ 662220 h 3890861"/>
                  <a:gd name="connsiteX319" fmla="*/ 6696710 w 10058400"/>
                  <a:gd name="connsiteY319" fmla="*/ 1291456 h 3890861"/>
                  <a:gd name="connsiteX320" fmla="*/ 6275070 w 10058400"/>
                  <a:gd name="connsiteY320" fmla="*/ 1617492 h 3890861"/>
                  <a:gd name="connsiteX321" fmla="*/ 6694170 w 10058400"/>
                  <a:gd name="connsiteY321" fmla="*/ 1940990 h 3890861"/>
                  <a:gd name="connsiteX322" fmla="*/ 6286500 w 10058400"/>
                  <a:gd name="connsiteY322" fmla="*/ 2255609 h 3890861"/>
                  <a:gd name="connsiteX323" fmla="*/ 5876290 w 10058400"/>
                  <a:gd name="connsiteY323" fmla="*/ 1938453 h 3890861"/>
                  <a:gd name="connsiteX324" fmla="*/ 5876290 w 10058400"/>
                  <a:gd name="connsiteY324" fmla="*/ 1309217 h 3890861"/>
                  <a:gd name="connsiteX325" fmla="*/ 6275070 w 10058400"/>
                  <a:gd name="connsiteY325" fmla="*/ 1617492 h 3890861"/>
                  <a:gd name="connsiteX326" fmla="*/ 6275070 w 10058400"/>
                  <a:gd name="connsiteY326" fmla="*/ 2264489 h 3890861"/>
                  <a:gd name="connsiteX327" fmla="*/ 5867400 w 10058400"/>
                  <a:gd name="connsiteY327" fmla="*/ 2579107 h 3890861"/>
                  <a:gd name="connsiteX328" fmla="*/ 5459730 w 10058400"/>
                  <a:gd name="connsiteY328" fmla="*/ 2264489 h 3890861"/>
                  <a:gd name="connsiteX329" fmla="*/ 5867400 w 10058400"/>
                  <a:gd name="connsiteY329" fmla="*/ 1949871 h 3890861"/>
                  <a:gd name="connsiteX330" fmla="*/ 6275070 w 10058400"/>
                  <a:gd name="connsiteY330" fmla="*/ 2264489 h 3890861"/>
                  <a:gd name="connsiteX331" fmla="*/ 5858510 w 10058400"/>
                  <a:gd name="connsiteY331" fmla="*/ 1938453 h 3890861"/>
                  <a:gd name="connsiteX332" fmla="*/ 5448300 w 10058400"/>
                  <a:gd name="connsiteY332" fmla="*/ 2255609 h 3890861"/>
                  <a:gd name="connsiteX333" fmla="*/ 5040630 w 10058400"/>
                  <a:gd name="connsiteY333" fmla="*/ 1940990 h 3890861"/>
                  <a:gd name="connsiteX334" fmla="*/ 5459730 w 10058400"/>
                  <a:gd name="connsiteY334" fmla="*/ 1617492 h 3890861"/>
                  <a:gd name="connsiteX335" fmla="*/ 5858510 w 10058400"/>
                  <a:gd name="connsiteY335" fmla="*/ 1309217 h 3890861"/>
                  <a:gd name="connsiteX336" fmla="*/ 5858510 w 10058400"/>
                  <a:gd name="connsiteY336" fmla="*/ 1938453 h 3890861"/>
                  <a:gd name="connsiteX337" fmla="*/ 5448300 w 10058400"/>
                  <a:gd name="connsiteY337" fmla="*/ 1608612 h 3890861"/>
                  <a:gd name="connsiteX338" fmla="*/ 5038090 w 10058400"/>
                  <a:gd name="connsiteY338" fmla="*/ 1291456 h 3890861"/>
                  <a:gd name="connsiteX339" fmla="*/ 5038090 w 10058400"/>
                  <a:gd name="connsiteY339" fmla="*/ 662220 h 3890861"/>
                  <a:gd name="connsiteX340" fmla="*/ 5436870 w 10058400"/>
                  <a:gd name="connsiteY340" fmla="*/ 970495 h 3890861"/>
                  <a:gd name="connsiteX341" fmla="*/ 5855970 w 10058400"/>
                  <a:gd name="connsiteY341" fmla="*/ 1293994 h 3890861"/>
                  <a:gd name="connsiteX342" fmla="*/ 5448300 w 10058400"/>
                  <a:gd name="connsiteY342" fmla="*/ 1608612 h 3890861"/>
                  <a:gd name="connsiteX343" fmla="*/ 5436870 w 10058400"/>
                  <a:gd name="connsiteY343" fmla="*/ 1617492 h 3890861"/>
                  <a:gd name="connsiteX344" fmla="*/ 5029200 w 10058400"/>
                  <a:gd name="connsiteY344" fmla="*/ 1932110 h 3890861"/>
                  <a:gd name="connsiteX345" fmla="*/ 4621530 w 10058400"/>
                  <a:gd name="connsiteY345" fmla="*/ 1617492 h 3890861"/>
                  <a:gd name="connsiteX346" fmla="*/ 5029200 w 10058400"/>
                  <a:gd name="connsiteY346" fmla="*/ 1302874 h 3890861"/>
                  <a:gd name="connsiteX347" fmla="*/ 5436870 w 10058400"/>
                  <a:gd name="connsiteY347" fmla="*/ 1617492 h 3890861"/>
                  <a:gd name="connsiteX348" fmla="*/ 5020310 w 10058400"/>
                  <a:gd name="connsiteY348" fmla="*/ 1291456 h 3890861"/>
                  <a:gd name="connsiteX349" fmla="*/ 4610100 w 10058400"/>
                  <a:gd name="connsiteY349" fmla="*/ 1608612 h 3890861"/>
                  <a:gd name="connsiteX350" fmla="*/ 4202430 w 10058400"/>
                  <a:gd name="connsiteY350" fmla="*/ 1293994 h 3890861"/>
                  <a:gd name="connsiteX351" fmla="*/ 4621530 w 10058400"/>
                  <a:gd name="connsiteY351" fmla="*/ 970495 h 3890861"/>
                  <a:gd name="connsiteX352" fmla="*/ 5020310 w 10058400"/>
                  <a:gd name="connsiteY352" fmla="*/ 662220 h 3890861"/>
                  <a:gd name="connsiteX353" fmla="*/ 5020310 w 10058400"/>
                  <a:gd name="connsiteY353" fmla="*/ 1291456 h 3890861"/>
                  <a:gd name="connsiteX354" fmla="*/ 4598670 w 10058400"/>
                  <a:gd name="connsiteY354" fmla="*/ 1617492 h 3890861"/>
                  <a:gd name="connsiteX355" fmla="*/ 5017770 w 10058400"/>
                  <a:gd name="connsiteY355" fmla="*/ 1940990 h 3890861"/>
                  <a:gd name="connsiteX356" fmla="*/ 4610100 w 10058400"/>
                  <a:gd name="connsiteY356" fmla="*/ 2255609 h 3890861"/>
                  <a:gd name="connsiteX357" fmla="*/ 4199890 w 10058400"/>
                  <a:gd name="connsiteY357" fmla="*/ 1938453 h 3890861"/>
                  <a:gd name="connsiteX358" fmla="*/ 4199890 w 10058400"/>
                  <a:gd name="connsiteY358" fmla="*/ 1309217 h 3890861"/>
                  <a:gd name="connsiteX359" fmla="*/ 4598670 w 10058400"/>
                  <a:gd name="connsiteY359" fmla="*/ 1617492 h 3890861"/>
                  <a:gd name="connsiteX360" fmla="*/ 4598670 w 10058400"/>
                  <a:gd name="connsiteY360" fmla="*/ 2264489 h 3890861"/>
                  <a:gd name="connsiteX361" fmla="*/ 4191000 w 10058400"/>
                  <a:gd name="connsiteY361" fmla="*/ 2579107 h 3890861"/>
                  <a:gd name="connsiteX362" fmla="*/ 3783330 w 10058400"/>
                  <a:gd name="connsiteY362" fmla="*/ 2264489 h 3890861"/>
                  <a:gd name="connsiteX363" fmla="*/ 4191000 w 10058400"/>
                  <a:gd name="connsiteY363" fmla="*/ 1949871 h 3890861"/>
                  <a:gd name="connsiteX364" fmla="*/ 4598670 w 10058400"/>
                  <a:gd name="connsiteY364" fmla="*/ 2264489 h 3890861"/>
                  <a:gd name="connsiteX365" fmla="*/ 4182110 w 10058400"/>
                  <a:gd name="connsiteY365" fmla="*/ 1938453 h 3890861"/>
                  <a:gd name="connsiteX366" fmla="*/ 3771900 w 10058400"/>
                  <a:gd name="connsiteY366" fmla="*/ 2255609 h 3890861"/>
                  <a:gd name="connsiteX367" fmla="*/ 3364230 w 10058400"/>
                  <a:gd name="connsiteY367" fmla="*/ 1940990 h 3890861"/>
                  <a:gd name="connsiteX368" fmla="*/ 3783330 w 10058400"/>
                  <a:gd name="connsiteY368" fmla="*/ 1617492 h 3890861"/>
                  <a:gd name="connsiteX369" fmla="*/ 4182110 w 10058400"/>
                  <a:gd name="connsiteY369" fmla="*/ 1309217 h 3890861"/>
                  <a:gd name="connsiteX370" fmla="*/ 4182110 w 10058400"/>
                  <a:gd name="connsiteY370" fmla="*/ 1938453 h 3890861"/>
                  <a:gd name="connsiteX371" fmla="*/ 3771900 w 10058400"/>
                  <a:gd name="connsiteY371" fmla="*/ 1608612 h 3890861"/>
                  <a:gd name="connsiteX372" fmla="*/ 3361690 w 10058400"/>
                  <a:gd name="connsiteY372" fmla="*/ 1291456 h 3890861"/>
                  <a:gd name="connsiteX373" fmla="*/ 3361690 w 10058400"/>
                  <a:gd name="connsiteY373" fmla="*/ 662220 h 3890861"/>
                  <a:gd name="connsiteX374" fmla="*/ 3760470 w 10058400"/>
                  <a:gd name="connsiteY374" fmla="*/ 970495 h 3890861"/>
                  <a:gd name="connsiteX375" fmla="*/ 4179570 w 10058400"/>
                  <a:gd name="connsiteY375" fmla="*/ 1293994 h 3890861"/>
                  <a:gd name="connsiteX376" fmla="*/ 3771900 w 10058400"/>
                  <a:gd name="connsiteY376" fmla="*/ 1608612 h 3890861"/>
                  <a:gd name="connsiteX377" fmla="*/ 3760470 w 10058400"/>
                  <a:gd name="connsiteY377" fmla="*/ 1617492 h 3890861"/>
                  <a:gd name="connsiteX378" fmla="*/ 3352800 w 10058400"/>
                  <a:gd name="connsiteY378" fmla="*/ 1932110 h 3890861"/>
                  <a:gd name="connsiteX379" fmla="*/ 2945130 w 10058400"/>
                  <a:gd name="connsiteY379" fmla="*/ 1617492 h 3890861"/>
                  <a:gd name="connsiteX380" fmla="*/ 3352800 w 10058400"/>
                  <a:gd name="connsiteY380" fmla="*/ 1302874 h 3890861"/>
                  <a:gd name="connsiteX381" fmla="*/ 3760470 w 10058400"/>
                  <a:gd name="connsiteY381" fmla="*/ 1617492 h 3890861"/>
                  <a:gd name="connsiteX382" fmla="*/ 3343910 w 10058400"/>
                  <a:gd name="connsiteY382" fmla="*/ 1291456 h 3890861"/>
                  <a:gd name="connsiteX383" fmla="*/ 2933700 w 10058400"/>
                  <a:gd name="connsiteY383" fmla="*/ 1608612 h 3890861"/>
                  <a:gd name="connsiteX384" fmla="*/ 2526030 w 10058400"/>
                  <a:gd name="connsiteY384" fmla="*/ 1293994 h 3890861"/>
                  <a:gd name="connsiteX385" fmla="*/ 2945130 w 10058400"/>
                  <a:gd name="connsiteY385" fmla="*/ 970495 h 3890861"/>
                  <a:gd name="connsiteX386" fmla="*/ 3343910 w 10058400"/>
                  <a:gd name="connsiteY386" fmla="*/ 662220 h 3890861"/>
                  <a:gd name="connsiteX387" fmla="*/ 3343910 w 10058400"/>
                  <a:gd name="connsiteY387" fmla="*/ 1291456 h 3890861"/>
                  <a:gd name="connsiteX388" fmla="*/ 2922270 w 10058400"/>
                  <a:gd name="connsiteY388" fmla="*/ 1617492 h 3890861"/>
                  <a:gd name="connsiteX389" fmla="*/ 3341370 w 10058400"/>
                  <a:gd name="connsiteY389" fmla="*/ 1940990 h 3890861"/>
                  <a:gd name="connsiteX390" fmla="*/ 2933700 w 10058400"/>
                  <a:gd name="connsiteY390" fmla="*/ 2255609 h 3890861"/>
                  <a:gd name="connsiteX391" fmla="*/ 2523490 w 10058400"/>
                  <a:gd name="connsiteY391" fmla="*/ 1938453 h 3890861"/>
                  <a:gd name="connsiteX392" fmla="*/ 2523490 w 10058400"/>
                  <a:gd name="connsiteY392" fmla="*/ 1309217 h 3890861"/>
                  <a:gd name="connsiteX393" fmla="*/ 2922270 w 10058400"/>
                  <a:gd name="connsiteY393" fmla="*/ 1617492 h 3890861"/>
                  <a:gd name="connsiteX394" fmla="*/ 2922270 w 10058400"/>
                  <a:gd name="connsiteY394" fmla="*/ 2264489 h 3890861"/>
                  <a:gd name="connsiteX395" fmla="*/ 2514600 w 10058400"/>
                  <a:gd name="connsiteY395" fmla="*/ 2579107 h 3890861"/>
                  <a:gd name="connsiteX396" fmla="*/ 2106930 w 10058400"/>
                  <a:gd name="connsiteY396" fmla="*/ 2264489 h 3890861"/>
                  <a:gd name="connsiteX397" fmla="*/ 2514600 w 10058400"/>
                  <a:gd name="connsiteY397" fmla="*/ 1949871 h 3890861"/>
                  <a:gd name="connsiteX398" fmla="*/ 2922270 w 10058400"/>
                  <a:gd name="connsiteY398" fmla="*/ 2264489 h 3890861"/>
                  <a:gd name="connsiteX399" fmla="*/ 2505710 w 10058400"/>
                  <a:gd name="connsiteY399" fmla="*/ 1938453 h 3890861"/>
                  <a:gd name="connsiteX400" fmla="*/ 2095500 w 10058400"/>
                  <a:gd name="connsiteY400" fmla="*/ 2255609 h 3890861"/>
                  <a:gd name="connsiteX401" fmla="*/ 1687830 w 10058400"/>
                  <a:gd name="connsiteY401" fmla="*/ 1940990 h 3890861"/>
                  <a:gd name="connsiteX402" fmla="*/ 2106930 w 10058400"/>
                  <a:gd name="connsiteY402" fmla="*/ 1617492 h 3890861"/>
                  <a:gd name="connsiteX403" fmla="*/ 2505710 w 10058400"/>
                  <a:gd name="connsiteY403" fmla="*/ 1309217 h 3890861"/>
                  <a:gd name="connsiteX404" fmla="*/ 2505710 w 10058400"/>
                  <a:gd name="connsiteY404" fmla="*/ 1938453 h 3890861"/>
                  <a:gd name="connsiteX405" fmla="*/ 2095500 w 10058400"/>
                  <a:gd name="connsiteY405" fmla="*/ 1608612 h 3890861"/>
                  <a:gd name="connsiteX406" fmla="*/ 1685290 w 10058400"/>
                  <a:gd name="connsiteY406" fmla="*/ 1291456 h 3890861"/>
                  <a:gd name="connsiteX407" fmla="*/ 1685290 w 10058400"/>
                  <a:gd name="connsiteY407" fmla="*/ 662220 h 3890861"/>
                  <a:gd name="connsiteX408" fmla="*/ 2084070 w 10058400"/>
                  <a:gd name="connsiteY408" fmla="*/ 970495 h 3890861"/>
                  <a:gd name="connsiteX409" fmla="*/ 2503170 w 10058400"/>
                  <a:gd name="connsiteY409" fmla="*/ 1293994 h 3890861"/>
                  <a:gd name="connsiteX410" fmla="*/ 2095500 w 10058400"/>
                  <a:gd name="connsiteY410" fmla="*/ 1608612 h 3890861"/>
                  <a:gd name="connsiteX411" fmla="*/ 2084070 w 10058400"/>
                  <a:gd name="connsiteY411" fmla="*/ 1617492 h 3890861"/>
                  <a:gd name="connsiteX412" fmla="*/ 1676400 w 10058400"/>
                  <a:gd name="connsiteY412" fmla="*/ 1932110 h 3890861"/>
                  <a:gd name="connsiteX413" fmla="*/ 1268730 w 10058400"/>
                  <a:gd name="connsiteY413" fmla="*/ 1617492 h 3890861"/>
                  <a:gd name="connsiteX414" fmla="*/ 1676400 w 10058400"/>
                  <a:gd name="connsiteY414" fmla="*/ 1302874 h 3890861"/>
                  <a:gd name="connsiteX415" fmla="*/ 2084070 w 10058400"/>
                  <a:gd name="connsiteY415" fmla="*/ 1617492 h 3890861"/>
                  <a:gd name="connsiteX416" fmla="*/ 1667510 w 10058400"/>
                  <a:gd name="connsiteY416" fmla="*/ 1291456 h 3890861"/>
                  <a:gd name="connsiteX417" fmla="*/ 1257300 w 10058400"/>
                  <a:gd name="connsiteY417" fmla="*/ 1608612 h 3890861"/>
                  <a:gd name="connsiteX418" fmla="*/ 849630 w 10058400"/>
                  <a:gd name="connsiteY418" fmla="*/ 1293994 h 3890861"/>
                  <a:gd name="connsiteX419" fmla="*/ 1268730 w 10058400"/>
                  <a:gd name="connsiteY419" fmla="*/ 970495 h 3890861"/>
                  <a:gd name="connsiteX420" fmla="*/ 1667510 w 10058400"/>
                  <a:gd name="connsiteY420" fmla="*/ 662220 h 3890861"/>
                  <a:gd name="connsiteX421" fmla="*/ 1667510 w 10058400"/>
                  <a:gd name="connsiteY421" fmla="*/ 1291456 h 3890861"/>
                  <a:gd name="connsiteX422" fmla="*/ 1245870 w 10058400"/>
                  <a:gd name="connsiteY422" fmla="*/ 1617492 h 3890861"/>
                  <a:gd name="connsiteX423" fmla="*/ 1664970 w 10058400"/>
                  <a:gd name="connsiteY423" fmla="*/ 1940990 h 3890861"/>
                  <a:gd name="connsiteX424" fmla="*/ 1257300 w 10058400"/>
                  <a:gd name="connsiteY424" fmla="*/ 2255609 h 3890861"/>
                  <a:gd name="connsiteX425" fmla="*/ 847090 w 10058400"/>
                  <a:gd name="connsiteY425" fmla="*/ 1938453 h 3890861"/>
                  <a:gd name="connsiteX426" fmla="*/ 847090 w 10058400"/>
                  <a:gd name="connsiteY426" fmla="*/ 1309217 h 3890861"/>
                  <a:gd name="connsiteX427" fmla="*/ 1245870 w 10058400"/>
                  <a:gd name="connsiteY427" fmla="*/ 1617492 h 3890861"/>
                  <a:gd name="connsiteX428" fmla="*/ 1245870 w 10058400"/>
                  <a:gd name="connsiteY428" fmla="*/ 2264489 h 3890861"/>
                  <a:gd name="connsiteX429" fmla="*/ 838200 w 10058400"/>
                  <a:gd name="connsiteY429" fmla="*/ 2579107 h 3890861"/>
                  <a:gd name="connsiteX430" fmla="*/ 430530 w 10058400"/>
                  <a:gd name="connsiteY430" fmla="*/ 2264489 h 3890861"/>
                  <a:gd name="connsiteX431" fmla="*/ 838200 w 10058400"/>
                  <a:gd name="connsiteY431" fmla="*/ 1949871 h 3890861"/>
                  <a:gd name="connsiteX432" fmla="*/ 1245870 w 10058400"/>
                  <a:gd name="connsiteY432" fmla="*/ 2264489 h 3890861"/>
                  <a:gd name="connsiteX433" fmla="*/ 1245870 w 10058400"/>
                  <a:gd name="connsiteY433" fmla="*/ 3558483 h 3890861"/>
                  <a:gd name="connsiteX434" fmla="*/ 838200 w 10058400"/>
                  <a:gd name="connsiteY434" fmla="*/ 3873100 h 3890861"/>
                  <a:gd name="connsiteX435" fmla="*/ 430530 w 10058400"/>
                  <a:gd name="connsiteY435" fmla="*/ 3558483 h 3890861"/>
                  <a:gd name="connsiteX436" fmla="*/ 838200 w 10058400"/>
                  <a:gd name="connsiteY436" fmla="*/ 3243864 h 3890861"/>
                  <a:gd name="connsiteX437" fmla="*/ 1245870 w 10058400"/>
                  <a:gd name="connsiteY437" fmla="*/ 3558483 h 3890861"/>
                  <a:gd name="connsiteX438" fmla="*/ 8812530 w 10058400"/>
                  <a:gd name="connsiteY438" fmla="*/ 3558483 h 3890861"/>
                  <a:gd name="connsiteX439" fmla="*/ 9220200 w 10058400"/>
                  <a:gd name="connsiteY439" fmla="*/ 3243864 h 3890861"/>
                  <a:gd name="connsiteX440" fmla="*/ 9627870 w 10058400"/>
                  <a:gd name="connsiteY440" fmla="*/ 3558483 h 3890861"/>
                  <a:gd name="connsiteX441" fmla="*/ 9220200 w 10058400"/>
                  <a:gd name="connsiteY441" fmla="*/ 3873100 h 3890861"/>
                  <a:gd name="connsiteX442" fmla="*/ 8812530 w 10058400"/>
                  <a:gd name="connsiteY442" fmla="*/ 3558483 h 3890861"/>
                  <a:gd name="connsiteX443" fmla="*/ 8812530 w 10058400"/>
                  <a:gd name="connsiteY443" fmla="*/ 2264489 h 3890861"/>
                  <a:gd name="connsiteX444" fmla="*/ 9220200 w 10058400"/>
                  <a:gd name="connsiteY444" fmla="*/ 1949871 h 3890861"/>
                  <a:gd name="connsiteX445" fmla="*/ 9627870 w 10058400"/>
                  <a:gd name="connsiteY445" fmla="*/ 2264489 h 3890861"/>
                  <a:gd name="connsiteX446" fmla="*/ 9220200 w 10058400"/>
                  <a:gd name="connsiteY446" fmla="*/ 2579107 h 3890861"/>
                  <a:gd name="connsiteX447" fmla="*/ 8812530 w 10058400"/>
                  <a:gd name="connsiteY447" fmla="*/ 2264489 h 3890861"/>
                  <a:gd name="connsiteX448" fmla="*/ 8812530 w 10058400"/>
                  <a:gd name="connsiteY448" fmla="*/ 970495 h 3890861"/>
                  <a:gd name="connsiteX449" fmla="*/ 9220200 w 10058400"/>
                  <a:gd name="connsiteY449" fmla="*/ 655877 h 3890861"/>
                  <a:gd name="connsiteX450" fmla="*/ 9627870 w 10058400"/>
                  <a:gd name="connsiteY450" fmla="*/ 970495 h 3890861"/>
                  <a:gd name="connsiteX451" fmla="*/ 9220200 w 10058400"/>
                  <a:gd name="connsiteY451" fmla="*/ 1285113 h 3890861"/>
                  <a:gd name="connsiteX452" fmla="*/ 8812530 w 10058400"/>
                  <a:gd name="connsiteY452" fmla="*/ 970495 h 3890861"/>
                  <a:gd name="connsiteX453" fmla="*/ 8812530 w 10058400"/>
                  <a:gd name="connsiteY453" fmla="*/ 323498 h 3890861"/>
                  <a:gd name="connsiteX454" fmla="*/ 9211310 w 10058400"/>
                  <a:gd name="connsiteY454" fmla="*/ 15223 h 3890861"/>
                  <a:gd name="connsiteX455" fmla="*/ 9211310 w 10058400"/>
                  <a:gd name="connsiteY455" fmla="*/ 644460 h 3890861"/>
                  <a:gd name="connsiteX456" fmla="*/ 8801100 w 10058400"/>
                  <a:gd name="connsiteY456" fmla="*/ 961615 h 3890861"/>
                  <a:gd name="connsiteX457" fmla="*/ 8393430 w 10058400"/>
                  <a:gd name="connsiteY457" fmla="*/ 646997 h 3890861"/>
                  <a:gd name="connsiteX458" fmla="*/ 8812530 w 10058400"/>
                  <a:gd name="connsiteY458" fmla="*/ 323498 h 3890861"/>
                  <a:gd name="connsiteX459" fmla="*/ 8382000 w 10058400"/>
                  <a:gd name="connsiteY459" fmla="*/ 8880 h 3890861"/>
                  <a:gd name="connsiteX460" fmla="*/ 8789670 w 10058400"/>
                  <a:gd name="connsiteY460" fmla="*/ 323498 h 3890861"/>
                  <a:gd name="connsiteX461" fmla="*/ 8382000 w 10058400"/>
                  <a:gd name="connsiteY461" fmla="*/ 638116 h 3890861"/>
                  <a:gd name="connsiteX462" fmla="*/ 7974331 w 10058400"/>
                  <a:gd name="connsiteY462" fmla="*/ 323498 h 3890861"/>
                  <a:gd name="connsiteX463" fmla="*/ 8382000 w 10058400"/>
                  <a:gd name="connsiteY463" fmla="*/ 8880 h 3890861"/>
                  <a:gd name="connsiteX464" fmla="*/ 7552690 w 10058400"/>
                  <a:gd name="connsiteY464" fmla="*/ 15223 h 3890861"/>
                  <a:gd name="connsiteX465" fmla="*/ 7951470 w 10058400"/>
                  <a:gd name="connsiteY465" fmla="*/ 323498 h 3890861"/>
                  <a:gd name="connsiteX466" fmla="*/ 8370570 w 10058400"/>
                  <a:gd name="connsiteY466" fmla="*/ 646997 h 3890861"/>
                  <a:gd name="connsiteX467" fmla="*/ 7962900 w 10058400"/>
                  <a:gd name="connsiteY467" fmla="*/ 961615 h 3890861"/>
                  <a:gd name="connsiteX468" fmla="*/ 7552690 w 10058400"/>
                  <a:gd name="connsiteY468" fmla="*/ 644460 h 3890861"/>
                  <a:gd name="connsiteX469" fmla="*/ 7552690 w 10058400"/>
                  <a:gd name="connsiteY469" fmla="*/ 15223 h 3890861"/>
                  <a:gd name="connsiteX470" fmla="*/ 7951470 w 10058400"/>
                  <a:gd name="connsiteY470" fmla="*/ 970495 h 3890861"/>
                  <a:gd name="connsiteX471" fmla="*/ 7543800 w 10058400"/>
                  <a:gd name="connsiteY471" fmla="*/ 1285113 h 3890861"/>
                  <a:gd name="connsiteX472" fmla="*/ 7136131 w 10058400"/>
                  <a:gd name="connsiteY472" fmla="*/ 970495 h 3890861"/>
                  <a:gd name="connsiteX473" fmla="*/ 7543800 w 10058400"/>
                  <a:gd name="connsiteY473" fmla="*/ 655877 h 3890861"/>
                  <a:gd name="connsiteX474" fmla="*/ 7951470 w 10058400"/>
                  <a:gd name="connsiteY474" fmla="*/ 970495 h 3890861"/>
                  <a:gd name="connsiteX475" fmla="*/ 7136131 w 10058400"/>
                  <a:gd name="connsiteY475" fmla="*/ 323498 h 3890861"/>
                  <a:gd name="connsiteX476" fmla="*/ 7534910 w 10058400"/>
                  <a:gd name="connsiteY476" fmla="*/ 15223 h 3890861"/>
                  <a:gd name="connsiteX477" fmla="*/ 7534910 w 10058400"/>
                  <a:gd name="connsiteY477" fmla="*/ 644460 h 3890861"/>
                  <a:gd name="connsiteX478" fmla="*/ 7124700 w 10058400"/>
                  <a:gd name="connsiteY478" fmla="*/ 961615 h 3890861"/>
                  <a:gd name="connsiteX479" fmla="*/ 6717031 w 10058400"/>
                  <a:gd name="connsiteY479" fmla="*/ 646997 h 3890861"/>
                  <a:gd name="connsiteX480" fmla="*/ 7136131 w 10058400"/>
                  <a:gd name="connsiteY480" fmla="*/ 323498 h 3890861"/>
                  <a:gd name="connsiteX481" fmla="*/ 6705600 w 10058400"/>
                  <a:gd name="connsiteY481" fmla="*/ 8880 h 3890861"/>
                  <a:gd name="connsiteX482" fmla="*/ 7113270 w 10058400"/>
                  <a:gd name="connsiteY482" fmla="*/ 323498 h 3890861"/>
                  <a:gd name="connsiteX483" fmla="*/ 6705600 w 10058400"/>
                  <a:gd name="connsiteY483" fmla="*/ 638116 h 3890861"/>
                  <a:gd name="connsiteX484" fmla="*/ 6297930 w 10058400"/>
                  <a:gd name="connsiteY484" fmla="*/ 323498 h 3890861"/>
                  <a:gd name="connsiteX485" fmla="*/ 6705600 w 10058400"/>
                  <a:gd name="connsiteY485" fmla="*/ 8880 h 3890861"/>
                  <a:gd name="connsiteX486" fmla="*/ 5876290 w 10058400"/>
                  <a:gd name="connsiteY486" fmla="*/ 15223 h 3890861"/>
                  <a:gd name="connsiteX487" fmla="*/ 6275070 w 10058400"/>
                  <a:gd name="connsiteY487" fmla="*/ 323498 h 3890861"/>
                  <a:gd name="connsiteX488" fmla="*/ 6694170 w 10058400"/>
                  <a:gd name="connsiteY488" fmla="*/ 646997 h 3890861"/>
                  <a:gd name="connsiteX489" fmla="*/ 6286500 w 10058400"/>
                  <a:gd name="connsiteY489" fmla="*/ 961615 h 3890861"/>
                  <a:gd name="connsiteX490" fmla="*/ 5876290 w 10058400"/>
                  <a:gd name="connsiteY490" fmla="*/ 644460 h 3890861"/>
                  <a:gd name="connsiteX491" fmla="*/ 5876290 w 10058400"/>
                  <a:gd name="connsiteY491" fmla="*/ 15223 h 3890861"/>
                  <a:gd name="connsiteX492" fmla="*/ 6275070 w 10058400"/>
                  <a:gd name="connsiteY492" fmla="*/ 970495 h 3890861"/>
                  <a:gd name="connsiteX493" fmla="*/ 5867400 w 10058400"/>
                  <a:gd name="connsiteY493" fmla="*/ 1285113 h 3890861"/>
                  <a:gd name="connsiteX494" fmla="*/ 5459730 w 10058400"/>
                  <a:gd name="connsiteY494" fmla="*/ 970495 h 3890861"/>
                  <a:gd name="connsiteX495" fmla="*/ 5867400 w 10058400"/>
                  <a:gd name="connsiteY495" fmla="*/ 655877 h 3890861"/>
                  <a:gd name="connsiteX496" fmla="*/ 6275070 w 10058400"/>
                  <a:gd name="connsiteY496" fmla="*/ 970495 h 3890861"/>
                  <a:gd name="connsiteX497" fmla="*/ 5459730 w 10058400"/>
                  <a:gd name="connsiteY497" fmla="*/ 323498 h 3890861"/>
                  <a:gd name="connsiteX498" fmla="*/ 5858510 w 10058400"/>
                  <a:gd name="connsiteY498" fmla="*/ 15223 h 3890861"/>
                  <a:gd name="connsiteX499" fmla="*/ 5858510 w 10058400"/>
                  <a:gd name="connsiteY499" fmla="*/ 644460 h 3890861"/>
                  <a:gd name="connsiteX500" fmla="*/ 5448300 w 10058400"/>
                  <a:gd name="connsiteY500" fmla="*/ 961615 h 3890861"/>
                  <a:gd name="connsiteX501" fmla="*/ 5040630 w 10058400"/>
                  <a:gd name="connsiteY501" fmla="*/ 646997 h 3890861"/>
                  <a:gd name="connsiteX502" fmla="*/ 5459730 w 10058400"/>
                  <a:gd name="connsiteY502" fmla="*/ 323498 h 3890861"/>
                  <a:gd name="connsiteX503" fmla="*/ 5029200 w 10058400"/>
                  <a:gd name="connsiteY503" fmla="*/ 8880 h 3890861"/>
                  <a:gd name="connsiteX504" fmla="*/ 5436870 w 10058400"/>
                  <a:gd name="connsiteY504" fmla="*/ 323498 h 3890861"/>
                  <a:gd name="connsiteX505" fmla="*/ 5029200 w 10058400"/>
                  <a:gd name="connsiteY505" fmla="*/ 638116 h 3890861"/>
                  <a:gd name="connsiteX506" fmla="*/ 4621530 w 10058400"/>
                  <a:gd name="connsiteY506" fmla="*/ 323498 h 3890861"/>
                  <a:gd name="connsiteX507" fmla="*/ 5029200 w 10058400"/>
                  <a:gd name="connsiteY507" fmla="*/ 8880 h 3890861"/>
                  <a:gd name="connsiteX508" fmla="*/ 4199890 w 10058400"/>
                  <a:gd name="connsiteY508" fmla="*/ 15223 h 3890861"/>
                  <a:gd name="connsiteX509" fmla="*/ 4598670 w 10058400"/>
                  <a:gd name="connsiteY509" fmla="*/ 323498 h 3890861"/>
                  <a:gd name="connsiteX510" fmla="*/ 5017770 w 10058400"/>
                  <a:gd name="connsiteY510" fmla="*/ 646997 h 3890861"/>
                  <a:gd name="connsiteX511" fmla="*/ 4610100 w 10058400"/>
                  <a:gd name="connsiteY511" fmla="*/ 961615 h 3890861"/>
                  <a:gd name="connsiteX512" fmla="*/ 4199890 w 10058400"/>
                  <a:gd name="connsiteY512" fmla="*/ 644460 h 3890861"/>
                  <a:gd name="connsiteX513" fmla="*/ 4199890 w 10058400"/>
                  <a:gd name="connsiteY513" fmla="*/ 15223 h 3890861"/>
                  <a:gd name="connsiteX514" fmla="*/ 4598670 w 10058400"/>
                  <a:gd name="connsiteY514" fmla="*/ 970495 h 3890861"/>
                  <a:gd name="connsiteX515" fmla="*/ 4191000 w 10058400"/>
                  <a:gd name="connsiteY515" fmla="*/ 1285113 h 3890861"/>
                  <a:gd name="connsiteX516" fmla="*/ 3783330 w 10058400"/>
                  <a:gd name="connsiteY516" fmla="*/ 970495 h 3890861"/>
                  <a:gd name="connsiteX517" fmla="*/ 4191000 w 10058400"/>
                  <a:gd name="connsiteY517" fmla="*/ 655877 h 3890861"/>
                  <a:gd name="connsiteX518" fmla="*/ 4598670 w 10058400"/>
                  <a:gd name="connsiteY518" fmla="*/ 970495 h 3890861"/>
                  <a:gd name="connsiteX519" fmla="*/ 3783330 w 10058400"/>
                  <a:gd name="connsiteY519" fmla="*/ 323498 h 3890861"/>
                  <a:gd name="connsiteX520" fmla="*/ 4182110 w 10058400"/>
                  <a:gd name="connsiteY520" fmla="*/ 15223 h 3890861"/>
                  <a:gd name="connsiteX521" fmla="*/ 4182110 w 10058400"/>
                  <a:gd name="connsiteY521" fmla="*/ 644460 h 3890861"/>
                  <a:gd name="connsiteX522" fmla="*/ 3771900 w 10058400"/>
                  <a:gd name="connsiteY522" fmla="*/ 961615 h 3890861"/>
                  <a:gd name="connsiteX523" fmla="*/ 3364230 w 10058400"/>
                  <a:gd name="connsiteY523" fmla="*/ 646997 h 3890861"/>
                  <a:gd name="connsiteX524" fmla="*/ 3783330 w 10058400"/>
                  <a:gd name="connsiteY524" fmla="*/ 323498 h 3890861"/>
                  <a:gd name="connsiteX525" fmla="*/ 3352800 w 10058400"/>
                  <a:gd name="connsiteY525" fmla="*/ 8880 h 3890861"/>
                  <a:gd name="connsiteX526" fmla="*/ 3760470 w 10058400"/>
                  <a:gd name="connsiteY526" fmla="*/ 323498 h 3890861"/>
                  <a:gd name="connsiteX527" fmla="*/ 3352800 w 10058400"/>
                  <a:gd name="connsiteY527" fmla="*/ 638116 h 3890861"/>
                  <a:gd name="connsiteX528" fmla="*/ 2945130 w 10058400"/>
                  <a:gd name="connsiteY528" fmla="*/ 323498 h 3890861"/>
                  <a:gd name="connsiteX529" fmla="*/ 3352800 w 10058400"/>
                  <a:gd name="connsiteY529" fmla="*/ 8880 h 3890861"/>
                  <a:gd name="connsiteX530" fmla="*/ 2523490 w 10058400"/>
                  <a:gd name="connsiteY530" fmla="*/ 15223 h 3890861"/>
                  <a:gd name="connsiteX531" fmla="*/ 2922270 w 10058400"/>
                  <a:gd name="connsiteY531" fmla="*/ 323498 h 3890861"/>
                  <a:gd name="connsiteX532" fmla="*/ 3341370 w 10058400"/>
                  <a:gd name="connsiteY532" fmla="*/ 646997 h 3890861"/>
                  <a:gd name="connsiteX533" fmla="*/ 2933700 w 10058400"/>
                  <a:gd name="connsiteY533" fmla="*/ 961615 h 3890861"/>
                  <a:gd name="connsiteX534" fmla="*/ 2523490 w 10058400"/>
                  <a:gd name="connsiteY534" fmla="*/ 644460 h 3890861"/>
                  <a:gd name="connsiteX535" fmla="*/ 2523490 w 10058400"/>
                  <a:gd name="connsiteY535" fmla="*/ 15223 h 3890861"/>
                  <a:gd name="connsiteX536" fmla="*/ 2922270 w 10058400"/>
                  <a:gd name="connsiteY536" fmla="*/ 970495 h 3890861"/>
                  <a:gd name="connsiteX537" fmla="*/ 2514600 w 10058400"/>
                  <a:gd name="connsiteY537" fmla="*/ 1285113 h 3890861"/>
                  <a:gd name="connsiteX538" fmla="*/ 2106930 w 10058400"/>
                  <a:gd name="connsiteY538" fmla="*/ 970495 h 3890861"/>
                  <a:gd name="connsiteX539" fmla="*/ 2514600 w 10058400"/>
                  <a:gd name="connsiteY539" fmla="*/ 655877 h 3890861"/>
                  <a:gd name="connsiteX540" fmla="*/ 2922270 w 10058400"/>
                  <a:gd name="connsiteY540" fmla="*/ 970495 h 3890861"/>
                  <a:gd name="connsiteX541" fmla="*/ 2106930 w 10058400"/>
                  <a:gd name="connsiteY541" fmla="*/ 323498 h 3890861"/>
                  <a:gd name="connsiteX542" fmla="*/ 2505710 w 10058400"/>
                  <a:gd name="connsiteY542" fmla="*/ 15223 h 3890861"/>
                  <a:gd name="connsiteX543" fmla="*/ 2505710 w 10058400"/>
                  <a:gd name="connsiteY543" fmla="*/ 644460 h 3890861"/>
                  <a:gd name="connsiteX544" fmla="*/ 2095500 w 10058400"/>
                  <a:gd name="connsiteY544" fmla="*/ 961615 h 3890861"/>
                  <a:gd name="connsiteX545" fmla="*/ 1687830 w 10058400"/>
                  <a:gd name="connsiteY545" fmla="*/ 646997 h 3890861"/>
                  <a:gd name="connsiteX546" fmla="*/ 2106930 w 10058400"/>
                  <a:gd name="connsiteY546" fmla="*/ 323498 h 3890861"/>
                  <a:gd name="connsiteX547" fmla="*/ 1676400 w 10058400"/>
                  <a:gd name="connsiteY547" fmla="*/ 8880 h 3890861"/>
                  <a:gd name="connsiteX548" fmla="*/ 2084070 w 10058400"/>
                  <a:gd name="connsiteY548" fmla="*/ 323498 h 3890861"/>
                  <a:gd name="connsiteX549" fmla="*/ 1676400 w 10058400"/>
                  <a:gd name="connsiteY549" fmla="*/ 638116 h 3890861"/>
                  <a:gd name="connsiteX550" fmla="*/ 1268730 w 10058400"/>
                  <a:gd name="connsiteY550" fmla="*/ 323498 h 3890861"/>
                  <a:gd name="connsiteX551" fmla="*/ 1676400 w 10058400"/>
                  <a:gd name="connsiteY551" fmla="*/ 8880 h 3890861"/>
                  <a:gd name="connsiteX552" fmla="*/ 847090 w 10058400"/>
                  <a:gd name="connsiteY552" fmla="*/ 15223 h 3890861"/>
                  <a:gd name="connsiteX553" fmla="*/ 1245870 w 10058400"/>
                  <a:gd name="connsiteY553" fmla="*/ 323498 h 3890861"/>
                  <a:gd name="connsiteX554" fmla="*/ 1664970 w 10058400"/>
                  <a:gd name="connsiteY554" fmla="*/ 646997 h 3890861"/>
                  <a:gd name="connsiteX555" fmla="*/ 1257300 w 10058400"/>
                  <a:gd name="connsiteY555" fmla="*/ 961615 h 3890861"/>
                  <a:gd name="connsiteX556" fmla="*/ 847090 w 10058400"/>
                  <a:gd name="connsiteY556" fmla="*/ 644460 h 3890861"/>
                  <a:gd name="connsiteX557" fmla="*/ 847090 w 10058400"/>
                  <a:gd name="connsiteY557" fmla="*/ 15223 h 3890861"/>
                  <a:gd name="connsiteX558" fmla="*/ 1245870 w 10058400"/>
                  <a:gd name="connsiteY558" fmla="*/ 970495 h 3890861"/>
                  <a:gd name="connsiteX559" fmla="*/ 838200 w 10058400"/>
                  <a:gd name="connsiteY559" fmla="*/ 1285113 h 3890861"/>
                  <a:gd name="connsiteX560" fmla="*/ 430530 w 10058400"/>
                  <a:gd name="connsiteY560" fmla="*/ 970495 h 3890861"/>
                  <a:gd name="connsiteX561" fmla="*/ 838200 w 10058400"/>
                  <a:gd name="connsiteY561" fmla="*/ 655877 h 3890861"/>
                  <a:gd name="connsiteX562" fmla="*/ 1245870 w 10058400"/>
                  <a:gd name="connsiteY562" fmla="*/ 970495 h 3890861"/>
                  <a:gd name="connsiteX563" fmla="*/ 430530 w 10058400"/>
                  <a:gd name="connsiteY563" fmla="*/ 323498 h 3890861"/>
                  <a:gd name="connsiteX564" fmla="*/ 829310 w 10058400"/>
                  <a:gd name="connsiteY564" fmla="*/ 15223 h 3890861"/>
                  <a:gd name="connsiteX565" fmla="*/ 829310 w 10058400"/>
                  <a:gd name="connsiteY565" fmla="*/ 644460 h 3890861"/>
                  <a:gd name="connsiteX566" fmla="*/ 419100 w 10058400"/>
                  <a:gd name="connsiteY566" fmla="*/ 961615 h 3890861"/>
                  <a:gd name="connsiteX567" fmla="*/ 11430 w 10058400"/>
                  <a:gd name="connsiteY567" fmla="*/ 646997 h 3890861"/>
                  <a:gd name="connsiteX568" fmla="*/ 430530 w 10058400"/>
                  <a:gd name="connsiteY568" fmla="*/ 323498 h 3890861"/>
                  <a:gd name="connsiteX569" fmla="*/ 8890 w 10058400"/>
                  <a:gd name="connsiteY569" fmla="*/ 1291456 h 3890861"/>
                  <a:gd name="connsiteX570" fmla="*/ 8890 w 10058400"/>
                  <a:gd name="connsiteY570" fmla="*/ 662220 h 3890861"/>
                  <a:gd name="connsiteX571" fmla="*/ 407670 w 10058400"/>
                  <a:gd name="connsiteY571" fmla="*/ 970495 h 3890861"/>
                  <a:gd name="connsiteX572" fmla="*/ 826770 w 10058400"/>
                  <a:gd name="connsiteY572" fmla="*/ 1293994 h 3890861"/>
                  <a:gd name="connsiteX573" fmla="*/ 419100 w 10058400"/>
                  <a:gd name="connsiteY573" fmla="*/ 1608612 h 3890861"/>
                  <a:gd name="connsiteX574" fmla="*/ 8890 w 10058400"/>
                  <a:gd name="connsiteY574" fmla="*/ 1291456 h 3890861"/>
                  <a:gd name="connsiteX575" fmla="*/ 430530 w 10058400"/>
                  <a:gd name="connsiteY575" fmla="*/ 1617492 h 3890861"/>
                  <a:gd name="connsiteX576" fmla="*/ 829310 w 10058400"/>
                  <a:gd name="connsiteY576" fmla="*/ 1309217 h 3890861"/>
                  <a:gd name="connsiteX577" fmla="*/ 829310 w 10058400"/>
                  <a:gd name="connsiteY577" fmla="*/ 1938453 h 3890861"/>
                  <a:gd name="connsiteX578" fmla="*/ 419100 w 10058400"/>
                  <a:gd name="connsiteY578" fmla="*/ 2255609 h 3890861"/>
                  <a:gd name="connsiteX579" fmla="*/ 11430 w 10058400"/>
                  <a:gd name="connsiteY579" fmla="*/ 1940990 h 3890861"/>
                  <a:gd name="connsiteX580" fmla="*/ 430530 w 10058400"/>
                  <a:gd name="connsiteY580" fmla="*/ 1617492 h 3890861"/>
                  <a:gd name="connsiteX581" fmla="*/ 8890 w 10058400"/>
                  <a:gd name="connsiteY581" fmla="*/ 2585450 h 3890861"/>
                  <a:gd name="connsiteX582" fmla="*/ 8890 w 10058400"/>
                  <a:gd name="connsiteY582" fmla="*/ 1956214 h 3890861"/>
                  <a:gd name="connsiteX583" fmla="*/ 407670 w 10058400"/>
                  <a:gd name="connsiteY583" fmla="*/ 2264489 h 3890861"/>
                  <a:gd name="connsiteX584" fmla="*/ 826770 w 10058400"/>
                  <a:gd name="connsiteY584" fmla="*/ 2587987 h 3890861"/>
                  <a:gd name="connsiteX585" fmla="*/ 419100 w 10058400"/>
                  <a:gd name="connsiteY585" fmla="*/ 2902605 h 3890861"/>
                  <a:gd name="connsiteX586" fmla="*/ 8890 w 10058400"/>
                  <a:gd name="connsiteY586" fmla="*/ 2585450 h 3890861"/>
                  <a:gd name="connsiteX587" fmla="*/ 430530 w 10058400"/>
                  <a:gd name="connsiteY587" fmla="*/ 2911486 h 3890861"/>
                  <a:gd name="connsiteX588" fmla="*/ 829310 w 10058400"/>
                  <a:gd name="connsiteY588" fmla="*/ 2603211 h 3890861"/>
                  <a:gd name="connsiteX589" fmla="*/ 829310 w 10058400"/>
                  <a:gd name="connsiteY589" fmla="*/ 3232447 h 3890861"/>
                  <a:gd name="connsiteX590" fmla="*/ 419100 w 10058400"/>
                  <a:gd name="connsiteY590" fmla="*/ 3549602 h 3890861"/>
                  <a:gd name="connsiteX591" fmla="*/ 11430 w 10058400"/>
                  <a:gd name="connsiteY591" fmla="*/ 3234984 h 3890861"/>
                  <a:gd name="connsiteX592" fmla="*/ 430530 w 10058400"/>
                  <a:gd name="connsiteY592" fmla="*/ 2911486 h 3890861"/>
                  <a:gd name="connsiteX593" fmla="*/ 8890 w 10058400"/>
                  <a:gd name="connsiteY593" fmla="*/ 3879444 h 3890861"/>
                  <a:gd name="connsiteX594" fmla="*/ 8890 w 10058400"/>
                  <a:gd name="connsiteY594" fmla="*/ 3250208 h 3890861"/>
                  <a:gd name="connsiteX595" fmla="*/ 407670 w 10058400"/>
                  <a:gd name="connsiteY595" fmla="*/ 3558483 h 3890861"/>
                  <a:gd name="connsiteX596" fmla="*/ 826770 w 10058400"/>
                  <a:gd name="connsiteY596" fmla="*/ 3881981 h 3890861"/>
                  <a:gd name="connsiteX597" fmla="*/ 9231630 w 10058400"/>
                  <a:gd name="connsiteY597" fmla="*/ 3881981 h 3890861"/>
                  <a:gd name="connsiteX598" fmla="*/ 9650730 w 10058400"/>
                  <a:gd name="connsiteY598" fmla="*/ 3558483 h 3890861"/>
                  <a:gd name="connsiteX599" fmla="*/ 10049510 w 10058400"/>
                  <a:gd name="connsiteY599" fmla="*/ 3250208 h 3890861"/>
                  <a:gd name="connsiteX600" fmla="*/ 10049510 w 10058400"/>
                  <a:gd name="connsiteY600" fmla="*/ 3879444 h 3890861"/>
                  <a:gd name="connsiteX601" fmla="*/ 10046970 w 10058400"/>
                  <a:gd name="connsiteY601" fmla="*/ 3234984 h 3890861"/>
                  <a:gd name="connsiteX602" fmla="*/ 9639300 w 10058400"/>
                  <a:gd name="connsiteY602" fmla="*/ 3549602 h 3890861"/>
                  <a:gd name="connsiteX603" fmla="*/ 9229090 w 10058400"/>
                  <a:gd name="connsiteY603" fmla="*/ 3232447 h 3890861"/>
                  <a:gd name="connsiteX604" fmla="*/ 9229090 w 10058400"/>
                  <a:gd name="connsiteY604" fmla="*/ 2603211 h 3890861"/>
                  <a:gd name="connsiteX605" fmla="*/ 9627870 w 10058400"/>
                  <a:gd name="connsiteY605" fmla="*/ 2911486 h 3890861"/>
                  <a:gd name="connsiteX606" fmla="*/ 10046970 w 10058400"/>
                  <a:gd name="connsiteY606" fmla="*/ 3234984 h 3890861"/>
                  <a:gd name="connsiteX607" fmla="*/ 10049510 w 10058400"/>
                  <a:gd name="connsiteY607" fmla="*/ 2585450 h 3890861"/>
                  <a:gd name="connsiteX608" fmla="*/ 9639300 w 10058400"/>
                  <a:gd name="connsiteY608" fmla="*/ 2902605 h 3890861"/>
                  <a:gd name="connsiteX609" fmla="*/ 9231630 w 10058400"/>
                  <a:gd name="connsiteY609" fmla="*/ 2587987 h 3890861"/>
                  <a:gd name="connsiteX610" fmla="*/ 9650730 w 10058400"/>
                  <a:gd name="connsiteY610" fmla="*/ 2264489 h 3890861"/>
                  <a:gd name="connsiteX611" fmla="*/ 10049510 w 10058400"/>
                  <a:gd name="connsiteY611" fmla="*/ 1956214 h 3890861"/>
                  <a:gd name="connsiteX612" fmla="*/ 10049510 w 10058400"/>
                  <a:gd name="connsiteY612" fmla="*/ 2585450 h 3890861"/>
                  <a:gd name="connsiteX613" fmla="*/ 10046970 w 10058400"/>
                  <a:gd name="connsiteY613" fmla="*/ 1940990 h 3890861"/>
                  <a:gd name="connsiteX614" fmla="*/ 9639300 w 10058400"/>
                  <a:gd name="connsiteY614" fmla="*/ 2255609 h 3890861"/>
                  <a:gd name="connsiteX615" fmla="*/ 9229090 w 10058400"/>
                  <a:gd name="connsiteY615" fmla="*/ 1938453 h 3890861"/>
                  <a:gd name="connsiteX616" fmla="*/ 9229090 w 10058400"/>
                  <a:gd name="connsiteY616" fmla="*/ 1309217 h 3890861"/>
                  <a:gd name="connsiteX617" fmla="*/ 9627870 w 10058400"/>
                  <a:gd name="connsiteY617" fmla="*/ 1617492 h 3890861"/>
                  <a:gd name="connsiteX618" fmla="*/ 10046970 w 10058400"/>
                  <a:gd name="connsiteY618" fmla="*/ 1940990 h 3890861"/>
                  <a:gd name="connsiteX619" fmla="*/ 10049510 w 10058400"/>
                  <a:gd name="connsiteY619" fmla="*/ 1291456 h 3890861"/>
                  <a:gd name="connsiteX620" fmla="*/ 9639300 w 10058400"/>
                  <a:gd name="connsiteY620" fmla="*/ 1608612 h 3890861"/>
                  <a:gd name="connsiteX621" fmla="*/ 9231630 w 10058400"/>
                  <a:gd name="connsiteY621" fmla="*/ 1293994 h 3890861"/>
                  <a:gd name="connsiteX622" fmla="*/ 9650730 w 10058400"/>
                  <a:gd name="connsiteY622" fmla="*/ 970495 h 3890861"/>
                  <a:gd name="connsiteX623" fmla="*/ 10049510 w 10058400"/>
                  <a:gd name="connsiteY623" fmla="*/ 662220 h 3890861"/>
                  <a:gd name="connsiteX624" fmla="*/ 10049510 w 10058400"/>
                  <a:gd name="connsiteY624" fmla="*/ 1291456 h 3890861"/>
                  <a:gd name="connsiteX625" fmla="*/ 10046970 w 10058400"/>
                  <a:gd name="connsiteY625" fmla="*/ 646997 h 3890861"/>
                  <a:gd name="connsiteX626" fmla="*/ 9639300 w 10058400"/>
                  <a:gd name="connsiteY626" fmla="*/ 961615 h 3890861"/>
                  <a:gd name="connsiteX627" fmla="*/ 9229090 w 10058400"/>
                  <a:gd name="connsiteY627" fmla="*/ 644460 h 3890861"/>
                  <a:gd name="connsiteX628" fmla="*/ 9229090 w 10058400"/>
                  <a:gd name="connsiteY628" fmla="*/ 15223 h 3890861"/>
                  <a:gd name="connsiteX629" fmla="*/ 9627870 w 10058400"/>
                  <a:gd name="connsiteY629" fmla="*/ 323498 h 3890861"/>
                  <a:gd name="connsiteX630" fmla="*/ 10046970 w 10058400"/>
                  <a:gd name="connsiteY630" fmla="*/ 646997 h 389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</a:cxnLst>
                <a:rect l="l" t="t" r="r" b="b"/>
                <a:pathLst>
                  <a:path w="10058400" h="3890861">
                    <a:moveTo>
                      <a:pt x="10058400" y="3890861"/>
                    </a:moveTo>
                    <a:lnTo>
                      <a:pt x="10058400" y="3226104"/>
                    </a:lnTo>
                    <a:lnTo>
                      <a:pt x="9650730" y="2911486"/>
                    </a:lnTo>
                    <a:lnTo>
                      <a:pt x="10058400" y="2596868"/>
                    </a:lnTo>
                    <a:lnTo>
                      <a:pt x="10058400" y="1932110"/>
                    </a:lnTo>
                    <a:lnTo>
                      <a:pt x="9650730" y="1617492"/>
                    </a:lnTo>
                    <a:lnTo>
                      <a:pt x="10058400" y="1302874"/>
                    </a:lnTo>
                    <a:lnTo>
                      <a:pt x="10058400" y="638116"/>
                    </a:lnTo>
                    <a:lnTo>
                      <a:pt x="9650730" y="323498"/>
                    </a:lnTo>
                    <a:lnTo>
                      <a:pt x="10058400" y="8880"/>
                    </a:lnTo>
                    <a:lnTo>
                      <a:pt x="10058400" y="0"/>
                    </a:lnTo>
                    <a:lnTo>
                      <a:pt x="10046970" y="0"/>
                    </a:lnTo>
                    <a:lnTo>
                      <a:pt x="9639300" y="314618"/>
                    </a:lnTo>
                    <a:lnTo>
                      <a:pt x="9231630" y="0"/>
                    </a:lnTo>
                    <a:lnTo>
                      <a:pt x="9207500" y="0"/>
                    </a:lnTo>
                    <a:lnTo>
                      <a:pt x="8801100" y="314618"/>
                    </a:lnTo>
                    <a:lnTo>
                      <a:pt x="8393430" y="0"/>
                    </a:lnTo>
                    <a:lnTo>
                      <a:pt x="8369300" y="0"/>
                    </a:lnTo>
                    <a:lnTo>
                      <a:pt x="7962900" y="314618"/>
                    </a:lnTo>
                    <a:lnTo>
                      <a:pt x="7555231" y="0"/>
                    </a:lnTo>
                    <a:lnTo>
                      <a:pt x="7531100" y="0"/>
                    </a:lnTo>
                    <a:lnTo>
                      <a:pt x="7124700" y="314618"/>
                    </a:lnTo>
                    <a:lnTo>
                      <a:pt x="6717031" y="0"/>
                    </a:lnTo>
                    <a:lnTo>
                      <a:pt x="6692900" y="0"/>
                    </a:lnTo>
                    <a:lnTo>
                      <a:pt x="6286500" y="314618"/>
                    </a:lnTo>
                    <a:lnTo>
                      <a:pt x="5878830" y="0"/>
                    </a:lnTo>
                    <a:lnTo>
                      <a:pt x="5854700" y="0"/>
                    </a:lnTo>
                    <a:lnTo>
                      <a:pt x="5448300" y="314618"/>
                    </a:lnTo>
                    <a:lnTo>
                      <a:pt x="5040630" y="0"/>
                    </a:lnTo>
                    <a:lnTo>
                      <a:pt x="5016500" y="0"/>
                    </a:lnTo>
                    <a:lnTo>
                      <a:pt x="4610100" y="314618"/>
                    </a:lnTo>
                    <a:lnTo>
                      <a:pt x="4202430" y="0"/>
                    </a:lnTo>
                    <a:lnTo>
                      <a:pt x="4178300" y="0"/>
                    </a:lnTo>
                    <a:lnTo>
                      <a:pt x="3771900" y="314618"/>
                    </a:lnTo>
                    <a:lnTo>
                      <a:pt x="3364230" y="0"/>
                    </a:lnTo>
                    <a:lnTo>
                      <a:pt x="3340100" y="0"/>
                    </a:lnTo>
                    <a:lnTo>
                      <a:pt x="2933700" y="314618"/>
                    </a:lnTo>
                    <a:lnTo>
                      <a:pt x="2526030" y="0"/>
                    </a:lnTo>
                    <a:lnTo>
                      <a:pt x="2501900" y="0"/>
                    </a:lnTo>
                    <a:lnTo>
                      <a:pt x="2095500" y="314618"/>
                    </a:lnTo>
                    <a:lnTo>
                      <a:pt x="1687830" y="0"/>
                    </a:lnTo>
                    <a:lnTo>
                      <a:pt x="1663700" y="0"/>
                    </a:lnTo>
                    <a:lnTo>
                      <a:pt x="1257300" y="314618"/>
                    </a:lnTo>
                    <a:lnTo>
                      <a:pt x="849630" y="0"/>
                    </a:lnTo>
                    <a:lnTo>
                      <a:pt x="825500" y="0"/>
                    </a:lnTo>
                    <a:lnTo>
                      <a:pt x="419100" y="314618"/>
                    </a:lnTo>
                    <a:lnTo>
                      <a:pt x="11430" y="0"/>
                    </a:lnTo>
                    <a:lnTo>
                      <a:pt x="0" y="0"/>
                    </a:lnTo>
                    <a:lnTo>
                      <a:pt x="0" y="8880"/>
                    </a:lnTo>
                    <a:lnTo>
                      <a:pt x="407670" y="323498"/>
                    </a:lnTo>
                    <a:lnTo>
                      <a:pt x="0" y="638116"/>
                    </a:lnTo>
                    <a:lnTo>
                      <a:pt x="0" y="1302874"/>
                    </a:lnTo>
                    <a:lnTo>
                      <a:pt x="407670" y="1617492"/>
                    </a:lnTo>
                    <a:lnTo>
                      <a:pt x="0" y="1932110"/>
                    </a:lnTo>
                    <a:lnTo>
                      <a:pt x="0" y="2596868"/>
                    </a:lnTo>
                    <a:lnTo>
                      <a:pt x="407670" y="2911486"/>
                    </a:lnTo>
                    <a:lnTo>
                      <a:pt x="0" y="3226104"/>
                    </a:lnTo>
                    <a:lnTo>
                      <a:pt x="0" y="3890861"/>
                    </a:lnTo>
                    <a:moveTo>
                      <a:pt x="7555231" y="3881981"/>
                    </a:moveTo>
                    <a:lnTo>
                      <a:pt x="7974331" y="3558483"/>
                    </a:lnTo>
                    <a:lnTo>
                      <a:pt x="8373110" y="3250208"/>
                    </a:lnTo>
                    <a:lnTo>
                      <a:pt x="8373110" y="3879444"/>
                    </a:lnTo>
                    <a:moveTo>
                      <a:pt x="8373110" y="2585450"/>
                    </a:moveTo>
                    <a:lnTo>
                      <a:pt x="7962900" y="2902605"/>
                    </a:lnTo>
                    <a:lnTo>
                      <a:pt x="7555231" y="2587987"/>
                    </a:lnTo>
                    <a:lnTo>
                      <a:pt x="7974331" y="2264489"/>
                    </a:lnTo>
                    <a:lnTo>
                      <a:pt x="8373110" y="1956214"/>
                    </a:lnTo>
                    <a:lnTo>
                      <a:pt x="8373110" y="2585450"/>
                    </a:lnTo>
                    <a:close/>
                    <a:moveTo>
                      <a:pt x="8382000" y="2596868"/>
                    </a:moveTo>
                    <a:lnTo>
                      <a:pt x="8789670" y="2911486"/>
                    </a:lnTo>
                    <a:lnTo>
                      <a:pt x="8382000" y="3226104"/>
                    </a:lnTo>
                    <a:lnTo>
                      <a:pt x="7974331" y="2911486"/>
                    </a:lnTo>
                    <a:lnTo>
                      <a:pt x="8382000" y="2596868"/>
                    </a:lnTo>
                    <a:close/>
                    <a:moveTo>
                      <a:pt x="7951470" y="2911486"/>
                    </a:moveTo>
                    <a:lnTo>
                      <a:pt x="8370570" y="3234984"/>
                    </a:lnTo>
                    <a:lnTo>
                      <a:pt x="7962900" y="3549602"/>
                    </a:lnTo>
                    <a:lnTo>
                      <a:pt x="7552690" y="3232447"/>
                    </a:lnTo>
                    <a:lnTo>
                      <a:pt x="7552690" y="2603211"/>
                    </a:lnTo>
                    <a:lnTo>
                      <a:pt x="7951470" y="2911486"/>
                    </a:lnTo>
                    <a:close/>
                    <a:moveTo>
                      <a:pt x="7951470" y="3558483"/>
                    </a:moveTo>
                    <a:lnTo>
                      <a:pt x="7543800" y="3873100"/>
                    </a:lnTo>
                    <a:lnTo>
                      <a:pt x="7136131" y="3558483"/>
                    </a:lnTo>
                    <a:lnTo>
                      <a:pt x="7543800" y="3243864"/>
                    </a:lnTo>
                    <a:lnTo>
                      <a:pt x="7951470" y="3558483"/>
                    </a:lnTo>
                    <a:close/>
                    <a:moveTo>
                      <a:pt x="6714490" y="3879444"/>
                    </a:moveTo>
                    <a:lnTo>
                      <a:pt x="6714490" y="3250208"/>
                    </a:lnTo>
                    <a:lnTo>
                      <a:pt x="7113270" y="3558483"/>
                    </a:lnTo>
                    <a:lnTo>
                      <a:pt x="7532370" y="3881981"/>
                    </a:lnTo>
                    <a:moveTo>
                      <a:pt x="7534910" y="3232447"/>
                    </a:moveTo>
                    <a:lnTo>
                      <a:pt x="7124700" y="3549602"/>
                    </a:lnTo>
                    <a:lnTo>
                      <a:pt x="6717031" y="3234984"/>
                    </a:lnTo>
                    <a:lnTo>
                      <a:pt x="7136131" y="2911486"/>
                    </a:lnTo>
                    <a:lnTo>
                      <a:pt x="7534910" y="2603211"/>
                    </a:lnTo>
                    <a:lnTo>
                      <a:pt x="7534910" y="3232447"/>
                    </a:lnTo>
                    <a:close/>
                    <a:moveTo>
                      <a:pt x="7124700" y="2902605"/>
                    </a:moveTo>
                    <a:lnTo>
                      <a:pt x="6714490" y="2585450"/>
                    </a:lnTo>
                    <a:lnTo>
                      <a:pt x="6714490" y="1956214"/>
                    </a:lnTo>
                    <a:lnTo>
                      <a:pt x="7113270" y="2264489"/>
                    </a:lnTo>
                    <a:lnTo>
                      <a:pt x="7532370" y="2587987"/>
                    </a:lnTo>
                    <a:lnTo>
                      <a:pt x="7124700" y="2902605"/>
                    </a:lnTo>
                    <a:close/>
                    <a:moveTo>
                      <a:pt x="7113270" y="2911486"/>
                    </a:moveTo>
                    <a:lnTo>
                      <a:pt x="6705600" y="3226104"/>
                    </a:lnTo>
                    <a:lnTo>
                      <a:pt x="6297930" y="2911486"/>
                    </a:lnTo>
                    <a:lnTo>
                      <a:pt x="6705600" y="2596868"/>
                    </a:lnTo>
                    <a:lnTo>
                      <a:pt x="7113270" y="2911486"/>
                    </a:lnTo>
                    <a:close/>
                    <a:moveTo>
                      <a:pt x="5878830" y="3881981"/>
                    </a:moveTo>
                    <a:lnTo>
                      <a:pt x="6297930" y="3558483"/>
                    </a:lnTo>
                    <a:lnTo>
                      <a:pt x="6696710" y="3250208"/>
                    </a:lnTo>
                    <a:lnTo>
                      <a:pt x="6696710" y="3879444"/>
                    </a:lnTo>
                    <a:moveTo>
                      <a:pt x="6696710" y="2585450"/>
                    </a:moveTo>
                    <a:lnTo>
                      <a:pt x="6286500" y="2902605"/>
                    </a:lnTo>
                    <a:lnTo>
                      <a:pt x="5878830" y="2587987"/>
                    </a:lnTo>
                    <a:lnTo>
                      <a:pt x="6297930" y="2264489"/>
                    </a:lnTo>
                    <a:lnTo>
                      <a:pt x="6696710" y="1956214"/>
                    </a:lnTo>
                    <a:lnTo>
                      <a:pt x="6696710" y="2585450"/>
                    </a:lnTo>
                    <a:close/>
                    <a:moveTo>
                      <a:pt x="6275070" y="2911486"/>
                    </a:moveTo>
                    <a:lnTo>
                      <a:pt x="6694170" y="3234984"/>
                    </a:lnTo>
                    <a:lnTo>
                      <a:pt x="6286500" y="3549602"/>
                    </a:lnTo>
                    <a:lnTo>
                      <a:pt x="5876290" y="3232447"/>
                    </a:lnTo>
                    <a:lnTo>
                      <a:pt x="5876290" y="2603211"/>
                    </a:lnTo>
                    <a:lnTo>
                      <a:pt x="6275070" y="2911486"/>
                    </a:lnTo>
                    <a:close/>
                    <a:moveTo>
                      <a:pt x="6275070" y="3558483"/>
                    </a:moveTo>
                    <a:lnTo>
                      <a:pt x="5867400" y="3873100"/>
                    </a:lnTo>
                    <a:lnTo>
                      <a:pt x="5459730" y="3558483"/>
                    </a:lnTo>
                    <a:lnTo>
                      <a:pt x="5867400" y="3243864"/>
                    </a:lnTo>
                    <a:lnTo>
                      <a:pt x="6275070" y="3558483"/>
                    </a:lnTo>
                    <a:close/>
                    <a:moveTo>
                      <a:pt x="5038090" y="3879444"/>
                    </a:moveTo>
                    <a:lnTo>
                      <a:pt x="5038090" y="3250208"/>
                    </a:lnTo>
                    <a:lnTo>
                      <a:pt x="5436870" y="3558483"/>
                    </a:lnTo>
                    <a:lnTo>
                      <a:pt x="5855970" y="3881981"/>
                    </a:lnTo>
                    <a:moveTo>
                      <a:pt x="5858510" y="3232447"/>
                    </a:moveTo>
                    <a:lnTo>
                      <a:pt x="5448300" y="3549602"/>
                    </a:lnTo>
                    <a:lnTo>
                      <a:pt x="5040630" y="3234984"/>
                    </a:lnTo>
                    <a:lnTo>
                      <a:pt x="5459730" y="2911486"/>
                    </a:lnTo>
                    <a:lnTo>
                      <a:pt x="5858510" y="2603211"/>
                    </a:lnTo>
                    <a:lnTo>
                      <a:pt x="5858510" y="3232447"/>
                    </a:lnTo>
                    <a:close/>
                    <a:moveTo>
                      <a:pt x="5448300" y="2902605"/>
                    </a:moveTo>
                    <a:lnTo>
                      <a:pt x="5038090" y="2585450"/>
                    </a:lnTo>
                    <a:lnTo>
                      <a:pt x="5038090" y="1956214"/>
                    </a:lnTo>
                    <a:lnTo>
                      <a:pt x="5436870" y="2264489"/>
                    </a:lnTo>
                    <a:lnTo>
                      <a:pt x="5855970" y="2587987"/>
                    </a:lnTo>
                    <a:lnTo>
                      <a:pt x="5448300" y="2902605"/>
                    </a:lnTo>
                    <a:close/>
                    <a:moveTo>
                      <a:pt x="5436870" y="2911486"/>
                    </a:moveTo>
                    <a:lnTo>
                      <a:pt x="5029200" y="3226104"/>
                    </a:lnTo>
                    <a:lnTo>
                      <a:pt x="4621530" y="2911486"/>
                    </a:lnTo>
                    <a:lnTo>
                      <a:pt x="5029200" y="2596868"/>
                    </a:lnTo>
                    <a:lnTo>
                      <a:pt x="5436870" y="2911486"/>
                    </a:lnTo>
                    <a:close/>
                    <a:moveTo>
                      <a:pt x="4202430" y="3881981"/>
                    </a:moveTo>
                    <a:lnTo>
                      <a:pt x="4621530" y="3558483"/>
                    </a:lnTo>
                    <a:lnTo>
                      <a:pt x="5020310" y="3250208"/>
                    </a:lnTo>
                    <a:lnTo>
                      <a:pt x="5020310" y="3879444"/>
                    </a:lnTo>
                    <a:moveTo>
                      <a:pt x="5020310" y="2585450"/>
                    </a:moveTo>
                    <a:lnTo>
                      <a:pt x="4610100" y="2902605"/>
                    </a:lnTo>
                    <a:lnTo>
                      <a:pt x="4202430" y="2587987"/>
                    </a:lnTo>
                    <a:lnTo>
                      <a:pt x="4621530" y="2264489"/>
                    </a:lnTo>
                    <a:lnTo>
                      <a:pt x="5020310" y="1956214"/>
                    </a:lnTo>
                    <a:lnTo>
                      <a:pt x="5020310" y="2585450"/>
                    </a:lnTo>
                    <a:close/>
                    <a:moveTo>
                      <a:pt x="4598670" y="2911486"/>
                    </a:moveTo>
                    <a:lnTo>
                      <a:pt x="5017770" y="3234984"/>
                    </a:lnTo>
                    <a:lnTo>
                      <a:pt x="4610100" y="3549602"/>
                    </a:lnTo>
                    <a:lnTo>
                      <a:pt x="4199890" y="3232447"/>
                    </a:lnTo>
                    <a:lnTo>
                      <a:pt x="4199890" y="2603211"/>
                    </a:lnTo>
                    <a:lnTo>
                      <a:pt x="4598670" y="2911486"/>
                    </a:lnTo>
                    <a:close/>
                    <a:moveTo>
                      <a:pt x="4598670" y="3558483"/>
                    </a:moveTo>
                    <a:lnTo>
                      <a:pt x="4191000" y="3873100"/>
                    </a:lnTo>
                    <a:lnTo>
                      <a:pt x="3783330" y="3558483"/>
                    </a:lnTo>
                    <a:lnTo>
                      <a:pt x="4191000" y="3243864"/>
                    </a:lnTo>
                    <a:lnTo>
                      <a:pt x="4598670" y="3558483"/>
                    </a:lnTo>
                    <a:close/>
                    <a:moveTo>
                      <a:pt x="3361690" y="3879444"/>
                    </a:moveTo>
                    <a:lnTo>
                      <a:pt x="3361690" y="3250208"/>
                    </a:lnTo>
                    <a:lnTo>
                      <a:pt x="3760470" y="3558483"/>
                    </a:lnTo>
                    <a:lnTo>
                      <a:pt x="4179570" y="3881981"/>
                    </a:lnTo>
                    <a:moveTo>
                      <a:pt x="4182110" y="3232447"/>
                    </a:moveTo>
                    <a:lnTo>
                      <a:pt x="3771900" y="3549602"/>
                    </a:lnTo>
                    <a:lnTo>
                      <a:pt x="3364230" y="3234984"/>
                    </a:lnTo>
                    <a:lnTo>
                      <a:pt x="3783330" y="2911486"/>
                    </a:lnTo>
                    <a:lnTo>
                      <a:pt x="4182110" y="2603211"/>
                    </a:lnTo>
                    <a:lnTo>
                      <a:pt x="4182110" y="3232447"/>
                    </a:lnTo>
                    <a:close/>
                    <a:moveTo>
                      <a:pt x="3771900" y="2902605"/>
                    </a:moveTo>
                    <a:lnTo>
                      <a:pt x="3361690" y="2585450"/>
                    </a:lnTo>
                    <a:lnTo>
                      <a:pt x="3361690" y="1956214"/>
                    </a:lnTo>
                    <a:lnTo>
                      <a:pt x="3760470" y="2264489"/>
                    </a:lnTo>
                    <a:lnTo>
                      <a:pt x="4179570" y="2587987"/>
                    </a:lnTo>
                    <a:lnTo>
                      <a:pt x="3771900" y="2902605"/>
                    </a:lnTo>
                    <a:close/>
                    <a:moveTo>
                      <a:pt x="3760470" y="2911486"/>
                    </a:moveTo>
                    <a:lnTo>
                      <a:pt x="3352800" y="3226104"/>
                    </a:lnTo>
                    <a:lnTo>
                      <a:pt x="2945130" y="2911486"/>
                    </a:lnTo>
                    <a:lnTo>
                      <a:pt x="3352800" y="2596868"/>
                    </a:lnTo>
                    <a:lnTo>
                      <a:pt x="3760470" y="2911486"/>
                    </a:lnTo>
                    <a:close/>
                    <a:moveTo>
                      <a:pt x="2526030" y="3881981"/>
                    </a:moveTo>
                    <a:lnTo>
                      <a:pt x="2945130" y="3558483"/>
                    </a:lnTo>
                    <a:lnTo>
                      <a:pt x="3343910" y="3250208"/>
                    </a:lnTo>
                    <a:lnTo>
                      <a:pt x="3343910" y="3879444"/>
                    </a:lnTo>
                    <a:moveTo>
                      <a:pt x="3343910" y="2585450"/>
                    </a:moveTo>
                    <a:lnTo>
                      <a:pt x="2933700" y="2902605"/>
                    </a:lnTo>
                    <a:lnTo>
                      <a:pt x="2526030" y="2587987"/>
                    </a:lnTo>
                    <a:lnTo>
                      <a:pt x="2945130" y="2264489"/>
                    </a:lnTo>
                    <a:lnTo>
                      <a:pt x="3343910" y="1956214"/>
                    </a:lnTo>
                    <a:lnTo>
                      <a:pt x="3343910" y="2585450"/>
                    </a:lnTo>
                    <a:close/>
                    <a:moveTo>
                      <a:pt x="2922270" y="2911486"/>
                    </a:moveTo>
                    <a:lnTo>
                      <a:pt x="3341370" y="3234984"/>
                    </a:lnTo>
                    <a:lnTo>
                      <a:pt x="2933700" y="3549602"/>
                    </a:lnTo>
                    <a:lnTo>
                      <a:pt x="2523490" y="3232447"/>
                    </a:lnTo>
                    <a:lnTo>
                      <a:pt x="2523490" y="2603211"/>
                    </a:lnTo>
                    <a:lnTo>
                      <a:pt x="2922270" y="2911486"/>
                    </a:lnTo>
                    <a:close/>
                    <a:moveTo>
                      <a:pt x="2922270" y="3558483"/>
                    </a:moveTo>
                    <a:lnTo>
                      <a:pt x="2514600" y="3873100"/>
                    </a:lnTo>
                    <a:lnTo>
                      <a:pt x="2106930" y="3558483"/>
                    </a:lnTo>
                    <a:lnTo>
                      <a:pt x="2514600" y="3243864"/>
                    </a:lnTo>
                    <a:lnTo>
                      <a:pt x="2922270" y="3558483"/>
                    </a:lnTo>
                    <a:close/>
                    <a:moveTo>
                      <a:pt x="1685290" y="3879444"/>
                    </a:moveTo>
                    <a:lnTo>
                      <a:pt x="1685290" y="3250208"/>
                    </a:lnTo>
                    <a:lnTo>
                      <a:pt x="2084070" y="3558483"/>
                    </a:lnTo>
                    <a:lnTo>
                      <a:pt x="2503170" y="3881981"/>
                    </a:lnTo>
                    <a:moveTo>
                      <a:pt x="2505710" y="3232447"/>
                    </a:moveTo>
                    <a:lnTo>
                      <a:pt x="2095500" y="3549602"/>
                    </a:lnTo>
                    <a:lnTo>
                      <a:pt x="1687830" y="3234984"/>
                    </a:lnTo>
                    <a:lnTo>
                      <a:pt x="2106930" y="2911486"/>
                    </a:lnTo>
                    <a:lnTo>
                      <a:pt x="2505710" y="2603211"/>
                    </a:lnTo>
                    <a:lnTo>
                      <a:pt x="2505710" y="3232447"/>
                    </a:lnTo>
                    <a:close/>
                    <a:moveTo>
                      <a:pt x="2095500" y="2902605"/>
                    </a:moveTo>
                    <a:lnTo>
                      <a:pt x="1685290" y="2585450"/>
                    </a:lnTo>
                    <a:lnTo>
                      <a:pt x="1685290" y="1956214"/>
                    </a:lnTo>
                    <a:lnTo>
                      <a:pt x="2084070" y="2264489"/>
                    </a:lnTo>
                    <a:lnTo>
                      <a:pt x="2503170" y="2587987"/>
                    </a:lnTo>
                    <a:lnTo>
                      <a:pt x="2095500" y="2902605"/>
                    </a:lnTo>
                    <a:close/>
                    <a:moveTo>
                      <a:pt x="2084070" y="2911486"/>
                    </a:moveTo>
                    <a:lnTo>
                      <a:pt x="1676400" y="3226104"/>
                    </a:lnTo>
                    <a:lnTo>
                      <a:pt x="1268730" y="2911486"/>
                    </a:lnTo>
                    <a:lnTo>
                      <a:pt x="1676400" y="2596868"/>
                    </a:lnTo>
                    <a:lnTo>
                      <a:pt x="2084070" y="2911486"/>
                    </a:lnTo>
                    <a:close/>
                    <a:moveTo>
                      <a:pt x="1667510" y="2585450"/>
                    </a:moveTo>
                    <a:lnTo>
                      <a:pt x="1257300" y="2902605"/>
                    </a:lnTo>
                    <a:lnTo>
                      <a:pt x="849630" y="2587987"/>
                    </a:lnTo>
                    <a:lnTo>
                      <a:pt x="1268730" y="2264489"/>
                    </a:lnTo>
                    <a:lnTo>
                      <a:pt x="1667510" y="1956214"/>
                    </a:lnTo>
                    <a:lnTo>
                      <a:pt x="1667510" y="2585450"/>
                    </a:lnTo>
                    <a:close/>
                    <a:moveTo>
                      <a:pt x="1245870" y="2911486"/>
                    </a:moveTo>
                    <a:lnTo>
                      <a:pt x="1664970" y="3234984"/>
                    </a:lnTo>
                    <a:lnTo>
                      <a:pt x="1257300" y="3549602"/>
                    </a:lnTo>
                    <a:lnTo>
                      <a:pt x="847090" y="3232447"/>
                    </a:lnTo>
                    <a:lnTo>
                      <a:pt x="847090" y="2603211"/>
                    </a:lnTo>
                    <a:lnTo>
                      <a:pt x="1245870" y="2911486"/>
                    </a:lnTo>
                    <a:close/>
                    <a:moveTo>
                      <a:pt x="849630" y="3881981"/>
                    </a:moveTo>
                    <a:lnTo>
                      <a:pt x="1268730" y="3558483"/>
                    </a:lnTo>
                    <a:lnTo>
                      <a:pt x="1667510" y="3250208"/>
                    </a:lnTo>
                    <a:lnTo>
                      <a:pt x="1667510" y="3879444"/>
                    </a:lnTo>
                    <a:moveTo>
                      <a:pt x="8390890" y="3879444"/>
                    </a:moveTo>
                    <a:lnTo>
                      <a:pt x="8390890" y="3250208"/>
                    </a:lnTo>
                    <a:lnTo>
                      <a:pt x="8789670" y="3558483"/>
                    </a:lnTo>
                    <a:lnTo>
                      <a:pt x="9208770" y="3881981"/>
                    </a:lnTo>
                    <a:moveTo>
                      <a:pt x="8393430" y="3234984"/>
                    </a:moveTo>
                    <a:lnTo>
                      <a:pt x="8812530" y="2911486"/>
                    </a:lnTo>
                    <a:lnTo>
                      <a:pt x="9211310" y="2603211"/>
                    </a:lnTo>
                    <a:lnTo>
                      <a:pt x="9211310" y="3232447"/>
                    </a:lnTo>
                    <a:lnTo>
                      <a:pt x="8801100" y="3549602"/>
                    </a:lnTo>
                    <a:lnTo>
                      <a:pt x="8393430" y="3234984"/>
                    </a:lnTo>
                    <a:close/>
                    <a:moveTo>
                      <a:pt x="8801100" y="2902605"/>
                    </a:moveTo>
                    <a:lnTo>
                      <a:pt x="8390890" y="2585450"/>
                    </a:lnTo>
                    <a:lnTo>
                      <a:pt x="8390890" y="1956214"/>
                    </a:lnTo>
                    <a:lnTo>
                      <a:pt x="8789670" y="2264489"/>
                    </a:lnTo>
                    <a:lnTo>
                      <a:pt x="9208770" y="2587987"/>
                    </a:lnTo>
                    <a:lnTo>
                      <a:pt x="8801100" y="2902605"/>
                    </a:lnTo>
                    <a:close/>
                    <a:moveTo>
                      <a:pt x="8393430" y="1940990"/>
                    </a:moveTo>
                    <a:lnTo>
                      <a:pt x="8812530" y="1617492"/>
                    </a:lnTo>
                    <a:lnTo>
                      <a:pt x="9211310" y="1309217"/>
                    </a:lnTo>
                    <a:lnTo>
                      <a:pt x="9211310" y="1938453"/>
                    </a:lnTo>
                    <a:lnTo>
                      <a:pt x="8801100" y="2255609"/>
                    </a:lnTo>
                    <a:lnTo>
                      <a:pt x="8393430" y="1940990"/>
                    </a:lnTo>
                    <a:close/>
                    <a:moveTo>
                      <a:pt x="8801100" y="1608612"/>
                    </a:moveTo>
                    <a:lnTo>
                      <a:pt x="8390890" y="1291456"/>
                    </a:lnTo>
                    <a:lnTo>
                      <a:pt x="8390890" y="662220"/>
                    </a:lnTo>
                    <a:lnTo>
                      <a:pt x="8789670" y="970495"/>
                    </a:lnTo>
                    <a:lnTo>
                      <a:pt x="9208770" y="1293994"/>
                    </a:lnTo>
                    <a:lnTo>
                      <a:pt x="8801100" y="1608612"/>
                    </a:lnTo>
                    <a:close/>
                    <a:moveTo>
                      <a:pt x="8789670" y="1617492"/>
                    </a:moveTo>
                    <a:lnTo>
                      <a:pt x="8382000" y="1932110"/>
                    </a:lnTo>
                    <a:lnTo>
                      <a:pt x="7974331" y="1617492"/>
                    </a:lnTo>
                    <a:lnTo>
                      <a:pt x="8382000" y="1302874"/>
                    </a:lnTo>
                    <a:lnTo>
                      <a:pt x="8789670" y="1617492"/>
                    </a:lnTo>
                    <a:close/>
                    <a:moveTo>
                      <a:pt x="8373110" y="1291456"/>
                    </a:moveTo>
                    <a:lnTo>
                      <a:pt x="7962900" y="1608612"/>
                    </a:lnTo>
                    <a:lnTo>
                      <a:pt x="7555231" y="1293994"/>
                    </a:lnTo>
                    <a:lnTo>
                      <a:pt x="7974331" y="970495"/>
                    </a:lnTo>
                    <a:lnTo>
                      <a:pt x="8373110" y="662220"/>
                    </a:lnTo>
                    <a:lnTo>
                      <a:pt x="8373110" y="1291456"/>
                    </a:lnTo>
                    <a:close/>
                    <a:moveTo>
                      <a:pt x="7951470" y="1617492"/>
                    </a:moveTo>
                    <a:lnTo>
                      <a:pt x="8370570" y="1940990"/>
                    </a:lnTo>
                    <a:lnTo>
                      <a:pt x="7962900" y="2255609"/>
                    </a:lnTo>
                    <a:lnTo>
                      <a:pt x="7552690" y="1938453"/>
                    </a:lnTo>
                    <a:lnTo>
                      <a:pt x="7552690" y="1309217"/>
                    </a:lnTo>
                    <a:lnTo>
                      <a:pt x="7951470" y="1617492"/>
                    </a:lnTo>
                    <a:close/>
                    <a:moveTo>
                      <a:pt x="7951470" y="2264489"/>
                    </a:moveTo>
                    <a:lnTo>
                      <a:pt x="7543800" y="2579107"/>
                    </a:lnTo>
                    <a:lnTo>
                      <a:pt x="7136131" y="2264489"/>
                    </a:lnTo>
                    <a:lnTo>
                      <a:pt x="7543800" y="1949871"/>
                    </a:lnTo>
                    <a:lnTo>
                      <a:pt x="7951470" y="2264489"/>
                    </a:lnTo>
                    <a:close/>
                    <a:moveTo>
                      <a:pt x="7534910" y="1938453"/>
                    </a:moveTo>
                    <a:lnTo>
                      <a:pt x="7124700" y="2255609"/>
                    </a:lnTo>
                    <a:lnTo>
                      <a:pt x="6717031" y="1940990"/>
                    </a:lnTo>
                    <a:lnTo>
                      <a:pt x="7136131" y="1617492"/>
                    </a:lnTo>
                    <a:lnTo>
                      <a:pt x="7534910" y="1309217"/>
                    </a:lnTo>
                    <a:lnTo>
                      <a:pt x="7534910" y="1938453"/>
                    </a:lnTo>
                    <a:close/>
                    <a:moveTo>
                      <a:pt x="7124700" y="1608612"/>
                    </a:moveTo>
                    <a:lnTo>
                      <a:pt x="6714490" y="1291456"/>
                    </a:lnTo>
                    <a:lnTo>
                      <a:pt x="6714490" y="662220"/>
                    </a:lnTo>
                    <a:lnTo>
                      <a:pt x="7113270" y="970495"/>
                    </a:lnTo>
                    <a:lnTo>
                      <a:pt x="7532370" y="1293994"/>
                    </a:lnTo>
                    <a:lnTo>
                      <a:pt x="7124700" y="1608612"/>
                    </a:lnTo>
                    <a:close/>
                    <a:moveTo>
                      <a:pt x="7113270" y="1617492"/>
                    </a:moveTo>
                    <a:lnTo>
                      <a:pt x="6705600" y="1932110"/>
                    </a:lnTo>
                    <a:lnTo>
                      <a:pt x="6297930" y="1617492"/>
                    </a:lnTo>
                    <a:lnTo>
                      <a:pt x="6705600" y="1302874"/>
                    </a:lnTo>
                    <a:lnTo>
                      <a:pt x="7113270" y="1617492"/>
                    </a:lnTo>
                    <a:close/>
                    <a:moveTo>
                      <a:pt x="6696710" y="1291456"/>
                    </a:moveTo>
                    <a:lnTo>
                      <a:pt x="6286500" y="1608612"/>
                    </a:lnTo>
                    <a:lnTo>
                      <a:pt x="5878830" y="1293994"/>
                    </a:lnTo>
                    <a:lnTo>
                      <a:pt x="6297930" y="970495"/>
                    </a:lnTo>
                    <a:lnTo>
                      <a:pt x="6696710" y="662220"/>
                    </a:lnTo>
                    <a:lnTo>
                      <a:pt x="6696710" y="1291456"/>
                    </a:lnTo>
                    <a:close/>
                    <a:moveTo>
                      <a:pt x="6275070" y="1617492"/>
                    </a:moveTo>
                    <a:lnTo>
                      <a:pt x="6694170" y="1940990"/>
                    </a:lnTo>
                    <a:lnTo>
                      <a:pt x="6286500" y="2255609"/>
                    </a:lnTo>
                    <a:lnTo>
                      <a:pt x="5876290" y="1938453"/>
                    </a:lnTo>
                    <a:lnTo>
                      <a:pt x="5876290" y="1309217"/>
                    </a:lnTo>
                    <a:lnTo>
                      <a:pt x="6275070" y="1617492"/>
                    </a:lnTo>
                    <a:close/>
                    <a:moveTo>
                      <a:pt x="6275070" y="2264489"/>
                    </a:moveTo>
                    <a:lnTo>
                      <a:pt x="5867400" y="2579107"/>
                    </a:lnTo>
                    <a:lnTo>
                      <a:pt x="5459730" y="2264489"/>
                    </a:lnTo>
                    <a:lnTo>
                      <a:pt x="5867400" y="1949871"/>
                    </a:lnTo>
                    <a:lnTo>
                      <a:pt x="6275070" y="2264489"/>
                    </a:lnTo>
                    <a:close/>
                    <a:moveTo>
                      <a:pt x="5858510" y="1938453"/>
                    </a:moveTo>
                    <a:lnTo>
                      <a:pt x="5448300" y="2255609"/>
                    </a:lnTo>
                    <a:lnTo>
                      <a:pt x="5040630" y="1940990"/>
                    </a:lnTo>
                    <a:lnTo>
                      <a:pt x="5459730" y="1617492"/>
                    </a:lnTo>
                    <a:lnTo>
                      <a:pt x="5858510" y="1309217"/>
                    </a:lnTo>
                    <a:lnTo>
                      <a:pt x="5858510" y="1938453"/>
                    </a:lnTo>
                    <a:close/>
                    <a:moveTo>
                      <a:pt x="5448300" y="1608612"/>
                    </a:moveTo>
                    <a:lnTo>
                      <a:pt x="5038090" y="1291456"/>
                    </a:lnTo>
                    <a:lnTo>
                      <a:pt x="5038090" y="662220"/>
                    </a:lnTo>
                    <a:lnTo>
                      <a:pt x="5436870" y="970495"/>
                    </a:lnTo>
                    <a:lnTo>
                      <a:pt x="5855970" y="1293994"/>
                    </a:lnTo>
                    <a:lnTo>
                      <a:pt x="5448300" y="1608612"/>
                    </a:lnTo>
                    <a:close/>
                    <a:moveTo>
                      <a:pt x="5436870" y="1617492"/>
                    </a:moveTo>
                    <a:lnTo>
                      <a:pt x="5029200" y="1932110"/>
                    </a:lnTo>
                    <a:lnTo>
                      <a:pt x="4621530" y="1617492"/>
                    </a:lnTo>
                    <a:lnTo>
                      <a:pt x="5029200" y="1302874"/>
                    </a:lnTo>
                    <a:lnTo>
                      <a:pt x="5436870" y="1617492"/>
                    </a:lnTo>
                    <a:close/>
                    <a:moveTo>
                      <a:pt x="5020310" y="1291456"/>
                    </a:moveTo>
                    <a:lnTo>
                      <a:pt x="4610100" y="1608612"/>
                    </a:lnTo>
                    <a:lnTo>
                      <a:pt x="4202430" y="1293994"/>
                    </a:lnTo>
                    <a:lnTo>
                      <a:pt x="4621530" y="970495"/>
                    </a:lnTo>
                    <a:lnTo>
                      <a:pt x="5020310" y="662220"/>
                    </a:lnTo>
                    <a:lnTo>
                      <a:pt x="5020310" y="1291456"/>
                    </a:lnTo>
                    <a:close/>
                    <a:moveTo>
                      <a:pt x="4598670" y="1617492"/>
                    </a:moveTo>
                    <a:lnTo>
                      <a:pt x="5017770" y="1940990"/>
                    </a:lnTo>
                    <a:lnTo>
                      <a:pt x="4610100" y="2255609"/>
                    </a:lnTo>
                    <a:lnTo>
                      <a:pt x="4199890" y="1938453"/>
                    </a:lnTo>
                    <a:lnTo>
                      <a:pt x="4199890" y="1309217"/>
                    </a:lnTo>
                    <a:lnTo>
                      <a:pt x="4598670" y="1617492"/>
                    </a:lnTo>
                    <a:close/>
                    <a:moveTo>
                      <a:pt x="4598670" y="2264489"/>
                    </a:moveTo>
                    <a:lnTo>
                      <a:pt x="4191000" y="2579107"/>
                    </a:lnTo>
                    <a:lnTo>
                      <a:pt x="3783330" y="2264489"/>
                    </a:lnTo>
                    <a:lnTo>
                      <a:pt x="4191000" y="1949871"/>
                    </a:lnTo>
                    <a:lnTo>
                      <a:pt x="4598670" y="2264489"/>
                    </a:lnTo>
                    <a:close/>
                    <a:moveTo>
                      <a:pt x="4182110" y="1938453"/>
                    </a:moveTo>
                    <a:lnTo>
                      <a:pt x="3771900" y="2255609"/>
                    </a:lnTo>
                    <a:lnTo>
                      <a:pt x="3364230" y="1940990"/>
                    </a:lnTo>
                    <a:lnTo>
                      <a:pt x="3783330" y="1617492"/>
                    </a:lnTo>
                    <a:lnTo>
                      <a:pt x="4182110" y="1309217"/>
                    </a:lnTo>
                    <a:lnTo>
                      <a:pt x="4182110" y="1938453"/>
                    </a:lnTo>
                    <a:close/>
                    <a:moveTo>
                      <a:pt x="3771900" y="1608612"/>
                    </a:moveTo>
                    <a:lnTo>
                      <a:pt x="3361690" y="1291456"/>
                    </a:lnTo>
                    <a:lnTo>
                      <a:pt x="3361690" y="662220"/>
                    </a:lnTo>
                    <a:lnTo>
                      <a:pt x="3760470" y="970495"/>
                    </a:lnTo>
                    <a:lnTo>
                      <a:pt x="4179570" y="1293994"/>
                    </a:lnTo>
                    <a:lnTo>
                      <a:pt x="3771900" y="1608612"/>
                    </a:lnTo>
                    <a:close/>
                    <a:moveTo>
                      <a:pt x="3760470" y="1617492"/>
                    </a:moveTo>
                    <a:lnTo>
                      <a:pt x="3352800" y="1932110"/>
                    </a:lnTo>
                    <a:lnTo>
                      <a:pt x="2945130" y="1617492"/>
                    </a:lnTo>
                    <a:lnTo>
                      <a:pt x="3352800" y="1302874"/>
                    </a:lnTo>
                    <a:lnTo>
                      <a:pt x="3760470" y="1617492"/>
                    </a:lnTo>
                    <a:close/>
                    <a:moveTo>
                      <a:pt x="3343910" y="1291456"/>
                    </a:moveTo>
                    <a:lnTo>
                      <a:pt x="2933700" y="1608612"/>
                    </a:lnTo>
                    <a:lnTo>
                      <a:pt x="2526030" y="1293994"/>
                    </a:lnTo>
                    <a:lnTo>
                      <a:pt x="2945130" y="970495"/>
                    </a:lnTo>
                    <a:lnTo>
                      <a:pt x="3343910" y="662220"/>
                    </a:lnTo>
                    <a:lnTo>
                      <a:pt x="3343910" y="1291456"/>
                    </a:lnTo>
                    <a:close/>
                    <a:moveTo>
                      <a:pt x="2922270" y="1617492"/>
                    </a:moveTo>
                    <a:lnTo>
                      <a:pt x="3341370" y="1940990"/>
                    </a:lnTo>
                    <a:lnTo>
                      <a:pt x="2933700" y="2255609"/>
                    </a:lnTo>
                    <a:lnTo>
                      <a:pt x="2523490" y="1938453"/>
                    </a:lnTo>
                    <a:lnTo>
                      <a:pt x="2523490" y="1309217"/>
                    </a:lnTo>
                    <a:lnTo>
                      <a:pt x="2922270" y="1617492"/>
                    </a:lnTo>
                    <a:close/>
                    <a:moveTo>
                      <a:pt x="2922270" y="2264489"/>
                    </a:moveTo>
                    <a:lnTo>
                      <a:pt x="2514600" y="2579107"/>
                    </a:lnTo>
                    <a:lnTo>
                      <a:pt x="2106930" y="2264489"/>
                    </a:lnTo>
                    <a:lnTo>
                      <a:pt x="2514600" y="1949871"/>
                    </a:lnTo>
                    <a:lnTo>
                      <a:pt x="2922270" y="2264489"/>
                    </a:lnTo>
                    <a:close/>
                    <a:moveTo>
                      <a:pt x="2505710" y="1938453"/>
                    </a:moveTo>
                    <a:lnTo>
                      <a:pt x="2095500" y="2255609"/>
                    </a:lnTo>
                    <a:lnTo>
                      <a:pt x="1687830" y="1940990"/>
                    </a:lnTo>
                    <a:lnTo>
                      <a:pt x="2106930" y="1617492"/>
                    </a:lnTo>
                    <a:lnTo>
                      <a:pt x="2505710" y="1309217"/>
                    </a:lnTo>
                    <a:lnTo>
                      <a:pt x="2505710" y="1938453"/>
                    </a:lnTo>
                    <a:close/>
                    <a:moveTo>
                      <a:pt x="2095500" y="1608612"/>
                    </a:moveTo>
                    <a:lnTo>
                      <a:pt x="1685290" y="1291456"/>
                    </a:lnTo>
                    <a:lnTo>
                      <a:pt x="1685290" y="662220"/>
                    </a:lnTo>
                    <a:lnTo>
                      <a:pt x="2084070" y="970495"/>
                    </a:lnTo>
                    <a:lnTo>
                      <a:pt x="2503170" y="1293994"/>
                    </a:lnTo>
                    <a:lnTo>
                      <a:pt x="2095500" y="1608612"/>
                    </a:lnTo>
                    <a:close/>
                    <a:moveTo>
                      <a:pt x="2084070" y="1617492"/>
                    </a:moveTo>
                    <a:lnTo>
                      <a:pt x="1676400" y="1932110"/>
                    </a:lnTo>
                    <a:lnTo>
                      <a:pt x="1268730" y="1617492"/>
                    </a:lnTo>
                    <a:lnTo>
                      <a:pt x="1676400" y="1302874"/>
                    </a:lnTo>
                    <a:lnTo>
                      <a:pt x="2084070" y="1617492"/>
                    </a:lnTo>
                    <a:close/>
                    <a:moveTo>
                      <a:pt x="1667510" y="1291456"/>
                    </a:moveTo>
                    <a:lnTo>
                      <a:pt x="1257300" y="1608612"/>
                    </a:lnTo>
                    <a:lnTo>
                      <a:pt x="849630" y="1293994"/>
                    </a:lnTo>
                    <a:lnTo>
                      <a:pt x="1268730" y="970495"/>
                    </a:lnTo>
                    <a:lnTo>
                      <a:pt x="1667510" y="662220"/>
                    </a:lnTo>
                    <a:lnTo>
                      <a:pt x="1667510" y="1291456"/>
                    </a:lnTo>
                    <a:close/>
                    <a:moveTo>
                      <a:pt x="1245870" y="1617492"/>
                    </a:moveTo>
                    <a:lnTo>
                      <a:pt x="1664970" y="1940990"/>
                    </a:lnTo>
                    <a:lnTo>
                      <a:pt x="1257300" y="2255609"/>
                    </a:lnTo>
                    <a:lnTo>
                      <a:pt x="847090" y="1938453"/>
                    </a:lnTo>
                    <a:lnTo>
                      <a:pt x="847090" y="1309217"/>
                    </a:lnTo>
                    <a:lnTo>
                      <a:pt x="1245870" y="1617492"/>
                    </a:lnTo>
                    <a:close/>
                    <a:moveTo>
                      <a:pt x="1245870" y="2264489"/>
                    </a:moveTo>
                    <a:lnTo>
                      <a:pt x="838200" y="2579107"/>
                    </a:lnTo>
                    <a:lnTo>
                      <a:pt x="430530" y="2264489"/>
                    </a:lnTo>
                    <a:lnTo>
                      <a:pt x="838200" y="1949871"/>
                    </a:lnTo>
                    <a:lnTo>
                      <a:pt x="1245870" y="2264489"/>
                    </a:lnTo>
                    <a:close/>
                    <a:moveTo>
                      <a:pt x="1245870" y="3558483"/>
                    </a:moveTo>
                    <a:lnTo>
                      <a:pt x="838200" y="3873100"/>
                    </a:lnTo>
                    <a:lnTo>
                      <a:pt x="430530" y="3558483"/>
                    </a:lnTo>
                    <a:lnTo>
                      <a:pt x="838200" y="3243864"/>
                    </a:lnTo>
                    <a:lnTo>
                      <a:pt x="1245870" y="3558483"/>
                    </a:lnTo>
                    <a:close/>
                    <a:moveTo>
                      <a:pt x="8812530" y="3558483"/>
                    </a:moveTo>
                    <a:lnTo>
                      <a:pt x="9220200" y="3243864"/>
                    </a:lnTo>
                    <a:lnTo>
                      <a:pt x="9627870" y="3558483"/>
                    </a:lnTo>
                    <a:lnTo>
                      <a:pt x="9220200" y="3873100"/>
                    </a:lnTo>
                    <a:lnTo>
                      <a:pt x="8812530" y="3558483"/>
                    </a:lnTo>
                    <a:close/>
                    <a:moveTo>
                      <a:pt x="8812530" y="2264489"/>
                    </a:moveTo>
                    <a:lnTo>
                      <a:pt x="9220200" y="1949871"/>
                    </a:lnTo>
                    <a:lnTo>
                      <a:pt x="9627870" y="2264489"/>
                    </a:lnTo>
                    <a:lnTo>
                      <a:pt x="9220200" y="2579107"/>
                    </a:lnTo>
                    <a:lnTo>
                      <a:pt x="8812530" y="2264489"/>
                    </a:lnTo>
                    <a:close/>
                    <a:moveTo>
                      <a:pt x="8812530" y="970495"/>
                    </a:moveTo>
                    <a:lnTo>
                      <a:pt x="9220200" y="655877"/>
                    </a:lnTo>
                    <a:lnTo>
                      <a:pt x="9627870" y="970495"/>
                    </a:lnTo>
                    <a:lnTo>
                      <a:pt x="9220200" y="1285113"/>
                    </a:lnTo>
                    <a:lnTo>
                      <a:pt x="8812530" y="970495"/>
                    </a:lnTo>
                    <a:close/>
                    <a:moveTo>
                      <a:pt x="8812530" y="323498"/>
                    </a:moveTo>
                    <a:lnTo>
                      <a:pt x="9211310" y="15223"/>
                    </a:lnTo>
                    <a:lnTo>
                      <a:pt x="9211310" y="644460"/>
                    </a:lnTo>
                    <a:lnTo>
                      <a:pt x="8801100" y="961615"/>
                    </a:lnTo>
                    <a:lnTo>
                      <a:pt x="8393430" y="646997"/>
                    </a:lnTo>
                    <a:lnTo>
                      <a:pt x="8812530" y="323498"/>
                    </a:lnTo>
                    <a:close/>
                    <a:moveTo>
                      <a:pt x="8382000" y="8880"/>
                    </a:moveTo>
                    <a:lnTo>
                      <a:pt x="8789670" y="323498"/>
                    </a:lnTo>
                    <a:lnTo>
                      <a:pt x="8382000" y="638116"/>
                    </a:lnTo>
                    <a:lnTo>
                      <a:pt x="7974331" y="323498"/>
                    </a:lnTo>
                    <a:lnTo>
                      <a:pt x="8382000" y="8880"/>
                    </a:lnTo>
                    <a:close/>
                    <a:moveTo>
                      <a:pt x="7552690" y="15223"/>
                    </a:moveTo>
                    <a:lnTo>
                      <a:pt x="7951470" y="323498"/>
                    </a:lnTo>
                    <a:lnTo>
                      <a:pt x="8370570" y="646997"/>
                    </a:lnTo>
                    <a:lnTo>
                      <a:pt x="7962900" y="961615"/>
                    </a:lnTo>
                    <a:lnTo>
                      <a:pt x="7552690" y="644460"/>
                    </a:lnTo>
                    <a:lnTo>
                      <a:pt x="7552690" y="15223"/>
                    </a:lnTo>
                    <a:close/>
                    <a:moveTo>
                      <a:pt x="7951470" y="970495"/>
                    </a:moveTo>
                    <a:lnTo>
                      <a:pt x="7543800" y="1285113"/>
                    </a:lnTo>
                    <a:lnTo>
                      <a:pt x="7136131" y="970495"/>
                    </a:lnTo>
                    <a:lnTo>
                      <a:pt x="7543800" y="655877"/>
                    </a:lnTo>
                    <a:lnTo>
                      <a:pt x="7951470" y="970495"/>
                    </a:lnTo>
                    <a:close/>
                    <a:moveTo>
                      <a:pt x="7136131" y="323498"/>
                    </a:moveTo>
                    <a:lnTo>
                      <a:pt x="7534910" y="15223"/>
                    </a:lnTo>
                    <a:lnTo>
                      <a:pt x="7534910" y="644460"/>
                    </a:lnTo>
                    <a:lnTo>
                      <a:pt x="7124700" y="961615"/>
                    </a:lnTo>
                    <a:lnTo>
                      <a:pt x="6717031" y="646997"/>
                    </a:lnTo>
                    <a:lnTo>
                      <a:pt x="7136131" y="323498"/>
                    </a:lnTo>
                    <a:close/>
                    <a:moveTo>
                      <a:pt x="6705600" y="8880"/>
                    </a:moveTo>
                    <a:lnTo>
                      <a:pt x="7113270" y="323498"/>
                    </a:lnTo>
                    <a:lnTo>
                      <a:pt x="6705600" y="638116"/>
                    </a:lnTo>
                    <a:lnTo>
                      <a:pt x="6297930" y="323498"/>
                    </a:lnTo>
                    <a:lnTo>
                      <a:pt x="6705600" y="8880"/>
                    </a:lnTo>
                    <a:close/>
                    <a:moveTo>
                      <a:pt x="5876290" y="15223"/>
                    </a:moveTo>
                    <a:lnTo>
                      <a:pt x="6275070" y="323498"/>
                    </a:lnTo>
                    <a:lnTo>
                      <a:pt x="6694170" y="646997"/>
                    </a:lnTo>
                    <a:lnTo>
                      <a:pt x="6286500" y="961615"/>
                    </a:lnTo>
                    <a:lnTo>
                      <a:pt x="5876290" y="644460"/>
                    </a:lnTo>
                    <a:lnTo>
                      <a:pt x="5876290" y="15223"/>
                    </a:lnTo>
                    <a:close/>
                    <a:moveTo>
                      <a:pt x="6275070" y="970495"/>
                    </a:moveTo>
                    <a:lnTo>
                      <a:pt x="5867400" y="1285113"/>
                    </a:lnTo>
                    <a:lnTo>
                      <a:pt x="5459730" y="970495"/>
                    </a:lnTo>
                    <a:lnTo>
                      <a:pt x="5867400" y="655877"/>
                    </a:lnTo>
                    <a:lnTo>
                      <a:pt x="6275070" y="970495"/>
                    </a:lnTo>
                    <a:close/>
                    <a:moveTo>
                      <a:pt x="5459730" y="323498"/>
                    </a:moveTo>
                    <a:lnTo>
                      <a:pt x="5858510" y="15223"/>
                    </a:lnTo>
                    <a:lnTo>
                      <a:pt x="5858510" y="644460"/>
                    </a:lnTo>
                    <a:lnTo>
                      <a:pt x="5448300" y="961615"/>
                    </a:lnTo>
                    <a:lnTo>
                      <a:pt x="5040630" y="646997"/>
                    </a:lnTo>
                    <a:lnTo>
                      <a:pt x="5459730" y="323498"/>
                    </a:lnTo>
                    <a:close/>
                    <a:moveTo>
                      <a:pt x="5029200" y="8880"/>
                    </a:moveTo>
                    <a:lnTo>
                      <a:pt x="5436870" y="323498"/>
                    </a:lnTo>
                    <a:lnTo>
                      <a:pt x="5029200" y="638116"/>
                    </a:lnTo>
                    <a:lnTo>
                      <a:pt x="4621530" y="323498"/>
                    </a:lnTo>
                    <a:lnTo>
                      <a:pt x="5029200" y="8880"/>
                    </a:lnTo>
                    <a:close/>
                    <a:moveTo>
                      <a:pt x="4199890" y="15223"/>
                    </a:moveTo>
                    <a:lnTo>
                      <a:pt x="4598670" y="323498"/>
                    </a:lnTo>
                    <a:lnTo>
                      <a:pt x="5017770" y="646997"/>
                    </a:lnTo>
                    <a:lnTo>
                      <a:pt x="4610100" y="961615"/>
                    </a:lnTo>
                    <a:lnTo>
                      <a:pt x="4199890" y="644460"/>
                    </a:lnTo>
                    <a:lnTo>
                      <a:pt x="4199890" y="15223"/>
                    </a:lnTo>
                    <a:close/>
                    <a:moveTo>
                      <a:pt x="4598670" y="970495"/>
                    </a:moveTo>
                    <a:lnTo>
                      <a:pt x="4191000" y="1285113"/>
                    </a:lnTo>
                    <a:lnTo>
                      <a:pt x="3783330" y="970495"/>
                    </a:lnTo>
                    <a:lnTo>
                      <a:pt x="4191000" y="655877"/>
                    </a:lnTo>
                    <a:lnTo>
                      <a:pt x="4598670" y="970495"/>
                    </a:lnTo>
                    <a:close/>
                    <a:moveTo>
                      <a:pt x="3783330" y="323498"/>
                    </a:moveTo>
                    <a:lnTo>
                      <a:pt x="4182110" y="15223"/>
                    </a:lnTo>
                    <a:lnTo>
                      <a:pt x="4182110" y="644460"/>
                    </a:lnTo>
                    <a:lnTo>
                      <a:pt x="3771900" y="961615"/>
                    </a:lnTo>
                    <a:lnTo>
                      <a:pt x="3364230" y="646997"/>
                    </a:lnTo>
                    <a:lnTo>
                      <a:pt x="3783330" y="323498"/>
                    </a:lnTo>
                    <a:close/>
                    <a:moveTo>
                      <a:pt x="3352800" y="8880"/>
                    </a:moveTo>
                    <a:lnTo>
                      <a:pt x="3760470" y="323498"/>
                    </a:lnTo>
                    <a:lnTo>
                      <a:pt x="3352800" y="638116"/>
                    </a:lnTo>
                    <a:lnTo>
                      <a:pt x="2945130" y="323498"/>
                    </a:lnTo>
                    <a:lnTo>
                      <a:pt x="3352800" y="8880"/>
                    </a:lnTo>
                    <a:close/>
                    <a:moveTo>
                      <a:pt x="2523490" y="15223"/>
                    </a:moveTo>
                    <a:lnTo>
                      <a:pt x="2922270" y="323498"/>
                    </a:lnTo>
                    <a:lnTo>
                      <a:pt x="3341370" y="646997"/>
                    </a:lnTo>
                    <a:lnTo>
                      <a:pt x="2933700" y="961615"/>
                    </a:lnTo>
                    <a:lnTo>
                      <a:pt x="2523490" y="644460"/>
                    </a:lnTo>
                    <a:lnTo>
                      <a:pt x="2523490" y="15223"/>
                    </a:lnTo>
                    <a:close/>
                    <a:moveTo>
                      <a:pt x="2922270" y="970495"/>
                    </a:moveTo>
                    <a:lnTo>
                      <a:pt x="2514600" y="1285113"/>
                    </a:lnTo>
                    <a:lnTo>
                      <a:pt x="2106930" y="970495"/>
                    </a:lnTo>
                    <a:lnTo>
                      <a:pt x="2514600" y="655877"/>
                    </a:lnTo>
                    <a:lnTo>
                      <a:pt x="2922270" y="970495"/>
                    </a:lnTo>
                    <a:close/>
                    <a:moveTo>
                      <a:pt x="2106930" y="323498"/>
                    </a:moveTo>
                    <a:lnTo>
                      <a:pt x="2505710" y="15223"/>
                    </a:lnTo>
                    <a:lnTo>
                      <a:pt x="2505710" y="644460"/>
                    </a:lnTo>
                    <a:lnTo>
                      <a:pt x="2095500" y="961615"/>
                    </a:lnTo>
                    <a:lnTo>
                      <a:pt x="1687830" y="646997"/>
                    </a:lnTo>
                    <a:lnTo>
                      <a:pt x="2106930" y="323498"/>
                    </a:lnTo>
                    <a:close/>
                    <a:moveTo>
                      <a:pt x="1676400" y="8880"/>
                    </a:moveTo>
                    <a:lnTo>
                      <a:pt x="2084070" y="323498"/>
                    </a:lnTo>
                    <a:lnTo>
                      <a:pt x="1676400" y="638116"/>
                    </a:lnTo>
                    <a:lnTo>
                      <a:pt x="1268730" y="323498"/>
                    </a:lnTo>
                    <a:lnTo>
                      <a:pt x="1676400" y="8880"/>
                    </a:lnTo>
                    <a:close/>
                    <a:moveTo>
                      <a:pt x="847090" y="15223"/>
                    </a:moveTo>
                    <a:lnTo>
                      <a:pt x="1245870" y="323498"/>
                    </a:lnTo>
                    <a:lnTo>
                      <a:pt x="1664970" y="646997"/>
                    </a:lnTo>
                    <a:lnTo>
                      <a:pt x="1257300" y="961615"/>
                    </a:lnTo>
                    <a:lnTo>
                      <a:pt x="847090" y="644460"/>
                    </a:lnTo>
                    <a:lnTo>
                      <a:pt x="847090" y="15223"/>
                    </a:lnTo>
                    <a:close/>
                    <a:moveTo>
                      <a:pt x="1245870" y="970495"/>
                    </a:moveTo>
                    <a:lnTo>
                      <a:pt x="838200" y="1285113"/>
                    </a:lnTo>
                    <a:lnTo>
                      <a:pt x="430530" y="970495"/>
                    </a:lnTo>
                    <a:lnTo>
                      <a:pt x="838200" y="655877"/>
                    </a:lnTo>
                    <a:lnTo>
                      <a:pt x="1245870" y="970495"/>
                    </a:lnTo>
                    <a:close/>
                    <a:moveTo>
                      <a:pt x="430530" y="323498"/>
                    </a:moveTo>
                    <a:lnTo>
                      <a:pt x="829310" y="15223"/>
                    </a:lnTo>
                    <a:lnTo>
                      <a:pt x="829310" y="644460"/>
                    </a:lnTo>
                    <a:lnTo>
                      <a:pt x="419100" y="961615"/>
                    </a:lnTo>
                    <a:lnTo>
                      <a:pt x="11430" y="646997"/>
                    </a:lnTo>
                    <a:lnTo>
                      <a:pt x="430530" y="323498"/>
                    </a:lnTo>
                    <a:close/>
                    <a:moveTo>
                      <a:pt x="8890" y="1291456"/>
                    </a:moveTo>
                    <a:lnTo>
                      <a:pt x="8890" y="662220"/>
                    </a:lnTo>
                    <a:lnTo>
                      <a:pt x="407670" y="970495"/>
                    </a:lnTo>
                    <a:lnTo>
                      <a:pt x="826770" y="1293994"/>
                    </a:lnTo>
                    <a:lnTo>
                      <a:pt x="419100" y="1608612"/>
                    </a:lnTo>
                    <a:lnTo>
                      <a:pt x="8890" y="1291456"/>
                    </a:lnTo>
                    <a:close/>
                    <a:moveTo>
                      <a:pt x="430530" y="1617492"/>
                    </a:moveTo>
                    <a:lnTo>
                      <a:pt x="829310" y="1309217"/>
                    </a:lnTo>
                    <a:lnTo>
                      <a:pt x="829310" y="1938453"/>
                    </a:lnTo>
                    <a:lnTo>
                      <a:pt x="419100" y="2255609"/>
                    </a:lnTo>
                    <a:lnTo>
                      <a:pt x="11430" y="1940990"/>
                    </a:lnTo>
                    <a:lnTo>
                      <a:pt x="430530" y="1617492"/>
                    </a:lnTo>
                    <a:close/>
                    <a:moveTo>
                      <a:pt x="8890" y="2585450"/>
                    </a:moveTo>
                    <a:lnTo>
                      <a:pt x="8890" y="1956214"/>
                    </a:lnTo>
                    <a:lnTo>
                      <a:pt x="407670" y="2264489"/>
                    </a:lnTo>
                    <a:lnTo>
                      <a:pt x="826770" y="2587987"/>
                    </a:lnTo>
                    <a:lnTo>
                      <a:pt x="419100" y="2902605"/>
                    </a:lnTo>
                    <a:lnTo>
                      <a:pt x="8890" y="2585450"/>
                    </a:lnTo>
                    <a:close/>
                    <a:moveTo>
                      <a:pt x="430530" y="2911486"/>
                    </a:moveTo>
                    <a:lnTo>
                      <a:pt x="829310" y="2603211"/>
                    </a:lnTo>
                    <a:lnTo>
                      <a:pt x="829310" y="3232447"/>
                    </a:lnTo>
                    <a:lnTo>
                      <a:pt x="419100" y="3549602"/>
                    </a:lnTo>
                    <a:lnTo>
                      <a:pt x="11430" y="3234984"/>
                    </a:lnTo>
                    <a:lnTo>
                      <a:pt x="430530" y="2911486"/>
                    </a:lnTo>
                    <a:close/>
                    <a:moveTo>
                      <a:pt x="8890" y="3879444"/>
                    </a:moveTo>
                    <a:lnTo>
                      <a:pt x="8890" y="3250208"/>
                    </a:lnTo>
                    <a:lnTo>
                      <a:pt x="407670" y="3558483"/>
                    </a:lnTo>
                    <a:lnTo>
                      <a:pt x="826770" y="3881981"/>
                    </a:lnTo>
                    <a:moveTo>
                      <a:pt x="9231630" y="3881981"/>
                    </a:moveTo>
                    <a:lnTo>
                      <a:pt x="9650730" y="3558483"/>
                    </a:lnTo>
                    <a:lnTo>
                      <a:pt x="10049510" y="3250208"/>
                    </a:lnTo>
                    <a:lnTo>
                      <a:pt x="10049510" y="3879444"/>
                    </a:lnTo>
                    <a:moveTo>
                      <a:pt x="10046970" y="3234984"/>
                    </a:moveTo>
                    <a:lnTo>
                      <a:pt x="9639300" y="3549602"/>
                    </a:lnTo>
                    <a:lnTo>
                      <a:pt x="9229090" y="3232447"/>
                    </a:lnTo>
                    <a:lnTo>
                      <a:pt x="9229090" y="2603211"/>
                    </a:lnTo>
                    <a:lnTo>
                      <a:pt x="9627870" y="2911486"/>
                    </a:lnTo>
                    <a:lnTo>
                      <a:pt x="10046970" y="3234984"/>
                    </a:lnTo>
                    <a:close/>
                    <a:moveTo>
                      <a:pt x="10049510" y="2585450"/>
                    </a:moveTo>
                    <a:lnTo>
                      <a:pt x="9639300" y="2902605"/>
                    </a:lnTo>
                    <a:lnTo>
                      <a:pt x="9231630" y="2587987"/>
                    </a:lnTo>
                    <a:lnTo>
                      <a:pt x="9650730" y="2264489"/>
                    </a:lnTo>
                    <a:lnTo>
                      <a:pt x="10049510" y="1956214"/>
                    </a:lnTo>
                    <a:lnTo>
                      <a:pt x="10049510" y="2585450"/>
                    </a:lnTo>
                    <a:close/>
                    <a:moveTo>
                      <a:pt x="10046970" y="1940990"/>
                    </a:moveTo>
                    <a:lnTo>
                      <a:pt x="9639300" y="2255609"/>
                    </a:lnTo>
                    <a:lnTo>
                      <a:pt x="9229090" y="1938453"/>
                    </a:lnTo>
                    <a:lnTo>
                      <a:pt x="9229090" y="1309217"/>
                    </a:lnTo>
                    <a:lnTo>
                      <a:pt x="9627870" y="1617492"/>
                    </a:lnTo>
                    <a:lnTo>
                      <a:pt x="10046970" y="1940990"/>
                    </a:lnTo>
                    <a:close/>
                    <a:moveTo>
                      <a:pt x="10049510" y="1291456"/>
                    </a:moveTo>
                    <a:lnTo>
                      <a:pt x="9639300" y="1608612"/>
                    </a:lnTo>
                    <a:lnTo>
                      <a:pt x="9231630" y="1293994"/>
                    </a:lnTo>
                    <a:lnTo>
                      <a:pt x="9650730" y="970495"/>
                    </a:lnTo>
                    <a:lnTo>
                      <a:pt x="10049510" y="662220"/>
                    </a:lnTo>
                    <a:lnTo>
                      <a:pt x="10049510" y="1291456"/>
                    </a:lnTo>
                    <a:close/>
                    <a:moveTo>
                      <a:pt x="10046970" y="646997"/>
                    </a:moveTo>
                    <a:lnTo>
                      <a:pt x="9639300" y="961615"/>
                    </a:lnTo>
                    <a:lnTo>
                      <a:pt x="9229090" y="644460"/>
                    </a:lnTo>
                    <a:lnTo>
                      <a:pt x="9229090" y="15223"/>
                    </a:lnTo>
                    <a:lnTo>
                      <a:pt x="9627870" y="323498"/>
                    </a:lnTo>
                    <a:lnTo>
                      <a:pt x="10046970" y="64699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647BE998-F8D6-0C47-9451-7840993E4A83}"/>
                  </a:ext>
                </a:extLst>
              </p:cNvPr>
              <p:cNvSpPr/>
              <p:nvPr/>
            </p:nvSpPr>
            <p:spPr>
              <a:xfrm>
                <a:off x="0" y="3870976"/>
                <a:ext cx="10071100" cy="3890861"/>
              </a:xfrm>
              <a:custGeom>
                <a:avLst/>
                <a:gdLst>
                  <a:gd name="connsiteX0" fmla="*/ 0 w 10071100"/>
                  <a:gd name="connsiteY0" fmla="*/ 0 h 3890861"/>
                  <a:gd name="connsiteX1" fmla="*/ 0 w 10071100"/>
                  <a:gd name="connsiteY1" fmla="*/ 664758 h 3890861"/>
                  <a:gd name="connsiteX2" fmla="*/ 407670 w 10071100"/>
                  <a:gd name="connsiteY2" fmla="*/ 979376 h 3890861"/>
                  <a:gd name="connsiteX3" fmla="*/ 0 w 10071100"/>
                  <a:gd name="connsiteY3" fmla="*/ 1293994 h 3890861"/>
                  <a:gd name="connsiteX4" fmla="*/ 0 w 10071100"/>
                  <a:gd name="connsiteY4" fmla="*/ 1958751 h 3890861"/>
                  <a:gd name="connsiteX5" fmla="*/ 407670 w 10071100"/>
                  <a:gd name="connsiteY5" fmla="*/ 2273369 h 3890861"/>
                  <a:gd name="connsiteX6" fmla="*/ 0 w 10071100"/>
                  <a:gd name="connsiteY6" fmla="*/ 2587987 h 3890861"/>
                  <a:gd name="connsiteX7" fmla="*/ 0 w 10071100"/>
                  <a:gd name="connsiteY7" fmla="*/ 3252745 h 3890861"/>
                  <a:gd name="connsiteX8" fmla="*/ 407670 w 10071100"/>
                  <a:gd name="connsiteY8" fmla="*/ 3567363 h 3890861"/>
                  <a:gd name="connsiteX9" fmla="*/ 0 w 10071100"/>
                  <a:gd name="connsiteY9" fmla="*/ 3881981 h 3890861"/>
                  <a:gd name="connsiteX10" fmla="*/ 0 w 10071100"/>
                  <a:gd name="connsiteY10" fmla="*/ 3890861 h 3890861"/>
                  <a:gd name="connsiteX11" fmla="*/ 11430 w 10071100"/>
                  <a:gd name="connsiteY11" fmla="*/ 3890861 h 3890861"/>
                  <a:gd name="connsiteX12" fmla="*/ 419100 w 10071100"/>
                  <a:gd name="connsiteY12" fmla="*/ 3576244 h 3890861"/>
                  <a:gd name="connsiteX13" fmla="*/ 826770 w 10071100"/>
                  <a:gd name="connsiteY13" fmla="*/ 3890861 h 3890861"/>
                  <a:gd name="connsiteX14" fmla="*/ 850900 w 10071100"/>
                  <a:gd name="connsiteY14" fmla="*/ 3890861 h 3890861"/>
                  <a:gd name="connsiteX15" fmla="*/ 1257300 w 10071100"/>
                  <a:gd name="connsiteY15" fmla="*/ 3576244 h 3890861"/>
                  <a:gd name="connsiteX16" fmla="*/ 1664970 w 10071100"/>
                  <a:gd name="connsiteY16" fmla="*/ 3890861 h 3890861"/>
                  <a:gd name="connsiteX17" fmla="*/ 1689100 w 10071100"/>
                  <a:gd name="connsiteY17" fmla="*/ 3890861 h 3890861"/>
                  <a:gd name="connsiteX18" fmla="*/ 2096770 w 10071100"/>
                  <a:gd name="connsiteY18" fmla="*/ 3576244 h 3890861"/>
                  <a:gd name="connsiteX19" fmla="*/ 2504440 w 10071100"/>
                  <a:gd name="connsiteY19" fmla="*/ 3890861 h 3890861"/>
                  <a:gd name="connsiteX20" fmla="*/ 2528570 w 10071100"/>
                  <a:gd name="connsiteY20" fmla="*/ 3890861 h 3890861"/>
                  <a:gd name="connsiteX21" fmla="*/ 2936240 w 10071100"/>
                  <a:gd name="connsiteY21" fmla="*/ 3576244 h 3890861"/>
                  <a:gd name="connsiteX22" fmla="*/ 3343910 w 10071100"/>
                  <a:gd name="connsiteY22" fmla="*/ 3890861 h 3890861"/>
                  <a:gd name="connsiteX23" fmla="*/ 3368040 w 10071100"/>
                  <a:gd name="connsiteY23" fmla="*/ 3890861 h 3890861"/>
                  <a:gd name="connsiteX24" fmla="*/ 3775710 w 10071100"/>
                  <a:gd name="connsiteY24" fmla="*/ 3576244 h 3890861"/>
                  <a:gd name="connsiteX25" fmla="*/ 4183380 w 10071100"/>
                  <a:gd name="connsiteY25" fmla="*/ 3890861 h 3890861"/>
                  <a:gd name="connsiteX26" fmla="*/ 4207510 w 10071100"/>
                  <a:gd name="connsiteY26" fmla="*/ 3890861 h 3890861"/>
                  <a:gd name="connsiteX27" fmla="*/ 4615180 w 10071100"/>
                  <a:gd name="connsiteY27" fmla="*/ 3576244 h 3890861"/>
                  <a:gd name="connsiteX28" fmla="*/ 5022850 w 10071100"/>
                  <a:gd name="connsiteY28" fmla="*/ 3890861 h 3890861"/>
                  <a:gd name="connsiteX29" fmla="*/ 5046980 w 10071100"/>
                  <a:gd name="connsiteY29" fmla="*/ 3890861 h 3890861"/>
                  <a:gd name="connsiteX30" fmla="*/ 5454650 w 10071100"/>
                  <a:gd name="connsiteY30" fmla="*/ 3576244 h 3890861"/>
                  <a:gd name="connsiteX31" fmla="*/ 5862320 w 10071100"/>
                  <a:gd name="connsiteY31" fmla="*/ 3890861 h 3890861"/>
                  <a:gd name="connsiteX32" fmla="*/ 5886450 w 10071100"/>
                  <a:gd name="connsiteY32" fmla="*/ 3890861 h 3890861"/>
                  <a:gd name="connsiteX33" fmla="*/ 6294120 w 10071100"/>
                  <a:gd name="connsiteY33" fmla="*/ 3576244 h 3890861"/>
                  <a:gd name="connsiteX34" fmla="*/ 6701790 w 10071100"/>
                  <a:gd name="connsiteY34" fmla="*/ 3890861 h 3890861"/>
                  <a:gd name="connsiteX35" fmla="*/ 6725920 w 10071100"/>
                  <a:gd name="connsiteY35" fmla="*/ 3890861 h 3890861"/>
                  <a:gd name="connsiteX36" fmla="*/ 7133590 w 10071100"/>
                  <a:gd name="connsiteY36" fmla="*/ 3576244 h 3890861"/>
                  <a:gd name="connsiteX37" fmla="*/ 7541260 w 10071100"/>
                  <a:gd name="connsiteY37" fmla="*/ 3890861 h 3890861"/>
                  <a:gd name="connsiteX38" fmla="*/ 7565390 w 10071100"/>
                  <a:gd name="connsiteY38" fmla="*/ 3890861 h 3890861"/>
                  <a:gd name="connsiteX39" fmla="*/ 7973060 w 10071100"/>
                  <a:gd name="connsiteY39" fmla="*/ 3576244 h 3890861"/>
                  <a:gd name="connsiteX40" fmla="*/ 8380731 w 10071100"/>
                  <a:gd name="connsiteY40" fmla="*/ 3890861 h 3890861"/>
                  <a:gd name="connsiteX41" fmla="*/ 8404860 w 10071100"/>
                  <a:gd name="connsiteY41" fmla="*/ 3890861 h 3890861"/>
                  <a:gd name="connsiteX42" fmla="*/ 8812530 w 10071100"/>
                  <a:gd name="connsiteY42" fmla="*/ 3576244 h 3890861"/>
                  <a:gd name="connsiteX43" fmla="*/ 9220200 w 10071100"/>
                  <a:gd name="connsiteY43" fmla="*/ 3890861 h 3890861"/>
                  <a:gd name="connsiteX44" fmla="*/ 9244330 w 10071100"/>
                  <a:gd name="connsiteY44" fmla="*/ 3890861 h 3890861"/>
                  <a:gd name="connsiteX45" fmla="*/ 9652000 w 10071100"/>
                  <a:gd name="connsiteY45" fmla="*/ 3576244 h 3890861"/>
                  <a:gd name="connsiteX46" fmla="*/ 10059670 w 10071100"/>
                  <a:gd name="connsiteY46" fmla="*/ 3890861 h 3890861"/>
                  <a:gd name="connsiteX47" fmla="*/ 10071100 w 10071100"/>
                  <a:gd name="connsiteY47" fmla="*/ 3890861 h 3890861"/>
                  <a:gd name="connsiteX48" fmla="*/ 10071100 w 10071100"/>
                  <a:gd name="connsiteY48" fmla="*/ 3881981 h 3890861"/>
                  <a:gd name="connsiteX49" fmla="*/ 9650730 w 10071100"/>
                  <a:gd name="connsiteY49" fmla="*/ 3567363 h 3890861"/>
                  <a:gd name="connsiteX50" fmla="*/ 10058400 w 10071100"/>
                  <a:gd name="connsiteY50" fmla="*/ 3252745 h 3890861"/>
                  <a:gd name="connsiteX51" fmla="*/ 10058400 w 10071100"/>
                  <a:gd name="connsiteY51" fmla="*/ 2587987 h 3890861"/>
                  <a:gd name="connsiteX52" fmla="*/ 9650730 w 10071100"/>
                  <a:gd name="connsiteY52" fmla="*/ 2273369 h 3890861"/>
                  <a:gd name="connsiteX53" fmla="*/ 10058400 w 10071100"/>
                  <a:gd name="connsiteY53" fmla="*/ 1958751 h 3890861"/>
                  <a:gd name="connsiteX54" fmla="*/ 10058400 w 10071100"/>
                  <a:gd name="connsiteY54" fmla="*/ 1293994 h 3890861"/>
                  <a:gd name="connsiteX55" fmla="*/ 9650730 w 10071100"/>
                  <a:gd name="connsiteY55" fmla="*/ 979376 h 3890861"/>
                  <a:gd name="connsiteX56" fmla="*/ 10058400 w 10071100"/>
                  <a:gd name="connsiteY56" fmla="*/ 664758 h 3890861"/>
                  <a:gd name="connsiteX57" fmla="*/ 10058400 w 10071100"/>
                  <a:gd name="connsiteY57" fmla="*/ 0 h 3890861"/>
                  <a:gd name="connsiteX58" fmla="*/ 2503170 w 10071100"/>
                  <a:gd name="connsiteY58" fmla="*/ 8881 h 3890861"/>
                  <a:gd name="connsiteX59" fmla="*/ 2084070 w 10071100"/>
                  <a:gd name="connsiteY59" fmla="*/ 332379 h 3890861"/>
                  <a:gd name="connsiteX60" fmla="*/ 1685290 w 10071100"/>
                  <a:gd name="connsiteY60" fmla="*/ 640654 h 3890861"/>
                  <a:gd name="connsiteX61" fmla="*/ 1685290 w 10071100"/>
                  <a:gd name="connsiteY61" fmla="*/ 11418 h 3890861"/>
                  <a:gd name="connsiteX62" fmla="*/ 1685290 w 10071100"/>
                  <a:gd name="connsiteY62" fmla="*/ 1305412 h 3890861"/>
                  <a:gd name="connsiteX63" fmla="*/ 2095500 w 10071100"/>
                  <a:gd name="connsiteY63" fmla="*/ 988256 h 3890861"/>
                  <a:gd name="connsiteX64" fmla="*/ 2503170 w 10071100"/>
                  <a:gd name="connsiteY64" fmla="*/ 1302874 h 3890861"/>
                  <a:gd name="connsiteX65" fmla="*/ 2084070 w 10071100"/>
                  <a:gd name="connsiteY65" fmla="*/ 1626373 h 3890861"/>
                  <a:gd name="connsiteX66" fmla="*/ 1685290 w 10071100"/>
                  <a:gd name="connsiteY66" fmla="*/ 1934647 h 3890861"/>
                  <a:gd name="connsiteX67" fmla="*/ 1685290 w 10071100"/>
                  <a:gd name="connsiteY67" fmla="*/ 1305412 h 3890861"/>
                  <a:gd name="connsiteX68" fmla="*/ 1676400 w 10071100"/>
                  <a:gd name="connsiteY68" fmla="*/ 1293994 h 3890861"/>
                  <a:gd name="connsiteX69" fmla="*/ 1268730 w 10071100"/>
                  <a:gd name="connsiteY69" fmla="*/ 979376 h 3890861"/>
                  <a:gd name="connsiteX70" fmla="*/ 1676400 w 10071100"/>
                  <a:gd name="connsiteY70" fmla="*/ 664758 h 3890861"/>
                  <a:gd name="connsiteX71" fmla="*/ 2084070 w 10071100"/>
                  <a:gd name="connsiteY71" fmla="*/ 979376 h 3890861"/>
                  <a:gd name="connsiteX72" fmla="*/ 1676400 w 10071100"/>
                  <a:gd name="connsiteY72" fmla="*/ 1293994 h 3890861"/>
                  <a:gd name="connsiteX73" fmla="*/ 2106930 w 10071100"/>
                  <a:gd name="connsiteY73" fmla="*/ 979376 h 3890861"/>
                  <a:gd name="connsiteX74" fmla="*/ 1687830 w 10071100"/>
                  <a:gd name="connsiteY74" fmla="*/ 655877 h 3890861"/>
                  <a:gd name="connsiteX75" fmla="*/ 2095500 w 10071100"/>
                  <a:gd name="connsiteY75" fmla="*/ 341259 h 3890861"/>
                  <a:gd name="connsiteX76" fmla="*/ 2505710 w 10071100"/>
                  <a:gd name="connsiteY76" fmla="*/ 658415 h 3890861"/>
                  <a:gd name="connsiteX77" fmla="*/ 2505710 w 10071100"/>
                  <a:gd name="connsiteY77" fmla="*/ 1287651 h 3890861"/>
                  <a:gd name="connsiteX78" fmla="*/ 2106930 w 10071100"/>
                  <a:gd name="connsiteY78" fmla="*/ 979376 h 3890861"/>
                  <a:gd name="connsiteX79" fmla="*/ 2106930 w 10071100"/>
                  <a:gd name="connsiteY79" fmla="*/ 332379 h 3890861"/>
                  <a:gd name="connsiteX80" fmla="*/ 2514600 w 10071100"/>
                  <a:gd name="connsiteY80" fmla="*/ 17761 h 3890861"/>
                  <a:gd name="connsiteX81" fmla="*/ 2922270 w 10071100"/>
                  <a:gd name="connsiteY81" fmla="*/ 332379 h 3890861"/>
                  <a:gd name="connsiteX82" fmla="*/ 2514600 w 10071100"/>
                  <a:gd name="connsiteY82" fmla="*/ 646997 h 3890861"/>
                  <a:gd name="connsiteX83" fmla="*/ 2106930 w 10071100"/>
                  <a:gd name="connsiteY83" fmla="*/ 332379 h 3890861"/>
                  <a:gd name="connsiteX84" fmla="*/ 3343910 w 10071100"/>
                  <a:gd name="connsiteY84" fmla="*/ 11418 h 3890861"/>
                  <a:gd name="connsiteX85" fmla="*/ 3343910 w 10071100"/>
                  <a:gd name="connsiteY85" fmla="*/ 640654 h 3890861"/>
                  <a:gd name="connsiteX86" fmla="*/ 2945130 w 10071100"/>
                  <a:gd name="connsiteY86" fmla="*/ 332379 h 3890861"/>
                  <a:gd name="connsiteX87" fmla="*/ 2526030 w 10071100"/>
                  <a:gd name="connsiteY87" fmla="*/ 8881 h 3890861"/>
                  <a:gd name="connsiteX88" fmla="*/ 2523490 w 10071100"/>
                  <a:gd name="connsiteY88" fmla="*/ 658415 h 3890861"/>
                  <a:gd name="connsiteX89" fmla="*/ 2933700 w 10071100"/>
                  <a:gd name="connsiteY89" fmla="*/ 341259 h 3890861"/>
                  <a:gd name="connsiteX90" fmla="*/ 3341370 w 10071100"/>
                  <a:gd name="connsiteY90" fmla="*/ 655877 h 3890861"/>
                  <a:gd name="connsiteX91" fmla="*/ 2922270 w 10071100"/>
                  <a:gd name="connsiteY91" fmla="*/ 979376 h 3890861"/>
                  <a:gd name="connsiteX92" fmla="*/ 2523490 w 10071100"/>
                  <a:gd name="connsiteY92" fmla="*/ 1287651 h 3890861"/>
                  <a:gd name="connsiteX93" fmla="*/ 2523490 w 10071100"/>
                  <a:gd name="connsiteY93" fmla="*/ 658415 h 3890861"/>
                  <a:gd name="connsiteX94" fmla="*/ 2933700 w 10071100"/>
                  <a:gd name="connsiteY94" fmla="*/ 988256 h 3890861"/>
                  <a:gd name="connsiteX95" fmla="*/ 3343910 w 10071100"/>
                  <a:gd name="connsiteY95" fmla="*/ 1305412 h 3890861"/>
                  <a:gd name="connsiteX96" fmla="*/ 3343910 w 10071100"/>
                  <a:gd name="connsiteY96" fmla="*/ 1934647 h 3890861"/>
                  <a:gd name="connsiteX97" fmla="*/ 2945130 w 10071100"/>
                  <a:gd name="connsiteY97" fmla="*/ 1626373 h 3890861"/>
                  <a:gd name="connsiteX98" fmla="*/ 2526030 w 10071100"/>
                  <a:gd name="connsiteY98" fmla="*/ 1302874 h 3890861"/>
                  <a:gd name="connsiteX99" fmla="*/ 2933700 w 10071100"/>
                  <a:gd name="connsiteY99" fmla="*/ 988256 h 3890861"/>
                  <a:gd name="connsiteX100" fmla="*/ 2945130 w 10071100"/>
                  <a:gd name="connsiteY100" fmla="*/ 979376 h 3890861"/>
                  <a:gd name="connsiteX101" fmla="*/ 3352800 w 10071100"/>
                  <a:gd name="connsiteY101" fmla="*/ 664758 h 3890861"/>
                  <a:gd name="connsiteX102" fmla="*/ 3760470 w 10071100"/>
                  <a:gd name="connsiteY102" fmla="*/ 979376 h 3890861"/>
                  <a:gd name="connsiteX103" fmla="*/ 3352800 w 10071100"/>
                  <a:gd name="connsiteY103" fmla="*/ 1293994 h 3890861"/>
                  <a:gd name="connsiteX104" fmla="*/ 2945130 w 10071100"/>
                  <a:gd name="connsiteY104" fmla="*/ 979376 h 3890861"/>
                  <a:gd name="connsiteX105" fmla="*/ 4179570 w 10071100"/>
                  <a:gd name="connsiteY105" fmla="*/ 8881 h 3890861"/>
                  <a:gd name="connsiteX106" fmla="*/ 3760470 w 10071100"/>
                  <a:gd name="connsiteY106" fmla="*/ 332379 h 3890861"/>
                  <a:gd name="connsiteX107" fmla="*/ 3361690 w 10071100"/>
                  <a:gd name="connsiteY107" fmla="*/ 640654 h 3890861"/>
                  <a:gd name="connsiteX108" fmla="*/ 3361690 w 10071100"/>
                  <a:gd name="connsiteY108" fmla="*/ 11418 h 3890861"/>
                  <a:gd name="connsiteX109" fmla="*/ 3361690 w 10071100"/>
                  <a:gd name="connsiteY109" fmla="*/ 1305412 h 3890861"/>
                  <a:gd name="connsiteX110" fmla="*/ 3771900 w 10071100"/>
                  <a:gd name="connsiteY110" fmla="*/ 988256 h 3890861"/>
                  <a:gd name="connsiteX111" fmla="*/ 4179570 w 10071100"/>
                  <a:gd name="connsiteY111" fmla="*/ 1302874 h 3890861"/>
                  <a:gd name="connsiteX112" fmla="*/ 3760470 w 10071100"/>
                  <a:gd name="connsiteY112" fmla="*/ 1626373 h 3890861"/>
                  <a:gd name="connsiteX113" fmla="*/ 3361690 w 10071100"/>
                  <a:gd name="connsiteY113" fmla="*/ 1934647 h 3890861"/>
                  <a:gd name="connsiteX114" fmla="*/ 3361690 w 10071100"/>
                  <a:gd name="connsiteY114" fmla="*/ 1305412 h 3890861"/>
                  <a:gd name="connsiteX115" fmla="*/ 3783330 w 10071100"/>
                  <a:gd name="connsiteY115" fmla="*/ 979376 h 3890861"/>
                  <a:gd name="connsiteX116" fmla="*/ 3364230 w 10071100"/>
                  <a:gd name="connsiteY116" fmla="*/ 655877 h 3890861"/>
                  <a:gd name="connsiteX117" fmla="*/ 3771900 w 10071100"/>
                  <a:gd name="connsiteY117" fmla="*/ 341259 h 3890861"/>
                  <a:gd name="connsiteX118" fmla="*/ 4182110 w 10071100"/>
                  <a:gd name="connsiteY118" fmla="*/ 658415 h 3890861"/>
                  <a:gd name="connsiteX119" fmla="*/ 4182110 w 10071100"/>
                  <a:gd name="connsiteY119" fmla="*/ 1287651 h 3890861"/>
                  <a:gd name="connsiteX120" fmla="*/ 3783330 w 10071100"/>
                  <a:gd name="connsiteY120" fmla="*/ 979376 h 3890861"/>
                  <a:gd name="connsiteX121" fmla="*/ 3783330 w 10071100"/>
                  <a:gd name="connsiteY121" fmla="*/ 332379 h 3890861"/>
                  <a:gd name="connsiteX122" fmla="*/ 4191000 w 10071100"/>
                  <a:gd name="connsiteY122" fmla="*/ 17761 h 3890861"/>
                  <a:gd name="connsiteX123" fmla="*/ 4598670 w 10071100"/>
                  <a:gd name="connsiteY123" fmla="*/ 332379 h 3890861"/>
                  <a:gd name="connsiteX124" fmla="*/ 4191000 w 10071100"/>
                  <a:gd name="connsiteY124" fmla="*/ 646997 h 3890861"/>
                  <a:gd name="connsiteX125" fmla="*/ 3783330 w 10071100"/>
                  <a:gd name="connsiteY125" fmla="*/ 332379 h 3890861"/>
                  <a:gd name="connsiteX126" fmla="*/ 5020310 w 10071100"/>
                  <a:gd name="connsiteY126" fmla="*/ 11418 h 3890861"/>
                  <a:gd name="connsiteX127" fmla="*/ 5020310 w 10071100"/>
                  <a:gd name="connsiteY127" fmla="*/ 640654 h 3890861"/>
                  <a:gd name="connsiteX128" fmla="*/ 4621530 w 10071100"/>
                  <a:gd name="connsiteY128" fmla="*/ 332379 h 3890861"/>
                  <a:gd name="connsiteX129" fmla="*/ 4202430 w 10071100"/>
                  <a:gd name="connsiteY129" fmla="*/ 8881 h 3890861"/>
                  <a:gd name="connsiteX130" fmla="*/ 4199890 w 10071100"/>
                  <a:gd name="connsiteY130" fmla="*/ 658415 h 3890861"/>
                  <a:gd name="connsiteX131" fmla="*/ 4610100 w 10071100"/>
                  <a:gd name="connsiteY131" fmla="*/ 341259 h 3890861"/>
                  <a:gd name="connsiteX132" fmla="*/ 5017770 w 10071100"/>
                  <a:gd name="connsiteY132" fmla="*/ 655877 h 3890861"/>
                  <a:gd name="connsiteX133" fmla="*/ 4598670 w 10071100"/>
                  <a:gd name="connsiteY133" fmla="*/ 979376 h 3890861"/>
                  <a:gd name="connsiteX134" fmla="*/ 4199890 w 10071100"/>
                  <a:gd name="connsiteY134" fmla="*/ 1287651 h 3890861"/>
                  <a:gd name="connsiteX135" fmla="*/ 4199890 w 10071100"/>
                  <a:gd name="connsiteY135" fmla="*/ 658415 h 3890861"/>
                  <a:gd name="connsiteX136" fmla="*/ 4610100 w 10071100"/>
                  <a:gd name="connsiteY136" fmla="*/ 988256 h 3890861"/>
                  <a:gd name="connsiteX137" fmla="*/ 5020310 w 10071100"/>
                  <a:gd name="connsiteY137" fmla="*/ 1305412 h 3890861"/>
                  <a:gd name="connsiteX138" fmla="*/ 5020310 w 10071100"/>
                  <a:gd name="connsiteY138" fmla="*/ 1934647 h 3890861"/>
                  <a:gd name="connsiteX139" fmla="*/ 4621530 w 10071100"/>
                  <a:gd name="connsiteY139" fmla="*/ 1626373 h 3890861"/>
                  <a:gd name="connsiteX140" fmla="*/ 4202430 w 10071100"/>
                  <a:gd name="connsiteY140" fmla="*/ 1302874 h 3890861"/>
                  <a:gd name="connsiteX141" fmla="*/ 4610100 w 10071100"/>
                  <a:gd name="connsiteY141" fmla="*/ 988256 h 3890861"/>
                  <a:gd name="connsiteX142" fmla="*/ 4621530 w 10071100"/>
                  <a:gd name="connsiteY142" fmla="*/ 979376 h 3890861"/>
                  <a:gd name="connsiteX143" fmla="*/ 5029200 w 10071100"/>
                  <a:gd name="connsiteY143" fmla="*/ 664758 h 3890861"/>
                  <a:gd name="connsiteX144" fmla="*/ 5436870 w 10071100"/>
                  <a:gd name="connsiteY144" fmla="*/ 979376 h 3890861"/>
                  <a:gd name="connsiteX145" fmla="*/ 5029200 w 10071100"/>
                  <a:gd name="connsiteY145" fmla="*/ 1293994 h 3890861"/>
                  <a:gd name="connsiteX146" fmla="*/ 4621530 w 10071100"/>
                  <a:gd name="connsiteY146" fmla="*/ 979376 h 3890861"/>
                  <a:gd name="connsiteX147" fmla="*/ 5855970 w 10071100"/>
                  <a:gd name="connsiteY147" fmla="*/ 8881 h 3890861"/>
                  <a:gd name="connsiteX148" fmla="*/ 5436870 w 10071100"/>
                  <a:gd name="connsiteY148" fmla="*/ 332379 h 3890861"/>
                  <a:gd name="connsiteX149" fmla="*/ 5038090 w 10071100"/>
                  <a:gd name="connsiteY149" fmla="*/ 640654 h 3890861"/>
                  <a:gd name="connsiteX150" fmla="*/ 5038090 w 10071100"/>
                  <a:gd name="connsiteY150" fmla="*/ 11418 h 3890861"/>
                  <a:gd name="connsiteX151" fmla="*/ 5038090 w 10071100"/>
                  <a:gd name="connsiteY151" fmla="*/ 1305412 h 3890861"/>
                  <a:gd name="connsiteX152" fmla="*/ 5448300 w 10071100"/>
                  <a:gd name="connsiteY152" fmla="*/ 988256 h 3890861"/>
                  <a:gd name="connsiteX153" fmla="*/ 5855970 w 10071100"/>
                  <a:gd name="connsiteY153" fmla="*/ 1302874 h 3890861"/>
                  <a:gd name="connsiteX154" fmla="*/ 5436870 w 10071100"/>
                  <a:gd name="connsiteY154" fmla="*/ 1626373 h 3890861"/>
                  <a:gd name="connsiteX155" fmla="*/ 5038090 w 10071100"/>
                  <a:gd name="connsiteY155" fmla="*/ 1934647 h 3890861"/>
                  <a:gd name="connsiteX156" fmla="*/ 5038090 w 10071100"/>
                  <a:gd name="connsiteY156" fmla="*/ 1305412 h 3890861"/>
                  <a:gd name="connsiteX157" fmla="*/ 5459730 w 10071100"/>
                  <a:gd name="connsiteY157" fmla="*/ 979376 h 3890861"/>
                  <a:gd name="connsiteX158" fmla="*/ 5040630 w 10071100"/>
                  <a:gd name="connsiteY158" fmla="*/ 655877 h 3890861"/>
                  <a:gd name="connsiteX159" fmla="*/ 5448300 w 10071100"/>
                  <a:gd name="connsiteY159" fmla="*/ 341259 h 3890861"/>
                  <a:gd name="connsiteX160" fmla="*/ 5858510 w 10071100"/>
                  <a:gd name="connsiteY160" fmla="*/ 658415 h 3890861"/>
                  <a:gd name="connsiteX161" fmla="*/ 5858510 w 10071100"/>
                  <a:gd name="connsiteY161" fmla="*/ 1287651 h 3890861"/>
                  <a:gd name="connsiteX162" fmla="*/ 5459730 w 10071100"/>
                  <a:gd name="connsiteY162" fmla="*/ 979376 h 3890861"/>
                  <a:gd name="connsiteX163" fmla="*/ 5459730 w 10071100"/>
                  <a:gd name="connsiteY163" fmla="*/ 332379 h 3890861"/>
                  <a:gd name="connsiteX164" fmla="*/ 5867400 w 10071100"/>
                  <a:gd name="connsiteY164" fmla="*/ 17761 h 3890861"/>
                  <a:gd name="connsiteX165" fmla="*/ 6275070 w 10071100"/>
                  <a:gd name="connsiteY165" fmla="*/ 332379 h 3890861"/>
                  <a:gd name="connsiteX166" fmla="*/ 5867400 w 10071100"/>
                  <a:gd name="connsiteY166" fmla="*/ 646997 h 3890861"/>
                  <a:gd name="connsiteX167" fmla="*/ 5459730 w 10071100"/>
                  <a:gd name="connsiteY167" fmla="*/ 332379 h 3890861"/>
                  <a:gd name="connsiteX168" fmla="*/ 6696710 w 10071100"/>
                  <a:gd name="connsiteY168" fmla="*/ 11418 h 3890861"/>
                  <a:gd name="connsiteX169" fmla="*/ 6696710 w 10071100"/>
                  <a:gd name="connsiteY169" fmla="*/ 640654 h 3890861"/>
                  <a:gd name="connsiteX170" fmla="*/ 6297930 w 10071100"/>
                  <a:gd name="connsiteY170" fmla="*/ 332379 h 3890861"/>
                  <a:gd name="connsiteX171" fmla="*/ 5878830 w 10071100"/>
                  <a:gd name="connsiteY171" fmla="*/ 8881 h 3890861"/>
                  <a:gd name="connsiteX172" fmla="*/ 5876290 w 10071100"/>
                  <a:gd name="connsiteY172" fmla="*/ 658415 h 3890861"/>
                  <a:gd name="connsiteX173" fmla="*/ 6286500 w 10071100"/>
                  <a:gd name="connsiteY173" fmla="*/ 341259 h 3890861"/>
                  <a:gd name="connsiteX174" fmla="*/ 6694170 w 10071100"/>
                  <a:gd name="connsiteY174" fmla="*/ 655877 h 3890861"/>
                  <a:gd name="connsiteX175" fmla="*/ 6275070 w 10071100"/>
                  <a:gd name="connsiteY175" fmla="*/ 979376 h 3890861"/>
                  <a:gd name="connsiteX176" fmla="*/ 5876290 w 10071100"/>
                  <a:gd name="connsiteY176" fmla="*/ 1287651 h 3890861"/>
                  <a:gd name="connsiteX177" fmla="*/ 5876290 w 10071100"/>
                  <a:gd name="connsiteY177" fmla="*/ 658415 h 3890861"/>
                  <a:gd name="connsiteX178" fmla="*/ 6286500 w 10071100"/>
                  <a:gd name="connsiteY178" fmla="*/ 988256 h 3890861"/>
                  <a:gd name="connsiteX179" fmla="*/ 6696710 w 10071100"/>
                  <a:gd name="connsiteY179" fmla="*/ 1305412 h 3890861"/>
                  <a:gd name="connsiteX180" fmla="*/ 6696710 w 10071100"/>
                  <a:gd name="connsiteY180" fmla="*/ 1934647 h 3890861"/>
                  <a:gd name="connsiteX181" fmla="*/ 6297930 w 10071100"/>
                  <a:gd name="connsiteY181" fmla="*/ 1626373 h 3890861"/>
                  <a:gd name="connsiteX182" fmla="*/ 5878830 w 10071100"/>
                  <a:gd name="connsiteY182" fmla="*/ 1302874 h 3890861"/>
                  <a:gd name="connsiteX183" fmla="*/ 6286500 w 10071100"/>
                  <a:gd name="connsiteY183" fmla="*/ 988256 h 3890861"/>
                  <a:gd name="connsiteX184" fmla="*/ 6297930 w 10071100"/>
                  <a:gd name="connsiteY184" fmla="*/ 979376 h 3890861"/>
                  <a:gd name="connsiteX185" fmla="*/ 6705600 w 10071100"/>
                  <a:gd name="connsiteY185" fmla="*/ 664758 h 3890861"/>
                  <a:gd name="connsiteX186" fmla="*/ 7113270 w 10071100"/>
                  <a:gd name="connsiteY186" fmla="*/ 979376 h 3890861"/>
                  <a:gd name="connsiteX187" fmla="*/ 6705600 w 10071100"/>
                  <a:gd name="connsiteY187" fmla="*/ 1293994 h 3890861"/>
                  <a:gd name="connsiteX188" fmla="*/ 6297930 w 10071100"/>
                  <a:gd name="connsiteY188" fmla="*/ 979376 h 3890861"/>
                  <a:gd name="connsiteX189" fmla="*/ 7532370 w 10071100"/>
                  <a:gd name="connsiteY189" fmla="*/ 8881 h 3890861"/>
                  <a:gd name="connsiteX190" fmla="*/ 7113270 w 10071100"/>
                  <a:gd name="connsiteY190" fmla="*/ 332379 h 3890861"/>
                  <a:gd name="connsiteX191" fmla="*/ 6714490 w 10071100"/>
                  <a:gd name="connsiteY191" fmla="*/ 640654 h 3890861"/>
                  <a:gd name="connsiteX192" fmla="*/ 6714490 w 10071100"/>
                  <a:gd name="connsiteY192" fmla="*/ 11418 h 3890861"/>
                  <a:gd name="connsiteX193" fmla="*/ 6714490 w 10071100"/>
                  <a:gd name="connsiteY193" fmla="*/ 1305412 h 3890861"/>
                  <a:gd name="connsiteX194" fmla="*/ 7124700 w 10071100"/>
                  <a:gd name="connsiteY194" fmla="*/ 988256 h 3890861"/>
                  <a:gd name="connsiteX195" fmla="*/ 7532370 w 10071100"/>
                  <a:gd name="connsiteY195" fmla="*/ 1302874 h 3890861"/>
                  <a:gd name="connsiteX196" fmla="*/ 7113270 w 10071100"/>
                  <a:gd name="connsiteY196" fmla="*/ 1626373 h 3890861"/>
                  <a:gd name="connsiteX197" fmla="*/ 6714490 w 10071100"/>
                  <a:gd name="connsiteY197" fmla="*/ 1934647 h 3890861"/>
                  <a:gd name="connsiteX198" fmla="*/ 6714490 w 10071100"/>
                  <a:gd name="connsiteY198" fmla="*/ 1305412 h 3890861"/>
                  <a:gd name="connsiteX199" fmla="*/ 7136131 w 10071100"/>
                  <a:gd name="connsiteY199" fmla="*/ 979376 h 3890861"/>
                  <a:gd name="connsiteX200" fmla="*/ 6717031 w 10071100"/>
                  <a:gd name="connsiteY200" fmla="*/ 655877 h 3890861"/>
                  <a:gd name="connsiteX201" fmla="*/ 7124700 w 10071100"/>
                  <a:gd name="connsiteY201" fmla="*/ 341259 h 3890861"/>
                  <a:gd name="connsiteX202" fmla="*/ 7534910 w 10071100"/>
                  <a:gd name="connsiteY202" fmla="*/ 658415 h 3890861"/>
                  <a:gd name="connsiteX203" fmla="*/ 7534910 w 10071100"/>
                  <a:gd name="connsiteY203" fmla="*/ 1287651 h 3890861"/>
                  <a:gd name="connsiteX204" fmla="*/ 7136131 w 10071100"/>
                  <a:gd name="connsiteY204" fmla="*/ 979376 h 3890861"/>
                  <a:gd name="connsiteX205" fmla="*/ 7136131 w 10071100"/>
                  <a:gd name="connsiteY205" fmla="*/ 332379 h 3890861"/>
                  <a:gd name="connsiteX206" fmla="*/ 7543800 w 10071100"/>
                  <a:gd name="connsiteY206" fmla="*/ 17761 h 3890861"/>
                  <a:gd name="connsiteX207" fmla="*/ 7951470 w 10071100"/>
                  <a:gd name="connsiteY207" fmla="*/ 332379 h 3890861"/>
                  <a:gd name="connsiteX208" fmla="*/ 7543800 w 10071100"/>
                  <a:gd name="connsiteY208" fmla="*/ 646997 h 3890861"/>
                  <a:gd name="connsiteX209" fmla="*/ 7136131 w 10071100"/>
                  <a:gd name="connsiteY209" fmla="*/ 332379 h 3890861"/>
                  <a:gd name="connsiteX210" fmla="*/ 8373110 w 10071100"/>
                  <a:gd name="connsiteY210" fmla="*/ 11418 h 3890861"/>
                  <a:gd name="connsiteX211" fmla="*/ 8373110 w 10071100"/>
                  <a:gd name="connsiteY211" fmla="*/ 640654 h 3890861"/>
                  <a:gd name="connsiteX212" fmla="*/ 7974331 w 10071100"/>
                  <a:gd name="connsiteY212" fmla="*/ 332379 h 3890861"/>
                  <a:gd name="connsiteX213" fmla="*/ 7555231 w 10071100"/>
                  <a:gd name="connsiteY213" fmla="*/ 8881 h 3890861"/>
                  <a:gd name="connsiteX214" fmla="*/ 7552690 w 10071100"/>
                  <a:gd name="connsiteY214" fmla="*/ 658415 h 3890861"/>
                  <a:gd name="connsiteX215" fmla="*/ 7962900 w 10071100"/>
                  <a:gd name="connsiteY215" fmla="*/ 341259 h 3890861"/>
                  <a:gd name="connsiteX216" fmla="*/ 8370570 w 10071100"/>
                  <a:gd name="connsiteY216" fmla="*/ 655877 h 3890861"/>
                  <a:gd name="connsiteX217" fmla="*/ 7951470 w 10071100"/>
                  <a:gd name="connsiteY217" fmla="*/ 979376 h 3890861"/>
                  <a:gd name="connsiteX218" fmla="*/ 7552690 w 10071100"/>
                  <a:gd name="connsiteY218" fmla="*/ 1287651 h 3890861"/>
                  <a:gd name="connsiteX219" fmla="*/ 7552690 w 10071100"/>
                  <a:gd name="connsiteY219" fmla="*/ 658415 h 3890861"/>
                  <a:gd name="connsiteX220" fmla="*/ 7962900 w 10071100"/>
                  <a:gd name="connsiteY220" fmla="*/ 988256 h 3890861"/>
                  <a:gd name="connsiteX221" fmla="*/ 8373110 w 10071100"/>
                  <a:gd name="connsiteY221" fmla="*/ 1305412 h 3890861"/>
                  <a:gd name="connsiteX222" fmla="*/ 8373110 w 10071100"/>
                  <a:gd name="connsiteY222" fmla="*/ 1934647 h 3890861"/>
                  <a:gd name="connsiteX223" fmla="*/ 7974331 w 10071100"/>
                  <a:gd name="connsiteY223" fmla="*/ 1626373 h 3890861"/>
                  <a:gd name="connsiteX224" fmla="*/ 7555231 w 10071100"/>
                  <a:gd name="connsiteY224" fmla="*/ 1302874 h 3890861"/>
                  <a:gd name="connsiteX225" fmla="*/ 7962900 w 10071100"/>
                  <a:gd name="connsiteY225" fmla="*/ 988256 h 3890861"/>
                  <a:gd name="connsiteX226" fmla="*/ 7974331 w 10071100"/>
                  <a:gd name="connsiteY226" fmla="*/ 979376 h 3890861"/>
                  <a:gd name="connsiteX227" fmla="*/ 8382000 w 10071100"/>
                  <a:gd name="connsiteY227" fmla="*/ 664758 h 3890861"/>
                  <a:gd name="connsiteX228" fmla="*/ 8789670 w 10071100"/>
                  <a:gd name="connsiteY228" fmla="*/ 979376 h 3890861"/>
                  <a:gd name="connsiteX229" fmla="*/ 8382000 w 10071100"/>
                  <a:gd name="connsiteY229" fmla="*/ 1293994 h 3890861"/>
                  <a:gd name="connsiteX230" fmla="*/ 7974331 w 10071100"/>
                  <a:gd name="connsiteY230" fmla="*/ 979376 h 3890861"/>
                  <a:gd name="connsiteX231" fmla="*/ 8390890 w 10071100"/>
                  <a:gd name="connsiteY231" fmla="*/ 1305412 h 3890861"/>
                  <a:gd name="connsiteX232" fmla="*/ 8801100 w 10071100"/>
                  <a:gd name="connsiteY232" fmla="*/ 988256 h 3890861"/>
                  <a:gd name="connsiteX233" fmla="*/ 9208770 w 10071100"/>
                  <a:gd name="connsiteY233" fmla="*/ 1302874 h 3890861"/>
                  <a:gd name="connsiteX234" fmla="*/ 8789670 w 10071100"/>
                  <a:gd name="connsiteY234" fmla="*/ 1626373 h 3890861"/>
                  <a:gd name="connsiteX235" fmla="*/ 8390890 w 10071100"/>
                  <a:gd name="connsiteY235" fmla="*/ 1934647 h 3890861"/>
                  <a:gd name="connsiteX236" fmla="*/ 8390890 w 10071100"/>
                  <a:gd name="connsiteY236" fmla="*/ 1305412 h 3890861"/>
                  <a:gd name="connsiteX237" fmla="*/ 8812530 w 10071100"/>
                  <a:gd name="connsiteY237" fmla="*/ 979376 h 3890861"/>
                  <a:gd name="connsiteX238" fmla="*/ 8393430 w 10071100"/>
                  <a:gd name="connsiteY238" fmla="*/ 655877 h 3890861"/>
                  <a:gd name="connsiteX239" fmla="*/ 8801100 w 10071100"/>
                  <a:gd name="connsiteY239" fmla="*/ 341259 h 3890861"/>
                  <a:gd name="connsiteX240" fmla="*/ 9211310 w 10071100"/>
                  <a:gd name="connsiteY240" fmla="*/ 658415 h 3890861"/>
                  <a:gd name="connsiteX241" fmla="*/ 9211310 w 10071100"/>
                  <a:gd name="connsiteY241" fmla="*/ 1287651 h 3890861"/>
                  <a:gd name="connsiteX242" fmla="*/ 8812530 w 10071100"/>
                  <a:gd name="connsiteY242" fmla="*/ 979376 h 3890861"/>
                  <a:gd name="connsiteX243" fmla="*/ 9208770 w 10071100"/>
                  <a:gd name="connsiteY243" fmla="*/ 8881 h 3890861"/>
                  <a:gd name="connsiteX244" fmla="*/ 8789670 w 10071100"/>
                  <a:gd name="connsiteY244" fmla="*/ 332379 h 3890861"/>
                  <a:gd name="connsiteX245" fmla="*/ 8390890 w 10071100"/>
                  <a:gd name="connsiteY245" fmla="*/ 640654 h 3890861"/>
                  <a:gd name="connsiteX246" fmla="*/ 8390890 w 10071100"/>
                  <a:gd name="connsiteY246" fmla="*/ 11418 h 3890861"/>
                  <a:gd name="connsiteX247" fmla="*/ 1667510 w 10071100"/>
                  <a:gd name="connsiteY247" fmla="*/ 11418 h 3890861"/>
                  <a:gd name="connsiteX248" fmla="*/ 1667510 w 10071100"/>
                  <a:gd name="connsiteY248" fmla="*/ 640654 h 3890861"/>
                  <a:gd name="connsiteX249" fmla="*/ 1268730 w 10071100"/>
                  <a:gd name="connsiteY249" fmla="*/ 332379 h 3890861"/>
                  <a:gd name="connsiteX250" fmla="*/ 849630 w 10071100"/>
                  <a:gd name="connsiteY250" fmla="*/ 8881 h 3890861"/>
                  <a:gd name="connsiteX251" fmla="*/ 1664970 w 10071100"/>
                  <a:gd name="connsiteY251" fmla="*/ 655877 h 3890861"/>
                  <a:gd name="connsiteX252" fmla="*/ 1245870 w 10071100"/>
                  <a:gd name="connsiteY252" fmla="*/ 979376 h 3890861"/>
                  <a:gd name="connsiteX253" fmla="*/ 847090 w 10071100"/>
                  <a:gd name="connsiteY253" fmla="*/ 1287651 h 3890861"/>
                  <a:gd name="connsiteX254" fmla="*/ 847090 w 10071100"/>
                  <a:gd name="connsiteY254" fmla="*/ 658415 h 3890861"/>
                  <a:gd name="connsiteX255" fmla="*/ 1257300 w 10071100"/>
                  <a:gd name="connsiteY255" fmla="*/ 341259 h 3890861"/>
                  <a:gd name="connsiteX256" fmla="*/ 1664970 w 10071100"/>
                  <a:gd name="connsiteY256" fmla="*/ 655877 h 3890861"/>
                  <a:gd name="connsiteX257" fmla="*/ 1257300 w 10071100"/>
                  <a:gd name="connsiteY257" fmla="*/ 988256 h 3890861"/>
                  <a:gd name="connsiteX258" fmla="*/ 1667510 w 10071100"/>
                  <a:gd name="connsiteY258" fmla="*/ 1305412 h 3890861"/>
                  <a:gd name="connsiteX259" fmla="*/ 1667510 w 10071100"/>
                  <a:gd name="connsiteY259" fmla="*/ 1934647 h 3890861"/>
                  <a:gd name="connsiteX260" fmla="*/ 1268730 w 10071100"/>
                  <a:gd name="connsiteY260" fmla="*/ 1626373 h 3890861"/>
                  <a:gd name="connsiteX261" fmla="*/ 849630 w 10071100"/>
                  <a:gd name="connsiteY261" fmla="*/ 1302874 h 3890861"/>
                  <a:gd name="connsiteX262" fmla="*/ 1257300 w 10071100"/>
                  <a:gd name="connsiteY262" fmla="*/ 988256 h 3890861"/>
                  <a:gd name="connsiteX263" fmla="*/ 1664970 w 10071100"/>
                  <a:gd name="connsiteY263" fmla="*/ 1949871 h 3890861"/>
                  <a:gd name="connsiteX264" fmla="*/ 1245870 w 10071100"/>
                  <a:gd name="connsiteY264" fmla="*/ 2273369 h 3890861"/>
                  <a:gd name="connsiteX265" fmla="*/ 847090 w 10071100"/>
                  <a:gd name="connsiteY265" fmla="*/ 2581644 h 3890861"/>
                  <a:gd name="connsiteX266" fmla="*/ 847090 w 10071100"/>
                  <a:gd name="connsiteY266" fmla="*/ 1952408 h 3890861"/>
                  <a:gd name="connsiteX267" fmla="*/ 1257300 w 10071100"/>
                  <a:gd name="connsiteY267" fmla="*/ 1635253 h 3890861"/>
                  <a:gd name="connsiteX268" fmla="*/ 1664970 w 10071100"/>
                  <a:gd name="connsiteY268" fmla="*/ 1949871 h 3890861"/>
                  <a:gd name="connsiteX269" fmla="*/ 1257300 w 10071100"/>
                  <a:gd name="connsiteY269" fmla="*/ 2282250 h 3890861"/>
                  <a:gd name="connsiteX270" fmla="*/ 1667510 w 10071100"/>
                  <a:gd name="connsiteY270" fmla="*/ 2599405 h 3890861"/>
                  <a:gd name="connsiteX271" fmla="*/ 1667510 w 10071100"/>
                  <a:gd name="connsiteY271" fmla="*/ 3228641 h 3890861"/>
                  <a:gd name="connsiteX272" fmla="*/ 1268730 w 10071100"/>
                  <a:gd name="connsiteY272" fmla="*/ 2920366 h 3890861"/>
                  <a:gd name="connsiteX273" fmla="*/ 849630 w 10071100"/>
                  <a:gd name="connsiteY273" fmla="*/ 2596868 h 3890861"/>
                  <a:gd name="connsiteX274" fmla="*/ 1257300 w 10071100"/>
                  <a:gd name="connsiteY274" fmla="*/ 2282250 h 3890861"/>
                  <a:gd name="connsiteX275" fmla="*/ 1268730 w 10071100"/>
                  <a:gd name="connsiteY275" fmla="*/ 2273369 h 3890861"/>
                  <a:gd name="connsiteX276" fmla="*/ 1676400 w 10071100"/>
                  <a:gd name="connsiteY276" fmla="*/ 1958751 h 3890861"/>
                  <a:gd name="connsiteX277" fmla="*/ 2084070 w 10071100"/>
                  <a:gd name="connsiteY277" fmla="*/ 2273369 h 3890861"/>
                  <a:gd name="connsiteX278" fmla="*/ 1676400 w 10071100"/>
                  <a:gd name="connsiteY278" fmla="*/ 2587987 h 3890861"/>
                  <a:gd name="connsiteX279" fmla="*/ 1268730 w 10071100"/>
                  <a:gd name="connsiteY279" fmla="*/ 2273369 h 3890861"/>
                  <a:gd name="connsiteX280" fmla="*/ 1685290 w 10071100"/>
                  <a:gd name="connsiteY280" fmla="*/ 2599405 h 3890861"/>
                  <a:gd name="connsiteX281" fmla="*/ 2095500 w 10071100"/>
                  <a:gd name="connsiteY281" fmla="*/ 2282250 h 3890861"/>
                  <a:gd name="connsiteX282" fmla="*/ 2503170 w 10071100"/>
                  <a:gd name="connsiteY282" fmla="*/ 2596868 h 3890861"/>
                  <a:gd name="connsiteX283" fmla="*/ 2084070 w 10071100"/>
                  <a:gd name="connsiteY283" fmla="*/ 2920366 h 3890861"/>
                  <a:gd name="connsiteX284" fmla="*/ 1685290 w 10071100"/>
                  <a:gd name="connsiteY284" fmla="*/ 3228641 h 3890861"/>
                  <a:gd name="connsiteX285" fmla="*/ 1685290 w 10071100"/>
                  <a:gd name="connsiteY285" fmla="*/ 2599405 h 3890861"/>
                  <a:gd name="connsiteX286" fmla="*/ 2106930 w 10071100"/>
                  <a:gd name="connsiteY286" fmla="*/ 2273369 h 3890861"/>
                  <a:gd name="connsiteX287" fmla="*/ 1687830 w 10071100"/>
                  <a:gd name="connsiteY287" fmla="*/ 1949871 h 3890861"/>
                  <a:gd name="connsiteX288" fmla="*/ 2095500 w 10071100"/>
                  <a:gd name="connsiteY288" fmla="*/ 1635253 h 3890861"/>
                  <a:gd name="connsiteX289" fmla="*/ 2505710 w 10071100"/>
                  <a:gd name="connsiteY289" fmla="*/ 1952408 h 3890861"/>
                  <a:gd name="connsiteX290" fmla="*/ 2505710 w 10071100"/>
                  <a:gd name="connsiteY290" fmla="*/ 2581644 h 3890861"/>
                  <a:gd name="connsiteX291" fmla="*/ 2106930 w 10071100"/>
                  <a:gd name="connsiteY291" fmla="*/ 2273369 h 3890861"/>
                  <a:gd name="connsiteX292" fmla="*/ 2106930 w 10071100"/>
                  <a:gd name="connsiteY292" fmla="*/ 1626373 h 3890861"/>
                  <a:gd name="connsiteX293" fmla="*/ 2514600 w 10071100"/>
                  <a:gd name="connsiteY293" fmla="*/ 1311755 h 3890861"/>
                  <a:gd name="connsiteX294" fmla="*/ 2922270 w 10071100"/>
                  <a:gd name="connsiteY294" fmla="*/ 1626373 h 3890861"/>
                  <a:gd name="connsiteX295" fmla="*/ 2514600 w 10071100"/>
                  <a:gd name="connsiteY295" fmla="*/ 1940990 h 3890861"/>
                  <a:gd name="connsiteX296" fmla="*/ 2106930 w 10071100"/>
                  <a:gd name="connsiteY296" fmla="*/ 1626373 h 3890861"/>
                  <a:gd name="connsiteX297" fmla="*/ 2523490 w 10071100"/>
                  <a:gd name="connsiteY297" fmla="*/ 1952408 h 3890861"/>
                  <a:gd name="connsiteX298" fmla="*/ 2933700 w 10071100"/>
                  <a:gd name="connsiteY298" fmla="*/ 1635253 h 3890861"/>
                  <a:gd name="connsiteX299" fmla="*/ 3341370 w 10071100"/>
                  <a:gd name="connsiteY299" fmla="*/ 1949871 h 3890861"/>
                  <a:gd name="connsiteX300" fmla="*/ 2922270 w 10071100"/>
                  <a:gd name="connsiteY300" fmla="*/ 2273369 h 3890861"/>
                  <a:gd name="connsiteX301" fmla="*/ 2523490 w 10071100"/>
                  <a:gd name="connsiteY301" fmla="*/ 2581644 h 3890861"/>
                  <a:gd name="connsiteX302" fmla="*/ 2523490 w 10071100"/>
                  <a:gd name="connsiteY302" fmla="*/ 1952408 h 3890861"/>
                  <a:gd name="connsiteX303" fmla="*/ 2933700 w 10071100"/>
                  <a:gd name="connsiteY303" fmla="*/ 2282250 h 3890861"/>
                  <a:gd name="connsiteX304" fmla="*/ 3343910 w 10071100"/>
                  <a:gd name="connsiteY304" fmla="*/ 2599405 h 3890861"/>
                  <a:gd name="connsiteX305" fmla="*/ 3343910 w 10071100"/>
                  <a:gd name="connsiteY305" fmla="*/ 3228641 h 3890861"/>
                  <a:gd name="connsiteX306" fmla="*/ 2945130 w 10071100"/>
                  <a:gd name="connsiteY306" fmla="*/ 2920366 h 3890861"/>
                  <a:gd name="connsiteX307" fmla="*/ 2526030 w 10071100"/>
                  <a:gd name="connsiteY307" fmla="*/ 2596868 h 3890861"/>
                  <a:gd name="connsiteX308" fmla="*/ 2933700 w 10071100"/>
                  <a:gd name="connsiteY308" fmla="*/ 2282250 h 3890861"/>
                  <a:gd name="connsiteX309" fmla="*/ 2945130 w 10071100"/>
                  <a:gd name="connsiteY309" fmla="*/ 2273369 h 3890861"/>
                  <a:gd name="connsiteX310" fmla="*/ 3352800 w 10071100"/>
                  <a:gd name="connsiteY310" fmla="*/ 1958751 h 3890861"/>
                  <a:gd name="connsiteX311" fmla="*/ 3760470 w 10071100"/>
                  <a:gd name="connsiteY311" fmla="*/ 2273369 h 3890861"/>
                  <a:gd name="connsiteX312" fmla="*/ 3352800 w 10071100"/>
                  <a:gd name="connsiteY312" fmla="*/ 2587987 h 3890861"/>
                  <a:gd name="connsiteX313" fmla="*/ 2945130 w 10071100"/>
                  <a:gd name="connsiteY313" fmla="*/ 2273369 h 3890861"/>
                  <a:gd name="connsiteX314" fmla="*/ 3361690 w 10071100"/>
                  <a:gd name="connsiteY314" fmla="*/ 2599405 h 3890861"/>
                  <a:gd name="connsiteX315" fmla="*/ 3771900 w 10071100"/>
                  <a:gd name="connsiteY315" fmla="*/ 2282250 h 3890861"/>
                  <a:gd name="connsiteX316" fmla="*/ 4179570 w 10071100"/>
                  <a:gd name="connsiteY316" fmla="*/ 2596868 h 3890861"/>
                  <a:gd name="connsiteX317" fmla="*/ 3760470 w 10071100"/>
                  <a:gd name="connsiteY317" fmla="*/ 2920366 h 3890861"/>
                  <a:gd name="connsiteX318" fmla="*/ 3361690 w 10071100"/>
                  <a:gd name="connsiteY318" fmla="*/ 3228641 h 3890861"/>
                  <a:gd name="connsiteX319" fmla="*/ 3361690 w 10071100"/>
                  <a:gd name="connsiteY319" fmla="*/ 2599405 h 3890861"/>
                  <a:gd name="connsiteX320" fmla="*/ 3783330 w 10071100"/>
                  <a:gd name="connsiteY320" fmla="*/ 2273369 h 3890861"/>
                  <a:gd name="connsiteX321" fmla="*/ 3364230 w 10071100"/>
                  <a:gd name="connsiteY321" fmla="*/ 1949871 h 3890861"/>
                  <a:gd name="connsiteX322" fmla="*/ 3771900 w 10071100"/>
                  <a:gd name="connsiteY322" fmla="*/ 1635253 h 3890861"/>
                  <a:gd name="connsiteX323" fmla="*/ 4182110 w 10071100"/>
                  <a:gd name="connsiteY323" fmla="*/ 1952408 h 3890861"/>
                  <a:gd name="connsiteX324" fmla="*/ 4182110 w 10071100"/>
                  <a:gd name="connsiteY324" fmla="*/ 2581644 h 3890861"/>
                  <a:gd name="connsiteX325" fmla="*/ 3783330 w 10071100"/>
                  <a:gd name="connsiteY325" fmla="*/ 2273369 h 3890861"/>
                  <a:gd name="connsiteX326" fmla="*/ 3783330 w 10071100"/>
                  <a:gd name="connsiteY326" fmla="*/ 1626373 h 3890861"/>
                  <a:gd name="connsiteX327" fmla="*/ 4191000 w 10071100"/>
                  <a:gd name="connsiteY327" fmla="*/ 1311755 h 3890861"/>
                  <a:gd name="connsiteX328" fmla="*/ 4598670 w 10071100"/>
                  <a:gd name="connsiteY328" fmla="*/ 1626373 h 3890861"/>
                  <a:gd name="connsiteX329" fmla="*/ 4191000 w 10071100"/>
                  <a:gd name="connsiteY329" fmla="*/ 1940990 h 3890861"/>
                  <a:gd name="connsiteX330" fmla="*/ 3783330 w 10071100"/>
                  <a:gd name="connsiteY330" fmla="*/ 1626373 h 3890861"/>
                  <a:gd name="connsiteX331" fmla="*/ 4199890 w 10071100"/>
                  <a:gd name="connsiteY331" fmla="*/ 1952408 h 3890861"/>
                  <a:gd name="connsiteX332" fmla="*/ 4610100 w 10071100"/>
                  <a:gd name="connsiteY332" fmla="*/ 1635253 h 3890861"/>
                  <a:gd name="connsiteX333" fmla="*/ 5017770 w 10071100"/>
                  <a:gd name="connsiteY333" fmla="*/ 1949871 h 3890861"/>
                  <a:gd name="connsiteX334" fmla="*/ 4598670 w 10071100"/>
                  <a:gd name="connsiteY334" fmla="*/ 2273369 h 3890861"/>
                  <a:gd name="connsiteX335" fmla="*/ 4199890 w 10071100"/>
                  <a:gd name="connsiteY335" fmla="*/ 2581644 h 3890861"/>
                  <a:gd name="connsiteX336" fmla="*/ 4199890 w 10071100"/>
                  <a:gd name="connsiteY336" fmla="*/ 1952408 h 3890861"/>
                  <a:gd name="connsiteX337" fmla="*/ 4610100 w 10071100"/>
                  <a:gd name="connsiteY337" fmla="*/ 2282250 h 3890861"/>
                  <a:gd name="connsiteX338" fmla="*/ 5020310 w 10071100"/>
                  <a:gd name="connsiteY338" fmla="*/ 2599405 h 3890861"/>
                  <a:gd name="connsiteX339" fmla="*/ 5020310 w 10071100"/>
                  <a:gd name="connsiteY339" fmla="*/ 3228641 h 3890861"/>
                  <a:gd name="connsiteX340" fmla="*/ 4621530 w 10071100"/>
                  <a:gd name="connsiteY340" fmla="*/ 2920366 h 3890861"/>
                  <a:gd name="connsiteX341" fmla="*/ 4202430 w 10071100"/>
                  <a:gd name="connsiteY341" fmla="*/ 2596868 h 3890861"/>
                  <a:gd name="connsiteX342" fmla="*/ 4610100 w 10071100"/>
                  <a:gd name="connsiteY342" fmla="*/ 2282250 h 3890861"/>
                  <a:gd name="connsiteX343" fmla="*/ 4621530 w 10071100"/>
                  <a:gd name="connsiteY343" fmla="*/ 2273369 h 3890861"/>
                  <a:gd name="connsiteX344" fmla="*/ 5029200 w 10071100"/>
                  <a:gd name="connsiteY344" fmla="*/ 1958751 h 3890861"/>
                  <a:gd name="connsiteX345" fmla="*/ 5436870 w 10071100"/>
                  <a:gd name="connsiteY345" fmla="*/ 2273369 h 3890861"/>
                  <a:gd name="connsiteX346" fmla="*/ 5029200 w 10071100"/>
                  <a:gd name="connsiteY346" fmla="*/ 2587987 h 3890861"/>
                  <a:gd name="connsiteX347" fmla="*/ 4621530 w 10071100"/>
                  <a:gd name="connsiteY347" fmla="*/ 2273369 h 3890861"/>
                  <a:gd name="connsiteX348" fmla="*/ 5038090 w 10071100"/>
                  <a:gd name="connsiteY348" fmla="*/ 2599405 h 3890861"/>
                  <a:gd name="connsiteX349" fmla="*/ 5448300 w 10071100"/>
                  <a:gd name="connsiteY349" fmla="*/ 2282250 h 3890861"/>
                  <a:gd name="connsiteX350" fmla="*/ 5855970 w 10071100"/>
                  <a:gd name="connsiteY350" fmla="*/ 2596868 h 3890861"/>
                  <a:gd name="connsiteX351" fmla="*/ 5436870 w 10071100"/>
                  <a:gd name="connsiteY351" fmla="*/ 2920366 h 3890861"/>
                  <a:gd name="connsiteX352" fmla="*/ 5038090 w 10071100"/>
                  <a:gd name="connsiteY352" fmla="*/ 3228641 h 3890861"/>
                  <a:gd name="connsiteX353" fmla="*/ 5038090 w 10071100"/>
                  <a:gd name="connsiteY353" fmla="*/ 2599405 h 3890861"/>
                  <a:gd name="connsiteX354" fmla="*/ 5459730 w 10071100"/>
                  <a:gd name="connsiteY354" fmla="*/ 2273369 h 3890861"/>
                  <a:gd name="connsiteX355" fmla="*/ 5040630 w 10071100"/>
                  <a:gd name="connsiteY355" fmla="*/ 1949871 h 3890861"/>
                  <a:gd name="connsiteX356" fmla="*/ 5448300 w 10071100"/>
                  <a:gd name="connsiteY356" fmla="*/ 1635253 h 3890861"/>
                  <a:gd name="connsiteX357" fmla="*/ 5858510 w 10071100"/>
                  <a:gd name="connsiteY357" fmla="*/ 1952408 h 3890861"/>
                  <a:gd name="connsiteX358" fmla="*/ 5858510 w 10071100"/>
                  <a:gd name="connsiteY358" fmla="*/ 2581644 h 3890861"/>
                  <a:gd name="connsiteX359" fmla="*/ 5459730 w 10071100"/>
                  <a:gd name="connsiteY359" fmla="*/ 2273369 h 3890861"/>
                  <a:gd name="connsiteX360" fmla="*/ 5459730 w 10071100"/>
                  <a:gd name="connsiteY360" fmla="*/ 1626373 h 3890861"/>
                  <a:gd name="connsiteX361" fmla="*/ 5867400 w 10071100"/>
                  <a:gd name="connsiteY361" fmla="*/ 1311755 h 3890861"/>
                  <a:gd name="connsiteX362" fmla="*/ 6275070 w 10071100"/>
                  <a:gd name="connsiteY362" fmla="*/ 1626373 h 3890861"/>
                  <a:gd name="connsiteX363" fmla="*/ 5867400 w 10071100"/>
                  <a:gd name="connsiteY363" fmla="*/ 1940990 h 3890861"/>
                  <a:gd name="connsiteX364" fmla="*/ 5459730 w 10071100"/>
                  <a:gd name="connsiteY364" fmla="*/ 1626373 h 3890861"/>
                  <a:gd name="connsiteX365" fmla="*/ 5876290 w 10071100"/>
                  <a:gd name="connsiteY365" fmla="*/ 1952408 h 3890861"/>
                  <a:gd name="connsiteX366" fmla="*/ 6286500 w 10071100"/>
                  <a:gd name="connsiteY366" fmla="*/ 1635253 h 3890861"/>
                  <a:gd name="connsiteX367" fmla="*/ 6694170 w 10071100"/>
                  <a:gd name="connsiteY367" fmla="*/ 1949871 h 3890861"/>
                  <a:gd name="connsiteX368" fmla="*/ 6275070 w 10071100"/>
                  <a:gd name="connsiteY368" fmla="*/ 2273369 h 3890861"/>
                  <a:gd name="connsiteX369" fmla="*/ 5876290 w 10071100"/>
                  <a:gd name="connsiteY369" fmla="*/ 2581644 h 3890861"/>
                  <a:gd name="connsiteX370" fmla="*/ 5876290 w 10071100"/>
                  <a:gd name="connsiteY370" fmla="*/ 1952408 h 3890861"/>
                  <a:gd name="connsiteX371" fmla="*/ 6286500 w 10071100"/>
                  <a:gd name="connsiteY371" fmla="*/ 2282250 h 3890861"/>
                  <a:gd name="connsiteX372" fmla="*/ 6696710 w 10071100"/>
                  <a:gd name="connsiteY372" fmla="*/ 2599405 h 3890861"/>
                  <a:gd name="connsiteX373" fmla="*/ 6696710 w 10071100"/>
                  <a:gd name="connsiteY373" fmla="*/ 3228641 h 3890861"/>
                  <a:gd name="connsiteX374" fmla="*/ 6297930 w 10071100"/>
                  <a:gd name="connsiteY374" fmla="*/ 2920366 h 3890861"/>
                  <a:gd name="connsiteX375" fmla="*/ 5878830 w 10071100"/>
                  <a:gd name="connsiteY375" fmla="*/ 2596868 h 3890861"/>
                  <a:gd name="connsiteX376" fmla="*/ 6286500 w 10071100"/>
                  <a:gd name="connsiteY376" fmla="*/ 2282250 h 3890861"/>
                  <a:gd name="connsiteX377" fmla="*/ 6297930 w 10071100"/>
                  <a:gd name="connsiteY377" fmla="*/ 2273369 h 3890861"/>
                  <a:gd name="connsiteX378" fmla="*/ 6705600 w 10071100"/>
                  <a:gd name="connsiteY378" fmla="*/ 1958751 h 3890861"/>
                  <a:gd name="connsiteX379" fmla="*/ 7113270 w 10071100"/>
                  <a:gd name="connsiteY379" fmla="*/ 2273369 h 3890861"/>
                  <a:gd name="connsiteX380" fmla="*/ 6705600 w 10071100"/>
                  <a:gd name="connsiteY380" fmla="*/ 2587987 h 3890861"/>
                  <a:gd name="connsiteX381" fmla="*/ 6297930 w 10071100"/>
                  <a:gd name="connsiteY381" fmla="*/ 2273369 h 3890861"/>
                  <a:gd name="connsiteX382" fmla="*/ 6714490 w 10071100"/>
                  <a:gd name="connsiteY382" fmla="*/ 2599405 h 3890861"/>
                  <a:gd name="connsiteX383" fmla="*/ 7124700 w 10071100"/>
                  <a:gd name="connsiteY383" fmla="*/ 2282250 h 3890861"/>
                  <a:gd name="connsiteX384" fmla="*/ 7532370 w 10071100"/>
                  <a:gd name="connsiteY384" fmla="*/ 2596868 h 3890861"/>
                  <a:gd name="connsiteX385" fmla="*/ 7113270 w 10071100"/>
                  <a:gd name="connsiteY385" fmla="*/ 2920366 h 3890861"/>
                  <a:gd name="connsiteX386" fmla="*/ 6714490 w 10071100"/>
                  <a:gd name="connsiteY386" fmla="*/ 3228641 h 3890861"/>
                  <a:gd name="connsiteX387" fmla="*/ 6714490 w 10071100"/>
                  <a:gd name="connsiteY387" fmla="*/ 2599405 h 3890861"/>
                  <a:gd name="connsiteX388" fmla="*/ 7136131 w 10071100"/>
                  <a:gd name="connsiteY388" fmla="*/ 2273369 h 3890861"/>
                  <a:gd name="connsiteX389" fmla="*/ 6717031 w 10071100"/>
                  <a:gd name="connsiteY389" fmla="*/ 1949871 h 3890861"/>
                  <a:gd name="connsiteX390" fmla="*/ 7124700 w 10071100"/>
                  <a:gd name="connsiteY390" fmla="*/ 1635253 h 3890861"/>
                  <a:gd name="connsiteX391" fmla="*/ 7534910 w 10071100"/>
                  <a:gd name="connsiteY391" fmla="*/ 1952408 h 3890861"/>
                  <a:gd name="connsiteX392" fmla="*/ 7534910 w 10071100"/>
                  <a:gd name="connsiteY392" fmla="*/ 2581644 h 3890861"/>
                  <a:gd name="connsiteX393" fmla="*/ 7136131 w 10071100"/>
                  <a:gd name="connsiteY393" fmla="*/ 2273369 h 3890861"/>
                  <a:gd name="connsiteX394" fmla="*/ 7136131 w 10071100"/>
                  <a:gd name="connsiteY394" fmla="*/ 1626373 h 3890861"/>
                  <a:gd name="connsiteX395" fmla="*/ 7543800 w 10071100"/>
                  <a:gd name="connsiteY395" fmla="*/ 1311755 h 3890861"/>
                  <a:gd name="connsiteX396" fmla="*/ 7951470 w 10071100"/>
                  <a:gd name="connsiteY396" fmla="*/ 1626373 h 3890861"/>
                  <a:gd name="connsiteX397" fmla="*/ 7543800 w 10071100"/>
                  <a:gd name="connsiteY397" fmla="*/ 1940990 h 3890861"/>
                  <a:gd name="connsiteX398" fmla="*/ 7136131 w 10071100"/>
                  <a:gd name="connsiteY398" fmla="*/ 1626373 h 3890861"/>
                  <a:gd name="connsiteX399" fmla="*/ 7552690 w 10071100"/>
                  <a:gd name="connsiteY399" fmla="*/ 1952408 h 3890861"/>
                  <a:gd name="connsiteX400" fmla="*/ 7962900 w 10071100"/>
                  <a:gd name="connsiteY400" fmla="*/ 1635253 h 3890861"/>
                  <a:gd name="connsiteX401" fmla="*/ 8370570 w 10071100"/>
                  <a:gd name="connsiteY401" fmla="*/ 1949871 h 3890861"/>
                  <a:gd name="connsiteX402" fmla="*/ 7951470 w 10071100"/>
                  <a:gd name="connsiteY402" fmla="*/ 2273369 h 3890861"/>
                  <a:gd name="connsiteX403" fmla="*/ 7552690 w 10071100"/>
                  <a:gd name="connsiteY403" fmla="*/ 2581644 h 3890861"/>
                  <a:gd name="connsiteX404" fmla="*/ 7552690 w 10071100"/>
                  <a:gd name="connsiteY404" fmla="*/ 1952408 h 3890861"/>
                  <a:gd name="connsiteX405" fmla="*/ 7962900 w 10071100"/>
                  <a:gd name="connsiteY405" fmla="*/ 2282250 h 3890861"/>
                  <a:gd name="connsiteX406" fmla="*/ 8373110 w 10071100"/>
                  <a:gd name="connsiteY406" fmla="*/ 2599405 h 3890861"/>
                  <a:gd name="connsiteX407" fmla="*/ 8373110 w 10071100"/>
                  <a:gd name="connsiteY407" fmla="*/ 3228641 h 3890861"/>
                  <a:gd name="connsiteX408" fmla="*/ 7974331 w 10071100"/>
                  <a:gd name="connsiteY408" fmla="*/ 2920366 h 3890861"/>
                  <a:gd name="connsiteX409" fmla="*/ 7555231 w 10071100"/>
                  <a:gd name="connsiteY409" fmla="*/ 2596868 h 3890861"/>
                  <a:gd name="connsiteX410" fmla="*/ 7962900 w 10071100"/>
                  <a:gd name="connsiteY410" fmla="*/ 2282250 h 3890861"/>
                  <a:gd name="connsiteX411" fmla="*/ 7974331 w 10071100"/>
                  <a:gd name="connsiteY411" fmla="*/ 2273369 h 3890861"/>
                  <a:gd name="connsiteX412" fmla="*/ 8382000 w 10071100"/>
                  <a:gd name="connsiteY412" fmla="*/ 1958751 h 3890861"/>
                  <a:gd name="connsiteX413" fmla="*/ 8789670 w 10071100"/>
                  <a:gd name="connsiteY413" fmla="*/ 2273369 h 3890861"/>
                  <a:gd name="connsiteX414" fmla="*/ 8382000 w 10071100"/>
                  <a:gd name="connsiteY414" fmla="*/ 2587987 h 3890861"/>
                  <a:gd name="connsiteX415" fmla="*/ 7974331 w 10071100"/>
                  <a:gd name="connsiteY415" fmla="*/ 2273369 h 3890861"/>
                  <a:gd name="connsiteX416" fmla="*/ 8390890 w 10071100"/>
                  <a:gd name="connsiteY416" fmla="*/ 2599405 h 3890861"/>
                  <a:gd name="connsiteX417" fmla="*/ 8801100 w 10071100"/>
                  <a:gd name="connsiteY417" fmla="*/ 2282250 h 3890861"/>
                  <a:gd name="connsiteX418" fmla="*/ 9208770 w 10071100"/>
                  <a:gd name="connsiteY418" fmla="*/ 2596868 h 3890861"/>
                  <a:gd name="connsiteX419" fmla="*/ 8789670 w 10071100"/>
                  <a:gd name="connsiteY419" fmla="*/ 2920366 h 3890861"/>
                  <a:gd name="connsiteX420" fmla="*/ 8390890 w 10071100"/>
                  <a:gd name="connsiteY420" fmla="*/ 3228641 h 3890861"/>
                  <a:gd name="connsiteX421" fmla="*/ 8390890 w 10071100"/>
                  <a:gd name="connsiteY421" fmla="*/ 2599405 h 3890861"/>
                  <a:gd name="connsiteX422" fmla="*/ 8812530 w 10071100"/>
                  <a:gd name="connsiteY422" fmla="*/ 2273369 h 3890861"/>
                  <a:gd name="connsiteX423" fmla="*/ 8393430 w 10071100"/>
                  <a:gd name="connsiteY423" fmla="*/ 1949871 h 3890861"/>
                  <a:gd name="connsiteX424" fmla="*/ 8801100 w 10071100"/>
                  <a:gd name="connsiteY424" fmla="*/ 1635253 h 3890861"/>
                  <a:gd name="connsiteX425" fmla="*/ 9211310 w 10071100"/>
                  <a:gd name="connsiteY425" fmla="*/ 1952408 h 3890861"/>
                  <a:gd name="connsiteX426" fmla="*/ 9211310 w 10071100"/>
                  <a:gd name="connsiteY426" fmla="*/ 2581644 h 3890861"/>
                  <a:gd name="connsiteX427" fmla="*/ 8812530 w 10071100"/>
                  <a:gd name="connsiteY427" fmla="*/ 2273369 h 3890861"/>
                  <a:gd name="connsiteX428" fmla="*/ 8812530 w 10071100"/>
                  <a:gd name="connsiteY428" fmla="*/ 1626373 h 3890861"/>
                  <a:gd name="connsiteX429" fmla="*/ 9220200 w 10071100"/>
                  <a:gd name="connsiteY429" fmla="*/ 1311755 h 3890861"/>
                  <a:gd name="connsiteX430" fmla="*/ 9627870 w 10071100"/>
                  <a:gd name="connsiteY430" fmla="*/ 1626373 h 3890861"/>
                  <a:gd name="connsiteX431" fmla="*/ 9220200 w 10071100"/>
                  <a:gd name="connsiteY431" fmla="*/ 1940990 h 3890861"/>
                  <a:gd name="connsiteX432" fmla="*/ 8812530 w 10071100"/>
                  <a:gd name="connsiteY432" fmla="*/ 1626373 h 3890861"/>
                  <a:gd name="connsiteX433" fmla="*/ 8812530 w 10071100"/>
                  <a:gd name="connsiteY433" fmla="*/ 332379 h 3890861"/>
                  <a:gd name="connsiteX434" fmla="*/ 9220200 w 10071100"/>
                  <a:gd name="connsiteY434" fmla="*/ 17761 h 3890861"/>
                  <a:gd name="connsiteX435" fmla="*/ 9627870 w 10071100"/>
                  <a:gd name="connsiteY435" fmla="*/ 332379 h 3890861"/>
                  <a:gd name="connsiteX436" fmla="*/ 9220200 w 10071100"/>
                  <a:gd name="connsiteY436" fmla="*/ 646997 h 3890861"/>
                  <a:gd name="connsiteX437" fmla="*/ 8812530 w 10071100"/>
                  <a:gd name="connsiteY437" fmla="*/ 332379 h 3890861"/>
                  <a:gd name="connsiteX438" fmla="*/ 1245870 w 10071100"/>
                  <a:gd name="connsiteY438" fmla="*/ 332379 h 3890861"/>
                  <a:gd name="connsiteX439" fmla="*/ 838200 w 10071100"/>
                  <a:gd name="connsiteY439" fmla="*/ 646997 h 3890861"/>
                  <a:gd name="connsiteX440" fmla="*/ 430530 w 10071100"/>
                  <a:gd name="connsiteY440" fmla="*/ 332379 h 3890861"/>
                  <a:gd name="connsiteX441" fmla="*/ 838200 w 10071100"/>
                  <a:gd name="connsiteY441" fmla="*/ 17761 h 3890861"/>
                  <a:gd name="connsiteX442" fmla="*/ 1245870 w 10071100"/>
                  <a:gd name="connsiteY442" fmla="*/ 332379 h 3890861"/>
                  <a:gd name="connsiteX443" fmla="*/ 1245870 w 10071100"/>
                  <a:gd name="connsiteY443" fmla="*/ 1626373 h 3890861"/>
                  <a:gd name="connsiteX444" fmla="*/ 838200 w 10071100"/>
                  <a:gd name="connsiteY444" fmla="*/ 1940990 h 3890861"/>
                  <a:gd name="connsiteX445" fmla="*/ 430530 w 10071100"/>
                  <a:gd name="connsiteY445" fmla="*/ 1626373 h 3890861"/>
                  <a:gd name="connsiteX446" fmla="*/ 838200 w 10071100"/>
                  <a:gd name="connsiteY446" fmla="*/ 1311755 h 3890861"/>
                  <a:gd name="connsiteX447" fmla="*/ 1245870 w 10071100"/>
                  <a:gd name="connsiteY447" fmla="*/ 1626373 h 3890861"/>
                  <a:gd name="connsiteX448" fmla="*/ 1245870 w 10071100"/>
                  <a:gd name="connsiteY448" fmla="*/ 2920366 h 3890861"/>
                  <a:gd name="connsiteX449" fmla="*/ 838200 w 10071100"/>
                  <a:gd name="connsiteY449" fmla="*/ 3234984 h 3890861"/>
                  <a:gd name="connsiteX450" fmla="*/ 430530 w 10071100"/>
                  <a:gd name="connsiteY450" fmla="*/ 2920366 h 3890861"/>
                  <a:gd name="connsiteX451" fmla="*/ 838200 w 10071100"/>
                  <a:gd name="connsiteY451" fmla="*/ 2605748 h 3890861"/>
                  <a:gd name="connsiteX452" fmla="*/ 1245870 w 10071100"/>
                  <a:gd name="connsiteY452" fmla="*/ 2920366 h 3890861"/>
                  <a:gd name="connsiteX453" fmla="*/ 1245870 w 10071100"/>
                  <a:gd name="connsiteY453" fmla="*/ 3567363 h 3890861"/>
                  <a:gd name="connsiteX454" fmla="*/ 847090 w 10071100"/>
                  <a:gd name="connsiteY454" fmla="*/ 3875638 h 3890861"/>
                  <a:gd name="connsiteX455" fmla="*/ 847090 w 10071100"/>
                  <a:gd name="connsiteY455" fmla="*/ 3246402 h 3890861"/>
                  <a:gd name="connsiteX456" fmla="*/ 1257300 w 10071100"/>
                  <a:gd name="connsiteY456" fmla="*/ 2929247 h 3890861"/>
                  <a:gd name="connsiteX457" fmla="*/ 1664970 w 10071100"/>
                  <a:gd name="connsiteY457" fmla="*/ 3243865 h 3890861"/>
                  <a:gd name="connsiteX458" fmla="*/ 1245870 w 10071100"/>
                  <a:gd name="connsiteY458" fmla="*/ 3567363 h 3890861"/>
                  <a:gd name="connsiteX459" fmla="*/ 1676400 w 10071100"/>
                  <a:gd name="connsiteY459" fmla="*/ 3881981 h 3890861"/>
                  <a:gd name="connsiteX460" fmla="*/ 1268730 w 10071100"/>
                  <a:gd name="connsiteY460" fmla="*/ 3567363 h 3890861"/>
                  <a:gd name="connsiteX461" fmla="*/ 1676400 w 10071100"/>
                  <a:gd name="connsiteY461" fmla="*/ 3252745 h 3890861"/>
                  <a:gd name="connsiteX462" fmla="*/ 2084070 w 10071100"/>
                  <a:gd name="connsiteY462" fmla="*/ 3567363 h 3890861"/>
                  <a:gd name="connsiteX463" fmla="*/ 1676400 w 10071100"/>
                  <a:gd name="connsiteY463" fmla="*/ 3881981 h 3890861"/>
                  <a:gd name="connsiteX464" fmla="*/ 2505710 w 10071100"/>
                  <a:gd name="connsiteY464" fmla="*/ 3875638 h 3890861"/>
                  <a:gd name="connsiteX465" fmla="*/ 2106930 w 10071100"/>
                  <a:gd name="connsiteY465" fmla="*/ 3567363 h 3890861"/>
                  <a:gd name="connsiteX466" fmla="*/ 1687830 w 10071100"/>
                  <a:gd name="connsiteY466" fmla="*/ 3243865 h 3890861"/>
                  <a:gd name="connsiteX467" fmla="*/ 2095500 w 10071100"/>
                  <a:gd name="connsiteY467" fmla="*/ 2929247 h 3890861"/>
                  <a:gd name="connsiteX468" fmla="*/ 2505710 w 10071100"/>
                  <a:gd name="connsiteY468" fmla="*/ 3246402 h 3890861"/>
                  <a:gd name="connsiteX469" fmla="*/ 2505710 w 10071100"/>
                  <a:gd name="connsiteY469" fmla="*/ 3875638 h 3890861"/>
                  <a:gd name="connsiteX470" fmla="*/ 2106930 w 10071100"/>
                  <a:gd name="connsiteY470" fmla="*/ 2920366 h 3890861"/>
                  <a:gd name="connsiteX471" fmla="*/ 2514600 w 10071100"/>
                  <a:gd name="connsiteY471" fmla="*/ 2605748 h 3890861"/>
                  <a:gd name="connsiteX472" fmla="*/ 2922270 w 10071100"/>
                  <a:gd name="connsiteY472" fmla="*/ 2920366 h 3890861"/>
                  <a:gd name="connsiteX473" fmla="*/ 2514600 w 10071100"/>
                  <a:gd name="connsiteY473" fmla="*/ 3234984 h 3890861"/>
                  <a:gd name="connsiteX474" fmla="*/ 2106930 w 10071100"/>
                  <a:gd name="connsiteY474" fmla="*/ 2920366 h 3890861"/>
                  <a:gd name="connsiteX475" fmla="*/ 2922270 w 10071100"/>
                  <a:gd name="connsiteY475" fmla="*/ 3567363 h 3890861"/>
                  <a:gd name="connsiteX476" fmla="*/ 2523490 w 10071100"/>
                  <a:gd name="connsiteY476" fmla="*/ 3875638 h 3890861"/>
                  <a:gd name="connsiteX477" fmla="*/ 2523490 w 10071100"/>
                  <a:gd name="connsiteY477" fmla="*/ 3246402 h 3890861"/>
                  <a:gd name="connsiteX478" fmla="*/ 2933700 w 10071100"/>
                  <a:gd name="connsiteY478" fmla="*/ 2929247 h 3890861"/>
                  <a:gd name="connsiteX479" fmla="*/ 3341370 w 10071100"/>
                  <a:gd name="connsiteY479" fmla="*/ 3243865 h 3890861"/>
                  <a:gd name="connsiteX480" fmla="*/ 2922270 w 10071100"/>
                  <a:gd name="connsiteY480" fmla="*/ 3567363 h 3890861"/>
                  <a:gd name="connsiteX481" fmla="*/ 3352800 w 10071100"/>
                  <a:gd name="connsiteY481" fmla="*/ 3881981 h 3890861"/>
                  <a:gd name="connsiteX482" fmla="*/ 2945130 w 10071100"/>
                  <a:gd name="connsiteY482" fmla="*/ 3567363 h 3890861"/>
                  <a:gd name="connsiteX483" fmla="*/ 3352800 w 10071100"/>
                  <a:gd name="connsiteY483" fmla="*/ 3252745 h 3890861"/>
                  <a:gd name="connsiteX484" fmla="*/ 3760470 w 10071100"/>
                  <a:gd name="connsiteY484" fmla="*/ 3567363 h 3890861"/>
                  <a:gd name="connsiteX485" fmla="*/ 3352800 w 10071100"/>
                  <a:gd name="connsiteY485" fmla="*/ 3881981 h 3890861"/>
                  <a:gd name="connsiteX486" fmla="*/ 4182110 w 10071100"/>
                  <a:gd name="connsiteY486" fmla="*/ 3875638 h 3890861"/>
                  <a:gd name="connsiteX487" fmla="*/ 3783330 w 10071100"/>
                  <a:gd name="connsiteY487" fmla="*/ 3567363 h 3890861"/>
                  <a:gd name="connsiteX488" fmla="*/ 3364230 w 10071100"/>
                  <a:gd name="connsiteY488" fmla="*/ 3243865 h 3890861"/>
                  <a:gd name="connsiteX489" fmla="*/ 3771900 w 10071100"/>
                  <a:gd name="connsiteY489" fmla="*/ 2929247 h 3890861"/>
                  <a:gd name="connsiteX490" fmla="*/ 4182110 w 10071100"/>
                  <a:gd name="connsiteY490" fmla="*/ 3246402 h 3890861"/>
                  <a:gd name="connsiteX491" fmla="*/ 4182110 w 10071100"/>
                  <a:gd name="connsiteY491" fmla="*/ 3875638 h 3890861"/>
                  <a:gd name="connsiteX492" fmla="*/ 3783330 w 10071100"/>
                  <a:gd name="connsiteY492" fmla="*/ 2920366 h 3890861"/>
                  <a:gd name="connsiteX493" fmla="*/ 4191000 w 10071100"/>
                  <a:gd name="connsiteY493" fmla="*/ 2605748 h 3890861"/>
                  <a:gd name="connsiteX494" fmla="*/ 4598670 w 10071100"/>
                  <a:gd name="connsiteY494" fmla="*/ 2920366 h 3890861"/>
                  <a:gd name="connsiteX495" fmla="*/ 4191000 w 10071100"/>
                  <a:gd name="connsiteY495" fmla="*/ 3234984 h 3890861"/>
                  <a:gd name="connsiteX496" fmla="*/ 3783330 w 10071100"/>
                  <a:gd name="connsiteY496" fmla="*/ 2920366 h 3890861"/>
                  <a:gd name="connsiteX497" fmla="*/ 4598670 w 10071100"/>
                  <a:gd name="connsiteY497" fmla="*/ 3567363 h 3890861"/>
                  <a:gd name="connsiteX498" fmla="*/ 4199890 w 10071100"/>
                  <a:gd name="connsiteY498" fmla="*/ 3875638 h 3890861"/>
                  <a:gd name="connsiteX499" fmla="*/ 4199890 w 10071100"/>
                  <a:gd name="connsiteY499" fmla="*/ 3246402 h 3890861"/>
                  <a:gd name="connsiteX500" fmla="*/ 4610100 w 10071100"/>
                  <a:gd name="connsiteY500" fmla="*/ 2929247 h 3890861"/>
                  <a:gd name="connsiteX501" fmla="*/ 5017770 w 10071100"/>
                  <a:gd name="connsiteY501" fmla="*/ 3243865 h 3890861"/>
                  <a:gd name="connsiteX502" fmla="*/ 4598670 w 10071100"/>
                  <a:gd name="connsiteY502" fmla="*/ 3567363 h 3890861"/>
                  <a:gd name="connsiteX503" fmla="*/ 5029200 w 10071100"/>
                  <a:gd name="connsiteY503" fmla="*/ 3881981 h 3890861"/>
                  <a:gd name="connsiteX504" fmla="*/ 4621530 w 10071100"/>
                  <a:gd name="connsiteY504" fmla="*/ 3567363 h 3890861"/>
                  <a:gd name="connsiteX505" fmla="*/ 5029200 w 10071100"/>
                  <a:gd name="connsiteY505" fmla="*/ 3252745 h 3890861"/>
                  <a:gd name="connsiteX506" fmla="*/ 5436870 w 10071100"/>
                  <a:gd name="connsiteY506" fmla="*/ 3567363 h 3890861"/>
                  <a:gd name="connsiteX507" fmla="*/ 5029200 w 10071100"/>
                  <a:gd name="connsiteY507" fmla="*/ 3881981 h 3890861"/>
                  <a:gd name="connsiteX508" fmla="*/ 5858510 w 10071100"/>
                  <a:gd name="connsiteY508" fmla="*/ 3875638 h 3890861"/>
                  <a:gd name="connsiteX509" fmla="*/ 5459730 w 10071100"/>
                  <a:gd name="connsiteY509" fmla="*/ 3567363 h 3890861"/>
                  <a:gd name="connsiteX510" fmla="*/ 5040630 w 10071100"/>
                  <a:gd name="connsiteY510" fmla="*/ 3243865 h 3890861"/>
                  <a:gd name="connsiteX511" fmla="*/ 5448300 w 10071100"/>
                  <a:gd name="connsiteY511" fmla="*/ 2929247 h 3890861"/>
                  <a:gd name="connsiteX512" fmla="*/ 5858510 w 10071100"/>
                  <a:gd name="connsiteY512" fmla="*/ 3246402 h 3890861"/>
                  <a:gd name="connsiteX513" fmla="*/ 5858510 w 10071100"/>
                  <a:gd name="connsiteY513" fmla="*/ 3875638 h 3890861"/>
                  <a:gd name="connsiteX514" fmla="*/ 5459730 w 10071100"/>
                  <a:gd name="connsiteY514" fmla="*/ 2920366 h 3890861"/>
                  <a:gd name="connsiteX515" fmla="*/ 5867400 w 10071100"/>
                  <a:gd name="connsiteY515" fmla="*/ 2605748 h 3890861"/>
                  <a:gd name="connsiteX516" fmla="*/ 6275070 w 10071100"/>
                  <a:gd name="connsiteY516" fmla="*/ 2920366 h 3890861"/>
                  <a:gd name="connsiteX517" fmla="*/ 5867400 w 10071100"/>
                  <a:gd name="connsiteY517" fmla="*/ 3234984 h 3890861"/>
                  <a:gd name="connsiteX518" fmla="*/ 5459730 w 10071100"/>
                  <a:gd name="connsiteY518" fmla="*/ 2920366 h 3890861"/>
                  <a:gd name="connsiteX519" fmla="*/ 6275070 w 10071100"/>
                  <a:gd name="connsiteY519" fmla="*/ 3567363 h 3890861"/>
                  <a:gd name="connsiteX520" fmla="*/ 5876290 w 10071100"/>
                  <a:gd name="connsiteY520" fmla="*/ 3875638 h 3890861"/>
                  <a:gd name="connsiteX521" fmla="*/ 5876290 w 10071100"/>
                  <a:gd name="connsiteY521" fmla="*/ 3246402 h 3890861"/>
                  <a:gd name="connsiteX522" fmla="*/ 6286500 w 10071100"/>
                  <a:gd name="connsiteY522" fmla="*/ 2929247 h 3890861"/>
                  <a:gd name="connsiteX523" fmla="*/ 6694170 w 10071100"/>
                  <a:gd name="connsiteY523" fmla="*/ 3243865 h 3890861"/>
                  <a:gd name="connsiteX524" fmla="*/ 6275070 w 10071100"/>
                  <a:gd name="connsiteY524" fmla="*/ 3567363 h 3890861"/>
                  <a:gd name="connsiteX525" fmla="*/ 6705600 w 10071100"/>
                  <a:gd name="connsiteY525" fmla="*/ 3881981 h 3890861"/>
                  <a:gd name="connsiteX526" fmla="*/ 6297930 w 10071100"/>
                  <a:gd name="connsiteY526" fmla="*/ 3567363 h 3890861"/>
                  <a:gd name="connsiteX527" fmla="*/ 6705600 w 10071100"/>
                  <a:gd name="connsiteY527" fmla="*/ 3252745 h 3890861"/>
                  <a:gd name="connsiteX528" fmla="*/ 7113270 w 10071100"/>
                  <a:gd name="connsiteY528" fmla="*/ 3567363 h 3890861"/>
                  <a:gd name="connsiteX529" fmla="*/ 6705600 w 10071100"/>
                  <a:gd name="connsiteY529" fmla="*/ 3881981 h 3890861"/>
                  <a:gd name="connsiteX530" fmla="*/ 7534910 w 10071100"/>
                  <a:gd name="connsiteY530" fmla="*/ 3875638 h 3890861"/>
                  <a:gd name="connsiteX531" fmla="*/ 7136131 w 10071100"/>
                  <a:gd name="connsiteY531" fmla="*/ 3567363 h 3890861"/>
                  <a:gd name="connsiteX532" fmla="*/ 6717031 w 10071100"/>
                  <a:gd name="connsiteY532" fmla="*/ 3243865 h 3890861"/>
                  <a:gd name="connsiteX533" fmla="*/ 7124700 w 10071100"/>
                  <a:gd name="connsiteY533" fmla="*/ 2929247 h 3890861"/>
                  <a:gd name="connsiteX534" fmla="*/ 7534910 w 10071100"/>
                  <a:gd name="connsiteY534" fmla="*/ 3246402 h 3890861"/>
                  <a:gd name="connsiteX535" fmla="*/ 7534910 w 10071100"/>
                  <a:gd name="connsiteY535" fmla="*/ 3875638 h 3890861"/>
                  <a:gd name="connsiteX536" fmla="*/ 7136131 w 10071100"/>
                  <a:gd name="connsiteY536" fmla="*/ 2920366 h 3890861"/>
                  <a:gd name="connsiteX537" fmla="*/ 7543800 w 10071100"/>
                  <a:gd name="connsiteY537" fmla="*/ 2605748 h 3890861"/>
                  <a:gd name="connsiteX538" fmla="*/ 7951470 w 10071100"/>
                  <a:gd name="connsiteY538" fmla="*/ 2920366 h 3890861"/>
                  <a:gd name="connsiteX539" fmla="*/ 7543800 w 10071100"/>
                  <a:gd name="connsiteY539" fmla="*/ 3234984 h 3890861"/>
                  <a:gd name="connsiteX540" fmla="*/ 7136131 w 10071100"/>
                  <a:gd name="connsiteY540" fmla="*/ 2920366 h 3890861"/>
                  <a:gd name="connsiteX541" fmla="*/ 7951470 w 10071100"/>
                  <a:gd name="connsiteY541" fmla="*/ 3567363 h 3890861"/>
                  <a:gd name="connsiteX542" fmla="*/ 7552690 w 10071100"/>
                  <a:gd name="connsiteY542" fmla="*/ 3875638 h 3890861"/>
                  <a:gd name="connsiteX543" fmla="*/ 7552690 w 10071100"/>
                  <a:gd name="connsiteY543" fmla="*/ 3246402 h 3890861"/>
                  <a:gd name="connsiteX544" fmla="*/ 7962900 w 10071100"/>
                  <a:gd name="connsiteY544" fmla="*/ 2929247 h 3890861"/>
                  <a:gd name="connsiteX545" fmla="*/ 8370570 w 10071100"/>
                  <a:gd name="connsiteY545" fmla="*/ 3243865 h 3890861"/>
                  <a:gd name="connsiteX546" fmla="*/ 7951470 w 10071100"/>
                  <a:gd name="connsiteY546" fmla="*/ 3567363 h 3890861"/>
                  <a:gd name="connsiteX547" fmla="*/ 8382000 w 10071100"/>
                  <a:gd name="connsiteY547" fmla="*/ 3881981 h 3890861"/>
                  <a:gd name="connsiteX548" fmla="*/ 7974331 w 10071100"/>
                  <a:gd name="connsiteY548" fmla="*/ 3567363 h 3890861"/>
                  <a:gd name="connsiteX549" fmla="*/ 8382000 w 10071100"/>
                  <a:gd name="connsiteY549" fmla="*/ 3252745 h 3890861"/>
                  <a:gd name="connsiteX550" fmla="*/ 8789670 w 10071100"/>
                  <a:gd name="connsiteY550" fmla="*/ 3567363 h 3890861"/>
                  <a:gd name="connsiteX551" fmla="*/ 8382000 w 10071100"/>
                  <a:gd name="connsiteY551" fmla="*/ 3881981 h 3890861"/>
                  <a:gd name="connsiteX552" fmla="*/ 9211310 w 10071100"/>
                  <a:gd name="connsiteY552" fmla="*/ 3875638 h 3890861"/>
                  <a:gd name="connsiteX553" fmla="*/ 8812530 w 10071100"/>
                  <a:gd name="connsiteY553" fmla="*/ 3567363 h 3890861"/>
                  <a:gd name="connsiteX554" fmla="*/ 8393430 w 10071100"/>
                  <a:gd name="connsiteY554" fmla="*/ 3243865 h 3890861"/>
                  <a:gd name="connsiteX555" fmla="*/ 8801100 w 10071100"/>
                  <a:gd name="connsiteY555" fmla="*/ 2929247 h 3890861"/>
                  <a:gd name="connsiteX556" fmla="*/ 9211310 w 10071100"/>
                  <a:gd name="connsiteY556" fmla="*/ 3246402 h 3890861"/>
                  <a:gd name="connsiteX557" fmla="*/ 9211310 w 10071100"/>
                  <a:gd name="connsiteY557" fmla="*/ 3875638 h 3890861"/>
                  <a:gd name="connsiteX558" fmla="*/ 8812530 w 10071100"/>
                  <a:gd name="connsiteY558" fmla="*/ 2920366 h 3890861"/>
                  <a:gd name="connsiteX559" fmla="*/ 9220200 w 10071100"/>
                  <a:gd name="connsiteY559" fmla="*/ 2605748 h 3890861"/>
                  <a:gd name="connsiteX560" fmla="*/ 9627870 w 10071100"/>
                  <a:gd name="connsiteY560" fmla="*/ 2920366 h 3890861"/>
                  <a:gd name="connsiteX561" fmla="*/ 9220200 w 10071100"/>
                  <a:gd name="connsiteY561" fmla="*/ 3234984 h 3890861"/>
                  <a:gd name="connsiteX562" fmla="*/ 8812530 w 10071100"/>
                  <a:gd name="connsiteY562" fmla="*/ 2920366 h 3890861"/>
                  <a:gd name="connsiteX563" fmla="*/ 9627870 w 10071100"/>
                  <a:gd name="connsiteY563" fmla="*/ 3567363 h 3890861"/>
                  <a:gd name="connsiteX564" fmla="*/ 9229090 w 10071100"/>
                  <a:gd name="connsiteY564" fmla="*/ 3875638 h 3890861"/>
                  <a:gd name="connsiteX565" fmla="*/ 9229090 w 10071100"/>
                  <a:gd name="connsiteY565" fmla="*/ 3246402 h 3890861"/>
                  <a:gd name="connsiteX566" fmla="*/ 9639300 w 10071100"/>
                  <a:gd name="connsiteY566" fmla="*/ 2929247 h 3890861"/>
                  <a:gd name="connsiteX567" fmla="*/ 10046970 w 10071100"/>
                  <a:gd name="connsiteY567" fmla="*/ 3243865 h 3890861"/>
                  <a:gd name="connsiteX568" fmla="*/ 9627870 w 10071100"/>
                  <a:gd name="connsiteY568" fmla="*/ 3567363 h 3890861"/>
                  <a:gd name="connsiteX569" fmla="*/ 10049510 w 10071100"/>
                  <a:gd name="connsiteY569" fmla="*/ 2599405 h 3890861"/>
                  <a:gd name="connsiteX570" fmla="*/ 10049510 w 10071100"/>
                  <a:gd name="connsiteY570" fmla="*/ 3228641 h 3890861"/>
                  <a:gd name="connsiteX571" fmla="*/ 9650730 w 10071100"/>
                  <a:gd name="connsiteY571" fmla="*/ 2920366 h 3890861"/>
                  <a:gd name="connsiteX572" fmla="*/ 9231630 w 10071100"/>
                  <a:gd name="connsiteY572" fmla="*/ 2596868 h 3890861"/>
                  <a:gd name="connsiteX573" fmla="*/ 9639300 w 10071100"/>
                  <a:gd name="connsiteY573" fmla="*/ 2282250 h 3890861"/>
                  <a:gd name="connsiteX574" fmla="*/ 10049510 w 10071100"/>
                  <a:gd name="connsiteY574" fmla="*/ 2599405 h 3890861"/>
                  <a:gd name="connsiteX575" fmla="*/ 9627870 w 10071100"/>
                  <a:gd name="connsiteY575" fmla="*/ 2273369 h 3890861"/>
                  <a:gd name="connsiteX576" fmla="*/ 9229090 w 10071100"/>
                  <a:gd name="connsiteY576" fmla="*/ 2581644 h 3890861"/>
                  <a:gd name="connsiteX577" fmla="*/ 9229090 w 10071100"/>
                  <a:gd name="connsiteY577" fmla="*/ 1952408 h 3890861"/>
                  <a:gd name="connsiteX578" fmla="*/ 9639300 w 10071100"/>
                  <a:gd name="connsiteY578" fmla="*/ 1635253 h 3890861"/>
                  <a:gd name="connsiteX579" fmla="*/ 10046970 w 10071100"/>
                  <a:gd name="connsiteY579" fmla="*/ 1949871 h 3890861"/>
                  <a:gd name="connsiteX580" fmla="*/ 9627870 w 10071100"/>
                  <a:gd name="connsiteY580" fmla="*/ 2273369 h 3890861"/>
                  <a:gd name="connsiteX581" fmla="*/ 10049510 w 10071100"/>
                  <a:gd name="connsiteY581" fmla="*/ 1305412 h 3890861"/>
                  <a:gd name="connsiteX582" fmla="*/ 10049510 w 10071100"/>
                  <a:gd name="connsiteY582" fmla="*/ 1934647 h 3890861"/>
                  <a:gd name="connsiteX583" fmla="*/ 9650730 w 10071100"/>
                  <a:gd name="connsiteY583" fmla="*/ 1626373 h 3890861"/>
                  <a:gd name="connsiteX584" fmla="*/ 9231630 w 10071100"/>
                  <a:gd name="connsiteY584" fmla="*/ 1302874 h 3890861"/>
                  <a:gd name="connsiteX585" fmla="*/ 9639300 w 10071100"/>
                  <a:gd name="connsiteY585" fmla="*/ 988256 h 3890861"/>
                  <a:gd name="connsiteX586" fmla="*/ 10049510 w 10071100"/>
                  <a:gd name="connsiteY586" fmla="*/ 1305412 h 3890861"/>
                  <a:gd name="connsiteX587" fmla="*/ 9627870 w 10071100"/>
                  <a:gd name="connsiteY587" fmla="*/ 979376 h 3890861"/>
                  <a:gd name="connsiteX588" fmla="*/ 9229090 w 10071100"/>
                  <a:gd name="connsiteY588" fmla="*/ 1287651 h 3890861"/>
                  <a:gd name="connsiteX589" fmla="*/ 9229090 w 10071100"/>
                  <a:gd name="connsiteY589" fmla="*/ 658415 h 3890861"/>
                  <a:gd name="connsiteX590" fmla="*/ 9639300 w 10071100"/>
                  <a:gd name="connsiteY590" fmla="*/ 341259 h 3890861"/>
                  <a:gd name="connsiteX591" fmla="*/ 10046970 w 10071100"/>
                  <a:gd name="connsiteY591" fmla="*/ 655877 h 3890861"/>
                  <a:gd name="connsiteX592" fmla="*/ 9627870 w 10071100"/>
                  <a:gd name="connsiteY592" fmla="*/ 979376 h 3890861"/>
                  <a:gd name="connsiteX593" fmla="*/ 10049510 w 10071100"/>
                  <a:gd name="connsiteY593" fmla="*/ 11418 h 3890861"/>
                  <a:gd name="connsiteX594" fmla="*/ 10049510 w 10071100"/>
                  <a:gd name="connsiteY594" fmla="*/ 640654 h 3890861"/>
                  <a:gd name="connsiteX595" fmla="*/ 9650730 w 10071100"/>
                  <a:gd name="connsiteY595" fmla="*/ 332379 h 3890861"/>
                  <a:gd name="connsiteX596" fmla="*/ 9231630 w 10071100"/>
                  <a:gd name="connsiteY596" fmla="*/ 8881 h 3890861"/>
                  <a:gd name="connsiteX597" fmla="*/ 826770 w 10071100"/>
                  <a:gd name="connsiteY597" fmla="*/ 8881 h 3890861"/>
                  <a:gd name="connsiteX598" fmla="*/ 407670 w 10071100"/>
                  <a:gd name="connsiteY598" fmla="*/ 332379 h 3890861"/>
                  <a:gd name="connsiteX599" fmla="*/ 8890 w 10071100"/>
                  <a:gd name="connsiteY599" fmla="*/ 640654 h 3890861"/>
                  <a:gd name="connsiteX600" fmla="*/ 8890 w 10071100"/>
                  <a:gd name="connsiteY600" fmla="*/ 11418 h 3890861"/>
                  <a:gd name="connsiteX601" fmla="*/ 11430 w 10071100"/>
                  <a:gd name="connsiteY601" fmla="*/ 655877 h 3890861"/>
                  <a:gd name="connsiteX602" fmla="*/ 419100 w 10071100"/>
                  <a:gd name="connsiteY602" fmla="*/ 341259 h 3890861"/>
                  <a:gd name="connsiteX603" fmla="*/ 829310 w 10071100"/>
                  <a:gd name="connsiteY603" fmla="*/ 658415 h 3890861"/>
                  <a:gd name="connsiteX604" fmla="*/ 829310 w 10071100"/>
                  <a:gd name="connsiteY604" fmla="*/ 1287651 h 3890861"/>
                  <a:gd name="connsiteX605" fmla="*/ 430530 w 10071100"/>
                  <a:gd name="connsiteY605" fmla="*/ 979376 h 3890861"/>
                  <a:gd name="connsiteX606" fmla="*/ 11430 w 10071100"/>
                  <a:gd name="connsiteY606" fmla="*/ 655877 h 3890861"/>
                  <a:gd name="connsiteX607" fmla="*/ 8890 w 10071100"/>
                  <a:gd name="connsiteY607" fmla="*/ 1305412 h 3890861"/>
                  <a:gd name="connsiteX608" fmla="*/ 419100 w 10071100"/>
                  <a:gd name="connsiteY608" fmla="*/ 988256 h 3890861"/>
                  <a:gd name="connsiteX609" fmla="*/ 826770 w 10071100"/>
                  <a:gd name="connsiteY609" fmla="*/ 1302874 h 3890861"/>
                  <a:gd name="connsiteX610" fmla="*/ 407670 w 10071100"/>
                  <a:gd name="connsiteY610" fmla="*/ 1626373 h 3890861"/>
                  <a:gd name="connsiteX611" fmla="*/ 8890 w 10071100"/>
                  <a:gd name="connsiteY611" fmla="*/ 1934647 h 3890861"/>
                  <a:gd name="connsiteX612" fmla="*/ 8890 w 10071100"/>
                  <a:gd name="connsiteY612" fmla="*/ 1305412 h 3890861"/>
                  <a:gd name="connsiteX613" fmla="*/ 11430 w 10071100"/>
                  <a:gd name="connsiteY613" fmla="*/ 1949871 h 3890861"/>
                  <a:gd name="connsiteX614" fmla="*/ 419100 w 10071100"/>
                  <a:gd name="connsiteY614" fmla="*/ 1635253 h 3890861"/>
                  <a:gd name="connsiteX615" fmla="*/ 829310 w 10071100"/>
                  <a:gd name="connsiteY615" fmla="*/ 1952408 h 3890861"/>
                  <a:gd name="connsiteX616" fmla="*/ 829310 w 10071100"/>
                  <a:gd name="connsiteY616" fmla="*/ 2581644 h 3890861"/>
                  <a:gd name="connsiteX617" fmla="*/ 430530 w 10071100"/>
                  <a:gd name="connsiteY617" fmla="*/ 2273369 h 3890861"/>
                  <a:gd name="connsiteX618" fmla="*/ 11430 w 10071100"/>
                  <a:gd name="connsiteY618" fmla="*/ 1949871 h 3890861"/>
                  <a:gd name="connsiteX619" fmla="*/ 8890 w 10071100"/>
                  <a:gd name="connsiteY619" fmla="*/ 2599405 h 3890861"/>
                  <a:gd name="connsiteX620" fmla="*/ 419100 w 10071100"/>
                  <a:gd name="connsiteY620" fmla="*/ 2282250 h 3890861"/>
                  <a:gd name="connsiteX621" fmla="*/ 826770 w 10071100"/>
                  <a:gd name="connsiteY621" fmla="*/ 2596868 h 3890861"/>
                  <a:gd name="connsiteX622" fmla="*/ 407670 w 10071100"/>
                  <a:gd name="connsiteY622" fmla="*/ 2920366 h 3890861"/>
                  <a:gd name="connsiteX623" fmla="*/ 8890 w 10071100"/>
                  <a:gd name="connsiteY623" fmla="*/ 3228641 h 3890861"/>
                  <a:gd name="connsiteX624" fmla="*/ 8890 w 10071100"/>
                  <a:gd name="connsiteY624" fmla="*/ 2599405 h 3890861"/>
                  <a:gd name="connsiteX625" fmla="*/ 11430 w 10071100"/>
                  <a:gd name="connsiteY625" fmla="*/ 3243865 h 3890861"/>
                  <a:gd name="connsiteX626" fmla="*/ 419100 w 10071100"/>
                  <a:gd name="connsiteY626" fmla="*/ 2929247 h 3890861"/>
                  <a:gd name="connsiteX627" fmla="*/ 829310 w 10071100"/>
                  <a:gd name="connsiteY627" fmla="*/ 3246402 h 3890861"/>
                  <a:gd name="connsiteX628" fmla="*/ 829310 w 10071100"/>
                  <a:gd name="connsiteY628" fmla="*/ 3875638 h 3890861"/>
                  <a:gd name="connsiteX629" fmla="*/ 430530 w 10071100"/>
                  <a:gd name="connsiteY629" fmla="*/ 3567363 h 3890861"/>
                  <a:gd name="connsiteX630" fmla="*/ 11430 w 10071100"/>
                  <a:gd name="connsiteY630" fmla="*/ 3243865 h 389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</a:cxnLst>
                <a:rect l="l" t="t" r="r" b="b"/>
                <a:pathLst>
                  <a:path w="10071100" h="3890861">
                    <a:moveTo>
                      <a:pt x="0" y="0"/>
                    </a:moveTo>
                    <a:lnTo>
                      <a:pt x="0" y="664758"/>
                    </a:lnTo>
                    <a:lnTo>
                      <a:pt x="407670" y="979376"/>
                    </a:lnTo>
                    <a:lnTo>
                      <a:pt x="0" y="1293994"/>
                    </a:lnTo>
                    <a:lnTo>
                      <a:pt x="0" y="1958751"/>
                    </a:lnTo>
                    <a:lnTo>
                      <a:pt x="407670" y="2273369"/>
                    </a:lnTo>
                    <a:lnTo>
                      <a:pt x="0" y="2587987"/>
                    </a:lnTo>
                    <a:lnTo>
                      <a:pt x="0" y="3252745"/>
                    </a:lnTo>
                    <a:lnTo>
                      <a:pt x="407670" y="3567363"/>
                    </a:lnTo>
                    <a:lnTo>
                      <a:pt x="0" y="3881981"/>
                    </a:lnTo>
                    <a:lnTo>
                      <a:pt x="0" y="3890861"/>
                    </a:lnTo>
                    <a:lnTo>
                      <a:pt x="11430" y="3890861"/>
                    </a:lnTo>
                    <a:lnTo>
                      <a:pt x="419100" y="3576244"/>
                    </a:lnTo>
                    <a:lnTo>
                      <a:pt x="826770" y="3890861"/>
                    </a:lnTo>
                    <a:lnTo>
                      <a:pt x="850900" y="3890861"/>
                    </a:lnTo>
                    <a:lnTo>
                      <a:pt x="1257300" y="3576244"/>
                    </a:lnTo>
                    <a:lnTo>
                      <a:pt x="1664970" y="3890861"/>
                    </a:lnTo>
                    <a:lnTo>
                      <a:pt x="1689100" y="3890861"/>
                    </a:lnTo>
                    <a:lnTo>
                      <a:pt x="2096770" y="3576244"/>
                    </a:lnTo>
                    <a:lnTo>
                      <a:pt x="2504440" y="3890861"/>
                    </a:lnTo>
                    <a:lnTo>
                      <a:pt x="2528570" y="3890861"/>
                    </a:lnTo>
                    <a:lnTo>
                      <a:pt x="2936240" y="3576244"/>
                    </a:lnTo>
                    <a:lnTo>
                      <a:pt x="3343910" y="3890861"/>
                    </a:lnTo>
                    <a:lnTo>
                      <a:pt x="3368040" y="3890861"/>
                    </a:lnTo>
                    <a:lnTo>
                      <a:pt x="3775710" y="3576244"/>
                    </a:lnTo>
                    <a:lnTo>
                      <a:pt x="4183380" y="3890861"/>
                    </a:lnTo>
                    <a:lnTo>
                      <a:pt x="4207510" y="3890861"/>
                    </a:lnTo>
                    <a:lnTo>
                      <a:pt x="4615180" y="3576244"/>
                    </a:lnTo>
                    <a:lnTo>
                      <a:pt x="5022850" y="3890861"/>
                    </a:lnTo>
                    <a:lnTo>
                      <a:pt x="5046980" y="3890861"/>
                    </a:lnTo>
                    <a:lnTo>
                      <a:pt x="5454650" y="3576244"/>
                    </a:lnTo>
                    <a:lnTo>
                      <a:pt x="5862320" y="3890861"/>
                    </a:lnTo>
                    <a:lnTo>
                      <a:pt x="5886450" y="3890861"/>
                    </a:lnTo>
                    <a:lnTo>
                      <a:pt x="6294120" y="3576244"/>
                    </a:lnTo>
                    <a:lnTo>
                      <a:pt x="6701790" y="3890861"/>
                    </a:lnTo>
                    <a:lnTo>
                      <a:pt x="6725920" y="3890861"/>
                    </a:lnTo>
                    <a:lnTo>
                      <a:pt x="7133590" y="3576244"/>
                    </a:lnTo>
                    <a:lnTo>
                      <a:pt x="7541260" y="3890861"/>
                    </a:lnTo>
                    <a:lnTo>
                      <a:pt x="7565390" y="3890861"/>
                    </a:lnTo>
                    <a:lnTo>
                      <a:pt x="7973060" y="3576244"/>
                    </a:lnTo>
                    <a:lnTo>
                      <a:pt x="8380731" y="3890861"/>
                    </a:lnTo>
                    <a:lnTo>
                      <a:pt x="8404860" y="3890861"/>
                    </a:lnTo>
                    <a:lnTo>
                      <a:pt x="8812530" y="3576244"/>
                    </a:lnTo>
                    <a:lnTo>
                      <a:pt x="9220200" y="3890861"/>
                    </a:lnTo>
                    <a:lnTo>
                      <a:pt x="9244330" y="3890861"/>
                    </a:lnTo>
                    <a:lnTo>
                      <a:pt x="9652000" y="3576244"/>
                    </a:lnTo>
                    <a:lnTo>
                      <a:pt x="10059670" y="3890861"/>
                    </a:lnTo>
                    <a:lnTo>
                      <a:pt x="10071100" y="3890861"/>
                    </a:lnTo>
                    <a:lnTo>
                      <a:pt x="10071100" y="3881981"/>
                    </a:lnTo>
                    <a:lnTo>
                      <a:pt x="9650730" y="3567363"/>
                    </a:lnTo>
                    <a:lnTo>
                      <a:pt x="10058400" y="3252745"/>
                    </a:lnTo>
                    <a:lnTo>
                      <a:pt x="10058400" y="2587987"/>
                    </a:lnTo>
                    <a:lnTo>
                      <a:pt x="9650730" y="2273369"/>
                    </a:lnTo>
                    <a:lnTo>
                      <a:pt x="10058400" y="1958751"/>
                    </a:lnTo>
                    <a:lnTo>
                      <a:pt x="10058400" y="1293994"/>
                    </a:lnTo>
                    <a:lnTo>
                      <a:pt x="9650730" y="979376"/>
                    </a:lnTo>
                    <a:lnTo>
                      <a:pt x="10058400" y="664758"/>
                    </a:lnTo>
                    <a:lnTo>
                      <a:pt x="10058400" y="0"/>
                    </a:lnTo>
                    <a:moveTo>
                      <a:pt x="2503170" y="8881"/>
                    </a:moveTo>
                    <a:lnTo>
                      <a:pt x="2084070" y="332379"/>
                    </a:lnTo>
                    <a:lnTo>
                      <a:pt x="1685290" y="640654"/>
                    </a:lnTo>
                    <a:lnTo>
                      <a:pt x="1685290" y="11418"/>
                    </a:lnTo>
                    <a:moveTo>
                      <a:pt x="1685290" y="1305412"/>
                    </a:moveTo>
                    <a:lnTo>
                      <a:pt x="2095500" y="988256"/>
                    </a:lnTo>
                    <a:lnTo>
                      <a:pt x="2503170" y="1302874"/>
                    </a:lnTo>
                    <a:lnTo>
                      <a:pt x="2084070" y="1626373"/>
                    </a:lnTo>
                    <a:lnTo>
                      <a:pt x="1685290" y="1934647"/>
                    </a:lnTo>
                    <a:lnTo>
                      <a:pt x="1685290" y="1305412"/>
                    </a:lnTo>
                    <a:close/>
                    <a:moveTo>
                      <a:pt x="1676400" y="1293994"/>
                    </a:moveTo>
                    <a:lnTo>
                      <a:pt x="1268730" y="979376"/>
                    </a:lnTo>
                    <a:lnTo>
                      <a:pt x="1676400" y="664758"/>
                    </a:lnTo>
                    <a:lnTo>
                      <a:pt x="2084070" y="979376"/>
                    </a:lnTo>
                    <a:lnTo>
                      <a:pt x="1676400" y="1293994"/>
                    </a:lnTo>
                    <a:close/>
                    <a:moveTo>
                      <a:pt x="2106930" y="979376"/>
                    </a:moveTo>
                    <a:lnTo>
                      <a:pt x="1687830" y="655877"/>
                    </a:lnTo>
                    <a:lnTo>
                      <a:pt x="2095500" y="341259"/>
                    </a:lnTo>
                    <a:lnTo>
                      <a:pt x="2505710" y="658415"/>
                    </a:lnTo>
                    <a:lnTo>
                      <a:pt x="2505710" y="1287651"/>
                    </a:lnTo>
                    <a:lnTo>
                      <a:pt x="2106930" y="979376"/>
                    </a:lnTo>
                    <a:close/>
                    <a:moveTo>
                      <a:pt x="2106930" y="332379"/>
                    </a:moveTo>
                    <a:lnTo>
                      <a:pt x="2514600" y="17761"/>
                    </a:lnTo>
                    <a:lnTo>
                      <a:pt x="2922270" y="332379"/>
                    </a:lnTo>
                    <a:lnTo>
                      <a:pt x="2514600" y="646997"/>
                    </a:lnTo>
                    <a:lnTo>
                      <a:pt x="2106930" y="332379"/>
                    </a:lnTo>
                    <a:close/>
                    <a:moveTo>
                      <a:pt x="3343910" y="11418"/>
                    </a:moveTo>
                    <a:lnTo>
                      <a:pt x="3343910" y="640654"/>
                    </a:lnTo>
                    <a:lnTo>
                      <a:pt x="2945130" y="332379"/>
                    </a:lnTo>
                    <a:lnTo>
                      <a:pt x="2526030" y="8881"/>
                    </a:lnTo>
                    <a:moveTo>
                      <a:pt x="2523490" y="658415"/>
                    </a:moveTo>
                    <a:lnTo>
                      <a:pt x="2933700" y="341259"/>
                    </a:lnTo>
                    <a:lnTo>
                      <a:pt x="3341370" y="655877"/>
                    </a:lnTo>
                    <a:lnTo>
                      <a:pt x="2922270" y="979376"/>
                    </a:lnTo>
                    <a:lnTo>
                      <a:pt x="2523490" y="1287651"/>
                    </a:lnTo>
                    <a:lnTo>
                      <a:pt x="2523490" y="658415"/>
                    </a:lnTo>
                    <a:close/>
                    <a:moveTo>
                      <a:pt x="2933700" y="988256"/>
                    </a:moveTo>
                    <a:lnTo>
                      <a:pt x="3343910" y="1305412"/>
                    </a:lnTo>
                    <a:lnTo>
                      <a:pt x="3343910" y="1934647"/>
                    </a:lnTo>
                    <a:lnTo>
                      <a:pt x="2945130" y="1626373"/>
                    </a:lnTo>
                    <a:lnTo>
                      <a:pt x="2526030" y="1302874"/>
                    </a:lnTo>
                    <a:lnTo>
                      <a:pt x="2933700" y="988256"/>
                    </a:lnTo>
                    <a:close/>
                    <a:moveTo>
                      <a:pt x="2945130" y="979376"/>
                    </a:moveTo>
                    <a:lnTo>
                      <a:pt x="3352800" y="664758"/>
                    </a:lnTo>
                    <a:lnTo>
                      <a:pt x="3760470" y="979376"/>
                    </a:lnTo>
                    <a:lnTo>
                      <a:pt x="3352800" y="1293994"/>
                    </a:lnTo>
                    <a:lnTo>
                      <a:pt x="2945130" y="979376"/>
                    </a:lnTo>
                    <a:close/>
                    <a:moveTo>
                      <a:pt x="4179570" y="8881"/>
                    </a:moveTo>
                    <a:lnTo>
                      <a:pt x="3760470" y="332379"/>
                    </a:lnTo>
                    <a:lnTo>
                      <a:pt x="3361690" y="640654"/>
                    </a:lnTo>
                    <a:lnTo>
                      <a:pt x="3361690" y="11418"/>
                    </a:lnTo>
                    <a:moveTo>
                      <a:pt x="3361690" y="1305412"/>
                    </a:moveTo>
                    <a:lnTo>
                      <a:pt x="3771900" y="988256"/>
                    </a:lnTo>
                    <a:lnTo>
                      <a:pt x="4179570" y="1302874"/>
                    </a:lnTo>
                    <a:lnTo>
                      <a:pt x="3760470" y="1626373"/>
                    </a:lnTo>
                    <a:lnTo>
                      <a:pt x="3361690" y="1934647"/>
                    </a:lnTo>
                    <a:lnTo>
                      <a:pt x="3361690" y="1305412"/>
                    </a:lnTo>
                    <a:close/>
                    <a:moveTo>
                      <a:pt x="3783330" y="979376"/>
                    </a:moveTo>
                    <a:lnTo>
                      <a:pt x="3364230" y="655877"/>
                    </a:lnTo>
                    <a:lnTo>
                      <a:pt x="3771900" y="341259"/>
                    </a:lnTo>
                    <a:lnTo>
                      <a:pt x="4182110" y="658415"/>
                    </a:lnTo>
                    <a:lnTo>
                      <a:pt x="4182110" y="1287651"/>
                    </a:lnTo>
                    <a:lnTo>
                      <a:pt x="3783330" y="979376"/>
                    </a:lnTo>
                    <a:close/>
                    <a:moveTo>
                      <a:pt x="3783330" y="332379"/>
                    </a:moveTo>
                    <a:lnTo>
                      <a:pt x="4191000" y="17761"/>
                    </a:lnTo>
                    <a:lnTo>
                      <a:pt x="4598670" y="332379"/>
                    </a:lnTo>
                    <a:lnTo>
                      <a:pt x="4191000" y="646997"/>
                    </a:lnTo>
                    <a:lnTo>
                      <a:pt x="3783330" y="332379"/>
                    </a:lnTo>
                    <a:close/>
                    <a:moveTo>
                      <a:pt x="5020310" y="11418"/>
                    </a:moveTo>
                    <a:lnTo>
                      <a:pt x="5020310" y="640654"/>
                    </a:lnTo>
                    <a:lnTo>
                      <a:pt x="4621530" y="332379"/>
                    </a:lnTo>
                    <a:lnTo>
                      <a:pt x="4202430" y="8881"/>
                    </a:lnTo>
                    <a:moveTo>
                      <a:pt x="4199890" y="658415"/>
                    </a:moveTo>
                    <a:lnTo>
                      <a:pt x="4610100" y="341259"/>
                    </a:lnTo>
                    <a:lnTo>
                      <a:pt x="5017770" y="655877"/>
                    </a:lnTo>
                    <a:lnTo>
                      <a:pt x="4598670" y="979376"/>
                    </a:lnTo>
                    <a:lnTo>
                      <a:pt x="4199890" y="1287651"/>
                    </a:lnTo>
                    <a:lnTo>
                      <a:pt x="4199890" y="658415"/>
                    </a:lnTo>
                    <a:close/>
                    <a:moveTo>
                      <a:pt x="4610100" y="988256"/>
                    </a:moveTo>
                    <a:lnTo>
                      <a:pt x="5020310" y="1305412"/>
                    </a:lnTo>
                    <a:lnTo>
                      <a:pt x="5020310" y="1934647"/>
                    </a:lnTo>
                    <a:lnTo>
                      <a:pt x="4621530" y="1626373"/>
                    </a:lnTo>
                    <a:lnTo>
                      <a:pt x="4202430" y="1302874"/>
                    </a:lnTo>
                    <a:lnTo>
                      <a:pt x="4610100" y="988256"/>
                    </a:lnTo>
                    <a:close/>
                    <a:moveTo>
                      <a:pt x="4621530" y="979376"/>
                    </a:moveTo>
                    <a:lnTo>
                      <a:pt x="5029200" y="664758"/>
                    </a:lnTo>
                    <a:lnTo>
                      <a:pt x="5436870" y="979376"/>
                    </a:lnTo>
                    <a:lnTo>
                      <a:pt x="5029200" y="1293994"/>
                    </a:lnTo>
                    <a:lnTo>
                      <a:pt x="4621530" y="979376"/>
                    </a:lnTo>
                    <a:close/>
                    <a:moveTo>
                      <a:pt x="5855970" y="8881"/>
                    </a:moveTo>
                    <a:lnTo>
                      <a:pt x="5436870" y="332379"/>
                    </a:lnTo>
                    <a:lnTo>
                      <a:pt x="5038090" y="640654"/>
                    </a:lnTo>
                    <a:lnTo>
                      <a:pt x="5038090" y="11418"/>
                    </a:lnTo>
                    <a:moveTo>
                      <a:pt x="5038090" y="1305412"/>
                    </a:moveTo>
                    <a:lnTo>
                      <a:pt x="5448300" y="988256"/>
                    </a:lnTo>
                    <a:lnTo>
                      <a:pt x="5855970" y="1302874"/>
                    </a:lnTo>
                    <a:lnTo>
                      <a:pt x="5436870" y="1626373"/>
                    </a:lnTo>
                    <a:lnTo>
                      <a:pt x="5038090" y="1934647"/>
                    </a:lnTo>
                    <a:lnTo>
                      <a:pt x="5038090" y="1305412"/>
                    </a:lnTo>
                    <a:close/>
                    <a:moveTo>
                      <a:pt x="5459730" y="979376"/>
                    </a:moveTo>
                    <a:lnTo>
                      <a:pt x="5040630" y="655877"/>
                    </a:lnTo>
                    <a:lnTo>
                      <a:pt x="5448300" y="341259"/>
                    </a:lnTo>
                    <a:lnTo>
                      <a:pt x="5858510" y="658415"/>
                    </a:lnTo>
                    <a:lnTo>
                      <a:pt x="5858510" y="1287651"/>
                    </a:lnTo>
                    <a:lnTo>
                      <a:pt x="5459730" y="979376"/>
                    </a:lnTo>
                    <a:close/>
                    <a:moveTo>
                      <a:pt x="5459730" y="332379"/>
                    </a:moveTo>
                    <a:lnTo>
                      <a:pt x="5867400" y="17761"/>
                    </a:lnTo>
                    <a:lnTo>
                      <a:pt x="6275070" y="332379"/>
                    </a:lnTo>
                    <a:lnTo>
                      <a:pt x="5867400" y="646997"/>
                    </a:lnTo>
                    <a:lnTo>
                      <a:pt x="5459730" y="332379"/>
                    </a:lnTo>
                    <a:close/>
                    <a:moveTo>
                      <a:pt x="6696710" y="11418"/>
                    </a:moveTo>
                    <a:lnTo>
                      <a:pt x="6696710" y="640654"/>
                    </a:lnTo>
                    <a:lnTo>
                      <a:pt x="6297930" y="332379"/>
                    </a:lnTo>
                    <a:lnTo>
                      <a:pt x="5878830" y="8881"/>
                    </a:lnTo>
                    <a:moveTo>
                      <a:pt x="5876290" y="658415"/>
                    </a:moveTo>
                    <a:lnTo>
                      <a:pt x="6286500" y="341259"/>
                    </a:lnTo>
                    <a:lnTo>
                      <a:pt x="6694170" y="655877"/>
                    </a:lnTo>
                    <a:lnTo>
                      <a:pt x="6275070" y="979376"/>
                    </a:lnTo>
                    <a:lnTo>
                      <a:pt x="5876290" y="1287651"/>
                    </a:lnTo>
                    <a:lnTo>
                      <a:pt x="5876290" y="658415"/>
                    </a:lnTo>
                    <a:close/>
                    <a:moveTo>
                      <a:pt x="6286500" y="988256"/>
                    </a:moveTo>
                    <a:lnTo>
                      <a:pt x="6696710" y="1305412"/>
                    </a:lnTo>
                    <a:lnTo>
                      <a:pt x="6696710" y="1934647"/>
                    </a:lnTo>
                    <a:lnTo>
                      <a:pt x="6297930" y="1626373"/>
                    </a:lnTo>
                    <a:lnTo>
                      <a:pt x="5878830" y="1302874"/>
                    </a:lnTo>
                    <a:lnTo>
                      <a:pt x="6286500" y="988256"/>
                    </a:lnTo>
                    <a:close/>
                    <a:moveTo>
                      <a:pt x="6297930" y="979376"/>
                    </a:moveTo>
                    <a:lnTo>
                      <a:pt x="6705600" y="664758"/>
                    </a:lnTo>
                    <a:lnTo>
                      <a:pt x="7113270" y="979376"/>
                    </a:lnTo>
                    <a:lnTo>
                      <a:pt x="6705600" y="1293994"/>
                    </a:lnTo>
                    <a:lnTo>
                      <a:pt x="6297930" y="979376"/>
                    </a:lnTo>
                    <a:close/>
                    <a:moveTo>
                      <a:pt x="7532370" y="8881"/>
                    </a:moveTo>
                    <a:lnTo>
                      <a:pt x="7113270" y="332379"/>
                    </a:lnTo>
                    <a:lnTo>
                      <a:pt x="6714490" y="640654"/>
                    </a:lnTo>
                    <a:lnTo>
                      <a:pt x="6714490" y="11418"/>
                    </a:lnTo>
                    <a:moveTo>
                      <a:pt x="6714490" y="1305412"/>
                    </a:moveTo>
                    <a:lnTo>
                      <a:pt x="7124700" y="988256"/>
                    </a:lnTo>
                    <a:lnTo>
                      <a:pt x="7532370" y="1302874"/>
                    </a:lnTo>
                    <a:lnTo>
                      <a:pt x="7113270" y="1626373"/>
                    </a:lnTo>
                    <a:lnTo>
                      <a:pt x="6714490" y="1934647"/>
                    </a:lnTo>
                    <a:lnTo>
                      <a:pt x="6714490" y="1305412"/>
                    </a:lnTo>
                    <a:close/>
                    <a:moveTo>
                      <a:pt x="7136131" y="979376"/>
                    </a:moveTo>
                    <a:lnTo>
                      <a:pt x="6717031" y="655877"/>
                    </a:lnTo>
                    <a:lnTo>
                      <a:pt x="7124700" y="341259"/>
                    </a:lnTo>
                    <a:lnTo>
                      <a:pt x="7534910" y="658415"/>
                    </a:lnTo>
                    <a:lnTo>
                      <a:pt x="7534910" y="1287651"/>
                    </a:lnTo>
                    <a:lnTo>
                      <a:pt x="7136131" y="979376"/>
                    </a:lnTo>
                    <a:close/>
                    <a:moveTo>
                      <a:pt x="7136131" y="332379"/>
                    </a:moveTo>
                    <a:lnTo>
                      <a:pt x="7543800" y="17761"/>
                    </a:lnTo>
                    <a:lnTo>
                      <a:pt x="7951470" y="332379"/>
                    </a:lnTo>
                    <a:lnTo>
                      <a:pt x="7543800" y="646997"/>
                    </a:lnTo>
                    <a:lnTo>
                      <a:pt x="7136131" y="332379"/>
                    </a:lnTo>
                    <a:close/>
                    <a:moveTo>
                      <a:pt x="8373110" y="11418"/>
                    </a:moveTo>
                    <a:lnTo>
                      <a:pt x="8373110" y="640654"/>
                    </a:lnTo>
                    <a:lnTo>
                      <a:pt x="7974331" y="332379"/>
                    </a:lnTo>
                    <a:lnTo>
                      <a:pt x="7555231" y="8881"/>
                    </a:lnTo>
                    <a:moveTo>
                      <a:pt x="7552690" y="658415"/>
                    </a:moveTo>
                    <a:lnTo>
                      <a:pt x="7962900" y="341259"/>
                    </a:lnTo>
                    <a:lnTo>
                      <a:pt x="8370570" y="655877"/>
                    </a:lnTo>
                    <a:lnTo>
                      <a:pt x="7951470" y="979376"/>
                    </a:lnTo>
                    <a:lnTo>
                      <a:pt x="7552690" y="1287651"/>
                    </a:lnTo>
                    <a:lnTo>
                      <a:pt x="7552690" y="658415"/>
                    </a:lnTo>
                    <a:close/>
                    <a:moveTo>
                      <a:pt x="7962900" y="988256"/>
                    </a:moveTo>
                    <a:lnTo>
                      <a:pt x="8373110" y="1305412"/>
                    </a:lnTo>
                    <a:lnTo>
                      <a:pt x="8373110" y="1934647"/>
                    </a:lnTo>
                    <a:lnTo>
                      <a:pt x="7974331" y="1626373"/>
                    </a:lnTo>
                    <a:lnTo>
                      <a:pt x="7555231" y="1302874"/>
                    </a:lnTo>
                    <a:lnTo>
                      <a:pt x="7962900" y="988256"/>
                    </a:lnTo>
                    <a:close/>
                    <a:moveTo>
                      <a:pt x="7974331" y="979376"/>
                    </a:moveTo>
                    <a:lnTo>
                      <a:pt x="8382000" y="664758"/>
                    </a:lnTo>
                    <a:lnTo>
                      <a:pt x="8789670" y="979376"/>
                    </a:lnTo>
                    <a:lnTo>
                      <a:pt x="8382000" y="1293994"/>
                    </a:lnTo>
                    <a:lnTo>
                      <a:pt x="7974331" y="979376"/>
                    </a:lnTo>
                    <a:close/>
                    <a:moveTo>
                      <a:pt x="8390890" y="1305412"/>
                    </a:moveTo>
                    <a:lnTo>
                      <a:pt x="8801100" y="988256"/>
                    </a:lnTo>
                    <a:lnTo>
                      <a:pt x="9208770" y="1302874"/>
                    </a:lnTo>
                    <a:lnTo>
                      <a:pt x="8789670" y="1626373"/>
                    </a:lnTo>
                    <a:lnTo>
                      <a:pt x="8390890" y="1934647"/>
                    </a:lnTo>
                    <a:lnTo>
                      <a:pt x="8390890" y="1305412"/>
                    </a:lnTo>
                    <a:close/>
                    <a:moveTo>
                      <a:pt x="8812530" y="979376"/>
                    </a:moveTo>
                    <a:lnTo>
                      <a:pt x="8393430" y="655877"/>
                    </a:lnTo>
                    <a:lnTo>
                      <a:pt x="8801100" y="341259"/>
                    </a:lnTo>
                    <a:lnTo>
                      <a:pt x="9211310" y="658415"/>
                    </a:lnTo>
                    <a:lnTo>
                      <a:pt x="9211310" y="1287651"/>
                    </a:lnTo>
                    <a:lnTo>
                      <a:pt x="8812530" y="979376"/>
                    </a:lnTo>
                    <a:close/>
                    <a:moveTo>
                      <a:pt x="9208770" y="8881"/>
                    </a:moveTo>
                    <a:lnTo>
                      <a:pt x="8789670" y="332379"/>
                    </a:lnTo>
                    <a:lnTo>
                      <a:pt x="8390890" y="640654"/>
                    </a:lnTo>
                    <a:lnTo>
                      <a:pt x="8390890" y="11418"/>
                    </a:lnTo>
                    <a:moveTo>
                      <a:pt x="1667510" y="11418"/>
                    </a:moveTo>
                    <a:lnTo>
                      <a:pt x="1667510" y="640654"/>
                    </a:lnTo>
                    <a:lnTo>
                      <a:pt x="1268730" y="332379"/>
                    </a:lnTo>
                    <a:lnTo>
                      <a:pt x="849630" y="8881"/>
                    </a:lnTo>
                    <a:moveTo>
                      <a:pt x="1664970" y="655877"/>
                    </a:moveTo>
                    <a:lnTo>
                      <a:pt x="1245870" y="979376"/>
                    </a:lnTo>
                    <a:lnTo>
                      <a:pt x="847090" y="1287651"/>
                    </a:lnTo>
                    <a:lnTo>
                      <a:pt x="847090" y="658415"/>
                    </a:lnTo>
                    <a:lnTo>
                      <a:pt x="1257300" y="341259"/>
                    </a:lnTo>
                    <a:lnTo>
                      <a:pt x="1664970" y="655877"/>
                    </a:lnTo>
                    <a:close/>
                    <a:moveTo>
                      <a:pt x="1257300" y="988256"/>
                    </a:moveTo>
                    <a:lnTo>
                      <a:pt x="1667510" y="1305412"/>
                    </a:lnTo>
                    <a:lnTo>
                      <a:pt x="1667510" y="1934647"/>
                    </a:lnTo>
                    <a:lnTo>
                      <a:pt x="1268730" y="1626373"/>
                    </a:lnTo>
                    <a:lnTo>
                      <a:pt x="849630" y="1302874"/>
                    </a:lnTo>
                    <a:lnTo>
                      <a:pt x="1257300" y="988256"/>
                    </a:lnTo>
                    <a:close/>
                    <a:moveTo>
                      <a:pt x="1664970" y="1949871"/>
                    </a:moveTo>
                    <a:lnTo>
                      <a:pt x="1245870" y="2273369"/>
                    </a:lnTo>
                    <a:lnTo>
                      <a:pt x="847090" y="2581644"/>
                    </a:lnTo>
                    <a:lnTo>
                      <a:pt x="847090" y="1952408"/>
                    </a:lnTo>
                    <a:lnTo>
                      <a:pt x="1257300" y="1635253"/>
                    </a:lnTo>
                    <a:lnTo>
                      <a:pt x="1664970" y="1949871"/>
                    </a:lnTo>
                    <a:close/>
                    <a:moveTo>
                      <a:pt x="1257300" y="2282250"/>
                    </a:moveTo>
                    <a:lnTo>
                      <a:pt x="1667510" y="2599405"/>
                    </a:lnTo>
                    <a:lnTo>
                      <a:pt x="1667510" y="3228641"/>
                    </a:lnTo>
                    <a:lnTo>
                      <a:pt x="1268730" y="2920366"/>
                    </a:lnTo>
                    <a:lnTo>
                      <a:pt x="849630" y="2596868"/>
                    </a:lnTo>
                    <a:lnTo>
                      <a:pt x="1257300" y="2282250"/>
                    </a:lnTo>
                    <a:close/>
                    <a:moveTo>
                      <a:pt x="1268730" y="2273369"/>
                    </a:moveTo>
                    <a:lnTo>
                      <a:pt x="1676400" y="1958751"/>
                    </a:lnTo>
                    <a:lnTo>
                      <a:pt x="2084070" y="2273369"/>
                    </a:lnTo>
                    <a:lnTo>
                      <a:pt x="1676400" y="2587987"/>
                    </a:lnTo>
                    <a:lnTo>
                      <a:pt x="1268730" y="2273369"/>
                    </a:lnTo>
                    <a:close/>
                    <a:moveTo>
                      <a:pt x="1685290" y="2599405"/>
                    </a:moveTo>
                    <a:lnTo>
                      <a:pt x="2095500" y="2282250"/>
                    </a:lnTo>
                    <a:lnTo>
                      <a:pt x="2503170" y="2596868"/>
                    </a:lnTo>
                    <a:lnTo>
                      <a:pt x="2084070" y="2920366"/>
                    </a:lnTo>
                    <a:lnTo>
                      <a:pt x="1685290" y="3228641"/>
                    </a:lnTo>
                    <a:lnTo>
                      <a:pt x="1685290" y="2599405"/>
                    </a:lnTo>
                    <a:close/>
                    <a:moveTo>
                      <a:pt x="2106930" y="2273369"/>
                    </a:moveTo>
                    <a:lnTo>
                      <a:pt x="1687830" y="1949871"/>
                    </a:lnTo>
                    <a:lnTo>
                      <a:pt x="2095500" y="1635253"/>
                    </a:lnTo>
                    <a:lnTo>
                      <a:pt x="2505710" y="1952408"/>
                    </a:lnTo>
                    <a:lnTo>
                      <a:pt x="2505710" y="2581644"/>
                    </a:lnTo>
                    <a:lnTo>
                      <a:pt x="2106930" y="2273369"/>
                    </a:lnTo>
                    <a:close/>
                    <a:moveTo>
                      <a:pt x="2106930" y="1626373"/>
                    </a:moveTo>
                    <a:lnTo>
                      <a:pt x="2514600" y="1311755"/>
                    </a:lnTo>
                    <a:lnTo>
                      <a:pt x="2922270" y="1626373"/>
                    </a:lnTo>
                    <a:lnTo>
                      <a:pt x="2514600" y="1940990"/>
                    </a:lnTo>
                    <a:lnTo>
                      <a:pt x="2106930" y="1626373"/>
                    </a:lnTo>
                    <a:close/>
                    <a:moveTo>
                      <a:pt x="2523490" y="1952408"/>
                    </a:moveTo>
                    <a:lnTo>
                      <a:pt x="2933700" y="1635253"/>
                    </a:lnTo>
                    <a:lnTo>
                      <a:pt x="3341370" y="1949871"/>
                    </a:lnTo>
                    <a:lnTo>
                      <a:pt x="2922270" y="2273369"/>
                    </a:lnTo>
                    <a:lnTo>
                      <a:pt x="2523490" y="2581644"/>
                    </a:lnTo>
                    <a:lnTo>
                      <a:pt x="2523490" y="1952408"/>
                    </a:lnTo>
                    <a:close/>
                    <a:moveTo>
                      <a:pt x="2933700" y="2282250"/>
                    </a:moveTo>
                    <a:lnTo>
                      <a:pt x="3343910" y="2599405"/>
                    </a:lnTo>
                    <a:lnTo>
                      <a:pt x="3343910" y="3228641"/>
                    </a:lnTo>
                    <a:lnTo>
                      <a:pt x="2945130" y="2920366"/>
                    </a:lnTo>
                    <a:lnTo>
                      <a:pt x="2526030" y="2596868"/>
                    </a:lnTo>
                    <a:lnTo>
                      <a:pt x="2933700" y="2282250"/>
                    </a:lnTo>
                    <a:close/>
                    <a:moveTo>
                      <a:pt x="2945130" y="2273369"/>
                    </a:moveTo>
                    <a:lnTo>
                      <a:pt x="3352800" y="1958751"/>
                    </a:lnTo>
                    <a:lnTo>
                      <a:pt x="3760470" y="2273369"/>
                    </a:lnTo>
                    <a:lnTo>
                      <a:pt x="3352800" y="2587987"/>
                    </a:lnTo>
                    <a:lnTo>
                      <a:pt x="2945130" y="2273369"/>
                    </a:lnTo>
                    <a:close/>
                    <a:moveTo>
                      <a:pt x="3361690" y="2599405"/>
                    </a:moveTo>
                    <a:lnTo>
                      <a:pt x="3771900" y="2282250"/>
                    </a:lnTo>
                    <a:lnTo>
                      <a:pt x="4179570" y="2596868"/>
                    </a:lnTo>
                    <a:lnTo>
                      <a:pt x="3760470" y="2920366"/>
                    </a:lnTo>
                    <a:lnTo>
                      <a:pt x="3361690" y="3228641"/>
                    </a:lnTo>
                    <a:lnTo>
                      <a:pt x="3361690" y="2599405"/>
                    </a:lnTo>
                    <a:close/>
                    <a:moveTo>
                      <a:pt x="3783330" y="2273369"/>
                    </a:moveTo>
                    <a:lnTo>
                      <a:pt x="3364230" y="1949871"/>
                    </a:lnTo>
                    <a:lnTo>
                      <a:pt x="3771900" y="1635253"/>
                    </a:lnTo>
                    <a:lnTo>
                      <a:pt x="4182110" y="1952408"/>
                    </a:lnTo>
                    <a:lnTo>
                      <a:pt x="4182110" y="2581644"/>
                    </a:lnTo>
                    <a:lnTo>
                      <a:pt x="3783330" y="2273369"/>
                    </a:lnTo>
                    <a:close/>
                    <a:moveTo>
                      <a:pt x="3783330" y="1626373"/>
                    </a:moveTo>
                    <a:lnTo>
                      <a:pt x="4191000" y="1311755"/>
                    </a:lnTo>
                    <a:lnTo>
                      <a:pt x="4598670" y="1626373"/>
                    </a:lnTo>
                    <a:lnTo>
                      <a:pt x="4191000" y="1940990"/>
                    </a:lnTo>
                    <a:lnTo>
                      <a:pt x="3783330" y="1626373"/>
                    </a:lnTo>
                    <a:close/>
                    <a:moveTo>
                      <a:pt x="4199890" y="1952408"/>
                    </a:moveTo>
                    <a:lnTo>
                      <a:pt x="4610100" y="1635253"/>
                    </a:lnTo>
                    <a:lnTo>
                      <a:pt x="5017770" y="1949871"/>
                    </a:lnTo>
                    <a:lnTo>
                      <a:pt x="4598670" y="2273369"/>
                    </a:lnTo>
                    <a:lnTo>
                      <a:pt x="4199890" y="2581644"/>
                    </a:lnTo>
                    <a:lnTo>
                      <a:pt x="4199890" y="1952408"/>
                    </a:lnTo>
                    <a:close/>
                    <a:moveTo>
                      <a:pt x="4610100" y="2282250"/>
                    </a:moveTo>
                    <a:lnTo>
                      <a:pt x="5020310" y="2599405"/>
                    </a:lnTo>
                    <a:lnTo>
                      <a:pt x="5020310" y="3228641"/>
                    </a:lnTo>
                    <a:lnTo>
                      <a:pt x="4621530" y="2920366"/>
                    </a:lnTo>
                    <a:lnTo>
                      <a:pt x="4202430" y="2596868"/>
                    </a:lnTo>
                    <a:lnTo>
                      <a:pt x="4610100" y="2282250"/>
                    </a:lnTo>
                    <a:close/>
                    <a:moveTo>
                      <a:pt x="4621530" y="2273369"/>
                    </a:moveTo>
                    <a:lnTo>
                      <a:pt x="5029200" y="1958751"/>
                    </a:lnTo>
                    <a:lnTo>
                      <a:pt x="5436870" y="2273369"/>
                    </a:lnTo>
                    <a:lnTo>
                      <a:pt x="5029200" y="2587987"/>
                    </a:lnTo>
                    <a:lnTo>
                      <a:pt x="4621530" y="2273369"/>
                    </a:lnTo>
                    <a:close/>
                    <a:moveTo>
                      <a:pt x="5038090" y="2599405"/>
                    </a:moveTo>
                    <a:lnTo>
                      <a:pt x="5448300" y="2282250"/>
                    </a:lnTo>
                    <a:lnTo>
                      <a:pt x="5855970" y="2596868"/>
                    </a:lnTo>
                    <a:lnTo>
                      <a:pt x="5436870" y="2920366"/>
                    </a:lnTo>
                    <a:lnTo>
                      <a:pt x="5038090" y="3228641"/>
                    </a:lnTo>
                    <a:lnTo>
                      <a:pt x="5038090" y="2599405"/>
                    </a:lnTo>
                    <a:close/>
                    <a:moveTo>
                      <a:pt x="5459730" y="2273369"/>
                    </a:moveTo>
                    <a:lnTo>
                      <a:pt x="5040630" y="1949871"/>
                    </a:lnTo>
                    <a:lnTo>
                      <a:pt x="5448300" y="1635253"/>
                    </a:lnTo>
                    <a:lnTo>
                      <a:pt x="5858510" y="1952408"/>
                    </a:lnTo>
                    <a:lnTo>
                      <a:pt x="5858510" y="2581644"/>
                    </a:lnTo>
                    <a:lnTo>
                      <a:pt x="5459730" y="2273369"/>
                    </a:lnTo>
                    <a:close/>
                    <a:moveTo>
                      <a:pt x="5459730" y="1626373"/>
                    </a:moveTo>
                    <a:lnTo>
                      <a:pt x="5867400" y="1311755"/>
                    </a:lnTo>
                    <a:lnTo>
                      <a:pt x="6275070" y="1626373"/>
                    </a:lnTo>
                    <a:lnTo>
                      <a:pt x="5867400" y="1940990"/>
                    </a:lnTo>
                    <a:lnTo>
                      <a:pt x="5459730" y="1626373"/>
                    </a:lnTo>
                    <a:close/>
                    <a:moveTo>
                      <a:pt x="5876290" y="1952408"/>
                    </a:moveTo>
                    <a:lnTo>
                      <a:pt x="6286500" y="1635253"/>
                    </a:lnTo>
                    <a:lnTo>
                      <a:pt x="6694170" y="1949871"/>
                    </a:lnTo>
                    <a:lnTo>
                      <a:pt x="6275070" y="2273369"/>
                    </a:lnTo>
                    <a:lnTo>
                      <a:pt x="5876290" y="2581644"/>
                    </a:lnTo>
                    <a:lnTo>
                      <a:pt x="5876290" y="1952408"/>
                    </a:lnTo>
                    <a:close/>
                    <a:moveTo>
                      <a:pt x="6286500" y="2282250"/>
                    </a:moveTo>
                    <a:lnTo>
                      <a:pt x="6696710" y="2599405"/>
                    </a:lnTo>
                    <a:lnTo>
                      <a:pt x="6696710" y="3228641"/>
                    </a:lnTo>
                    <a:lnTo>
                      <a:pt x="6297930" y="2920366"/>
                    </a:lnTo>
                    <a:lnTo>
                      <a:pt x="5878830" y="2596868"/>
                    </a:lnTo>
                    <a:lnTo>
                      <a:pt x="6286500" y="2282250"/>
                    </a:lnTo>
                    <a:close/>
                    <a:moveTo>
                      <a:pt x="6297930" y="2273369"/>
                    </a:moveTo>
                    <a:lnTo>
                      <a:pt x="6705600" y="1958751"/>
                    </a:lnTo>
                    <a:lnTo>
                      <a:pt x="7113270" y="2273369"/>
                    </a:lnTo>
                    <a:lnTo>
                      <a:pt x="6705600" y="2587987"/>
                    </a:lnTo>
                    <a:lnTo>
                      <a:pt x="6297930" y="2273369"/>
                    </a:lnTo>
                    <a:close/>
                    <a:moveTo>
                      <a:pt x="6714490" y="2599405"/>
                    </a:moveTo>
                    <a:lnTo>
                      <a:pt x="7124700" y="2282250"/>
                    </a:lnTo>
                    <a:lnTo>
                      <a:pt x="7532370" y="2596868"/>
                    </a:lnTo>
                    <a:lnTo>
                      <a:pt x="7113270" y="2920366"/>
                    </a:lnTo>
                    <a:lnTo>
                      <a:pt x="6714490" y="3228641"/>
                    </a:lnTo>
                    <a:lnTo>
                      <a:pt x="6714490" y="2599405"/>
                    </a:lnTo>
                    <a:close/>
                    <a:moveTo>
                      <a:pt x="7136131" y="2273369"/>
                    </a:moveTo>
                    <a:lnTo>
                      <a:pt x="6717031" y="1949871"/>
                    </a:lnTo>
                    <a:lnTo>
                      <a:pt x="7124700" y="1635253"/>
                    </a:lnTo>
                    <a:lnTo>
                      <a:pt x="7534910" y="1952408"/>
                    </a:lnTo>
                    <a:lnTo>
                      <a:pt x="7534910" y="2581644"/>
                    </a:lnTo>
                    <a:lnTo>
                      <a:pt x="7136131" y="2273369"/>
                    </a:lnTo>
                    <a:close/>
                    <a:moveTo>
                      <a:pt x="7136131" y="1626373"/>
                    </a:moveTo>
                    <a:lnTo>
                      <a:pt x="7543800" y="1311755"/>
                    </a:lnTo>
                    <a:lnTo>
                      <a:pt x="7951470" y="1626373"/>
                    </a:lnTo>
                    <a:lnTo>
                      <a:pt x="7543800" y="1940990"/>
                    </a:lnTo>
                    <a:lnTo>
                      <a:pt x="7136131" y="1626373"/>
                    </a:lnTo>
                    <a:close/>
                    <a:moveTo>
                      <a:pt x="7552690" y="1952408"/>
                    </a:moveTo>
                    <a:lnTo>
                      <a:pt x="7962900" y="1635253"/>
                    </a:lnTo>
                    <a:lnTo>
                      <a:pt x="8370570" y="1949871"/>
                    </a:lnTo>
                    <a:lnTo>
                      <a:pt x="7951470" y="2273369"/>
                    </a:lnTo>
                    <a:lnTo>
                      <a:pt x="7552690" y="2581644"/>
                    </a:lnTo>
                    <a:lnTo>
                      <a:pt x="7552690" y="1952408"/>
                    </a:lnTo>
                    <a:close/>
                    <a:moveTo>
                      <a:pt x="7962900" y="2282250"/>
                    </a:moveTo>
                    <a:lnTo>
                      <a:pt x="8373110" y="2599405"/>
                    </a:lnTo>
                    <a:lnTo>
                      <a:pt x="8373110" y="3228641"/>
                    </a:lnTo>
                    <a:lnTo>
                      <a:pt x="7974331" y="2920366"/>
                    </a:lnTo>
                    <a:lnTo>
                      <a:pt x="7555231" y="2596868"/>
                    </a:lnTo>
                    <a:lnTo>
                      <a:pt x="7962900" y="2282250"/>
                    </a:lnTo>
                    <a:close/>
                    <a:moveTo>
                      <a:pt x="7974331" y="2273369"/>
                    </a:moveTo>
                    <a:lnTo>
                      <a:pt x="8382000" y="1958751"/>
                    </a:lnTo>
                    <a:lnTo>
                      <a:pt x="8789670" y="2273369"/>
                    </a:lnTo>
                    <a:lnTo>
                      <a:pt x="8382000" y="2587987"/>
                    </a:lnTo>
                    <a:lnTo>
                      <a:pt x="7974331" y="2273369"/>
                    </a:lnTo>
                    <a:close/>
                    <a:moveTo>
                      <a:pt x="8390890" y="2599405"/>
                    </a:moveTo>
                    <a:lnTo>
                      <a:pt x="8801100" y="2282250"/>
                    </a:lnTo>
                    <a:lnTo>
                      <a:pt x="9208770" y="2596868"/>
                    </a:lnTo>
                    <a:lnTo>
                      <a:pt x="8789670" y="2920366"/>
                    </a:lnTo>
                    <a:lnTo>
                      <a:pt x="8390890" y="3228641"/>
                    </a:lnTo>
                    <a:lnTo>
                      <a:pt x="8390890" y="2599405"/>
                    </a:lnTo>
                    <a:close/>
                    <a:moveTo>
                      <a:pt x="8812530" y="2273369"/>
                    </a:moveTo>
                    <a:lnTo>
                      <a:pt x="8393430" y="1949871"/>
                    </a:lnTo>
                    <a:lnTo>
                      <a:pt x="8801100" y="1635253"/>
                    </a:lnTo>
                    <a:lnTo>
                      <a:pt x="9211310" y="1952408"/>
                    </a:lnTo>
                    <a:lnTo>
                      <a:pt x="9211310" y="2581644"/>
                    </a:lnTo>
                    <a:lnTo>
                      <a:pt x="8812530" y="2273369"/>
                    </a:lnTo>
                    <a:close/>
                    <a:moveTo>
                      <a:pt x="8812530" y="1626373"/>
                    </a:moveTo>
                    <a:lnTo>
                      <a:pt x="9220200" y="1311755"/>
                    </a:lnTo>
                    <a:lnTo>
                      <a:pt x="9627870" y="1626373"/>
                    </a:lnTo>
                    <a:lnTo>
                      <a:pt x="9220200" y="1940990"/>
                    </a:lnTo>
                    <a:lnTo>
                      <a:pt x="8812530" y="1626373"/>
                    </a:lnTo>
                    <a:close/>
                    <a:moveTo>
                      <a:pt x="8812530" y="332379"/>
                    </a:moveTo>
                    <a:lnTo>
                      <a:pt x="9220200" y="17761"/>
                    </a:lnTo>
                    <a:lnTo>
                      <a:pt x="9627870" y="332379"/>
                    </a:lnTo>
                    <a:lnTo>
                      <a:pt x="9220200" y="646997"/>
                    </a:lnTo>
                    <a:lnTo>
                      <a:pt x="8812530" y="332379"/>
                    </a:lnTo>
                    <a:close/>
                    <a:moveTo>
                      <a:pt x="1245870" y="332379"/>
                    </a:moveTo>
                    <a:lnTo>
                      <a:pt x="838200" y="646997"/>
                    </a:lnTo>
                    <a:lnTo>
                      <a:pt x="430530" y="332379"/>
                    </a:lnTo>
                    <a:lnTo>
                      <a:pt x="838200" y="17761"/>
                    </a:lnTo>
                    <a:lnTo>
                      <a:pt x="1245870" y="332379"/>
                    </a:lnTo>
                    <a:close/>
                    <a:moveTo>
                      <a:pt x="1245870" y="1626373"/>
                    </a:moveTo>
                    <a:lnTo>
                      <a:pt x="838200" y="1940990"/>
                    </a:lnTo>
                    <a:lnTo>
                      <a:pt x="430530" y="1626373"/>
                    </a:lnTo>
                    <a:lnTo>
                      <a:pt x="838200" y="1311755"/>
                    </a:lnTo>
                    <a:lnTo>
                      <a:pt x="1245870" y="1626373"/>
                    </a:lnTo>
                    <a:close/>
                    <a:moveTo>
                      <a:pt x="1245870" y="2920366"/>
                    </a:moveTo>
                    <a:lnTo>
                      <a:pt x="838200" y="3234984"/>
                    </a:lnTo>
                    <a:lnTo>
                      <a:pt x="430530" y="2920366"/>
                    </a:lnTo>
                    <a:lnTo>
                      <a:pt x="838200" y="2605748"/>
                    </a:lnTo>
                    <a:lnTo>
                      <a:pt x="1245870" y="2920366"/>
                    </a:lnTo>
                    <a:close/>
                    <a:moveTo>
                      <a:pt x="1245870" y="3567363"/>
                    </a:moveTo>
                    <a:lnTo>
                      <a:pt x="847090" y="3875638"/>
                    </a:lnTo>
                    <a:lnTo>
                      <a:pt x="847090" y="3246402"/>
                    </a:lnTo>
                    <a:lnTo>
                      <a:pt x="1257300" y="2929247"/>
                    </a:lnTo>
                    <a:lnTo>
                      <a:pt x="1664970" y="3243865"/>
                    </a:lnTo>
                    <a:lnTo>
                      <a:pt x="1245870" y="3567363"/>
                    </a:lnTo>
                    <a:close/>
                    <a:moveTo>
                      <a:pt x="1676400" y="3881981"/>
                    </a:moveTo>
                    <a:lnTo>
                      <a:pt x="1268730" y="3567363"/>
                    </a:lnTo>
                    <a:lnTo>
                      <a:pt x="1676400" y="3252745"/>
                    </a:lnTo>
                    <a:lnTo>
                      <a:pt x="2084070" y="3567363"/>
                    </a:lnTo>
                    <a:lnTo>
                      <a:pt x="1676400" y="3881981"/>
                    </a:lnTo>
                    <a:close/>
                    <a:moveTo>
                      <a:pt x="2505710" y="3875638"/>
                    </a:moveTo>
                    <a:lnTo>
                      <a:pt x="2106930" y="3567363"/>
                    </a:lnTo>
                    <a:lnTo>
                      <a:pt x="1687830" y="3243865"/>
                    </a:lnTo>
                    <a:lnTo>
                      <a:pt x="2095500" y="2929247"/>
                    </a:lnTo>
                    <a:lnTo>
                      <a:pt x="2505710" y="3246402"/>
                    </a:lnTo>
                    <a:lnTo>
                      <a:pt x="2505710" y="3875638"/>
                    </a:lnTo>
                    <a:close/>
                    <a:moveTo>
                      <a:pt x="2106930" y="2920366"/>
                    </a:moveTo>
                    <a:lnTo>
                      <a:pt x="2514600" y="2605748"/>
                    </a:lnTo>
                    <a:lnTo>
                      <a:pt x="2922270" y="2920366"/>
                    </a:lnTo>
                    <a:lnTo>
                      <a:pt x="2514600" y="3234984"/>
                    </a:lnTo>
                    <a:lnTo>
                      <a:pt x="2106930" y="2920366"/>
                    </a:lnTo>
                    <a:close/>
                    <a:moveTo>
                      <a:pt x="2922270" y="3567363"/>
                    </a:moveTo>
                    <a:lnTo>
                      <a:pt x="2523490" y="3875638"/>
                    </a:lnTo>
                    <a:lnTo>
                      <a:pt x="2523490" y="3246402"/>
                    </a:lnTo>
                    <a:lnTo>
                      <a:pt x="2933700" y="2929247"/>
                    </a:lnTo>
                    <a:lnTo>
                      <a:pt x="3341370" y="3243865"/>
                    </a:lnTo>
                    <a:lnTo>
                      <a:pt x="2922270" y="3567363"/>
                    </a:lnTo>
                    <a:close/>
                    <a:moveTo>
                      <a:pt x="3352800" y="3881981"/>
                    </a:moveTo>
                    <a:lnTo>
                      <a:pt x="2945130" y="3567363"/>
                    </a:lnTo>
                    <a:lnTo>
                      <a:pt x="3352800" y="3252745"/>
                    </a:lnTo>
                    <a:lnTo>
                      <a:pt x="3760470" y="3567363"/>
                    </a:lnTo>
                    <a:lnTo>
                      <a:pt x="3352800" y="3881981"/>
                    </a:lnTo>
                    <a:close/>
                    <a:moveTo>
                      <a:pt x="4182110" y="3875638"/>
                    </a:moveTo>
                    <a:lnTo>
                      <a:pt x="3783330" y="3567363"/>
                    </a:lnTo>
                    <a:lnTo>
                      <a:pt x="3364230" y="3243865"/>
                    </a:lnTo>
                    <a:lnTo>
                      <a:pt x="3771900" y="2929247"/>
                    </a:lnTo>
                    <a:lnTo>
                      <a:pt x="4182110" y="3246402"/>
                    </a:lnTo>
                    <a:lnTo>
                      <a:pt x="4182110" y="3875638"/>
                    </a:lnTo>
                    <a:close/>
                    <a:moveTo>
                      <a:pt x="3783330" y="2920366"/>
                    </a:moveTo>
                    <a:lnTo>
                      <a:pt x="4191000" y="2605748"/>
                    </a:lnTo>
                    <a:lnTo>
                      <a:pt x="4598670" y="2920366"/>
                    </a:lnTo>
                    <a:lnTo>
                      <a:pt x="4191000" y="3234984"/>
                    </a:lnTo>
                    <a:lnTo>
                      <a:pt x="3783330" y="2920366"/>
                    </a:lnTo>
                    <a:close/>
                    <a:moveTo>
                      <a:pt x="4598670" y="3567363"/>
                    </a:moveTo>
                    <a:lnTo>
                      <a:pt x="4199890" y="3875638"/>
                    </a:lnTo>
                    <a:lnTo>
                      <a:pt x="4199890" y="3246402"/>
                    </a:lnTo>
                    <a:lnTo>
                      <a:pt x="4610100" y="2929247"/>
                    </a:lnTo>
                    <a:lnTo>
                      <a:pt x="5017770" y="3243865"/>
                    </a:lnTo>
                    <a:lnTo>
                      <a:pt x="4598670" y="3567363"/>
                    </a:lnTo>
                    <a:close/>
                    <a:moveTo>
                      <a:pt x="5029200" y="3881981"/>
                    </a:moveTo>
                    <a:lnTo>
                      <a:pt x="4621530" y="3567363"/>
                    </a:lnTo>
                    <a:lnTo>
                      <a:pt x="5029200" y="3252745"/>
                    </a:lnTo>
                    <a:lnTo>
                      <a:pt x="5436870" y="3567363"/>
                    </a:lnTo>
                    <a:lnTo>
                      <a:pt x="5029200" y="3881981"/>
                    </a:lnTo>
                    <a:close/>
                    <a:moveTo>
                      <a:pt x="5858510" y="3875638"/>
                    </a:moveTo>
                    <a:lnTo>
                      <a:pt x="5459730" y="3567363"/>
                    </a:lnTo>
                    <a:lnTo>
                      <a:pt x="5040630" y="3243865"/>
                    </a:lnTo>
                    <a:lnTo>
                      <a:pt x="5448300" y="2929247"/>
                    </a:lnTo>
                    <a:lnTo>
                      <a:pt x="5858510" y="3246402"/>
                    </a:lnTo>
                    <a:lnTo>
                      <a:pt x="5858510" y="3875638"/>
                    </a:lnTo>
                    <a:close/>
                    <a:moveTo>
                      <a:pt x="5459730" y="2920366"/>
                    </a:moveTo>
                    <a:lnTo>
                      <a:pt x="5867400" y="2605748"/>
                    </a:lnTo>
                    <a:lnTo>
                      <a:pt x="6275070" y="2920366"/>
                    </a:lnTo>
                    <a:lnTo>
                      <a:pt x="5867400" y="3234984"/>
                    </a:lnTo>
                    <a:lnTo>
                      <a:pt x="5459730" y="2920366"/>
                    </a:lnTo>
                    <a:close/>
                    <a:moveTo>
                      <a:pt x="6275070" y="3567363"/>
                    </a:moveTo>
                    <a:lnTo>
                      <a:pt x="5876290" y="3875638"/>
                    </a:lnTo>
                    <a:lnTo>
                      <a:pt x="5876290" y="3246402"/>
                    </a:lnTo>
                    <a:lnTo>
                      <a:pt x="6286500" y="2929247"/>
                    </a:lnTo>
                    <a:lnTo>
                      <a:pt x="6694170" y="3243865"/>
                    </a:lnTo>
                    <a:lnTo>
                      <a:pt x="6275070" y="3567363"/>
                    </a:lnTo>
                    <a:close/>
                    <a:moveTo>
                      <a:pt x="6705600" y="3881981"/>
                    </a:moveTo>
                    <a:lnTo>
                      <a:pt x="6297930" y="3567363"/>
                    </a:lnTo>
                    <a:lnTo>
                      <a:pt x="6705600" y="3252745"/>
                    </a:lnTo>
                    <a:lnTo>
                      <a:pt x="7113270" y="3567363"/>
                    </a:lnTo>
                    <a:lnTo>
                      <a:pt x="6705600" y="3881981"/>
                    </a:lnTo>
                    <a:close/>
                    <a:moveTo>
                      <a:pt x="7534910" y="3875638"/>
                    </a:moveTo>
                    <a:lnTo>
                      <a:pt x="7136131" y="3567363"/>
                    </a:lnTo>
                    <a:lnTo>
                      <a:pt x="6717031" y="3243865"/>
                    </a:lnTo>
                    <a:lnTo>
                      <a:pt x="7124700" y="2929247"/>
                    </a:lnTo>
                    <a:lnTo>
                      <a:pt x="7534910" y="3246402"/>
                    </a:lnTo>
                    <a:lnTo>
                      <a:pt x="7534910" y="3875638"/>
                    </a:lnTo>
                    <a:close/>
                    <a:moveTo>
                      <a:pt x="7136131" y="2920366"/>
                    </a:moveTo>
                    <a:lnTo>
                      <a:pt x="7543800" y="2605748"/>
                    </a:lnTo>
                    <a:lnTo>
                      <a:pt x="7951470" y="2920366"/>
                    </a:lnTo>
                    <a:lnTo>
                      <a:pt x="7543800" y="3234984"/>
                    </a:lnTo>
                    <a:lnTo>
                      <a:pt x="7136131" y="2920366"/>
                    </a:lnTo>
                    <a:close/>
                    <a:moveTo>
                      <a:pt x="7951470" y="3567363"/>
                    </a:moveTo>
                    <a:lnTo>
                      <a:pt x="7552690" y="3875638"/>
                    </a:lnTo>
                    <a:lnTo>
                      <a:pt x="7552690" y="3246402"/>
                    </a:lnTo>
                    <a:lnTo>
                      <a:pt x="7962900" y="2929247"/>
                    </a:lnTo>
                    <a:lnTo>
                      <a:pt x="8370570" y="3243865"/>
                    </a:lnTo>
                    <a:lnTo>
                      <a:pt x="7951470" y="3567363"/>
                    </a:lnTo>
                    <a:close/>
                    <a:moveTo>
                      <a:pt x="8382000" y="3881981"/>
                    </a:moveTo>
                    <a:lnTo>
                      <a:pt x="7974331" y="3567363"/>
                    </a:lnTo>
                    <a:lnTo>
                      <a:pt x="8382000" y="3252745"/>
                    </a:lnTo>
                    <a:lnTo>
                      <a:pt x="8789670" y="3567363"/>
                    </a:lnTo>
                    <a:lnTo>
                      <a:pt x="8382000" y="3881981"/>
                    </a:lnTo>
                    <a:close/>
                    <a:moveTo>
                      <a:pt x="9211310" y="3875638"/>
                    </a:moveTo>
                    <a:lnTo>
                      <a:pt x="8812530" y="3567363"/>
                    </a:lnTo>
                    <a:lnTo>
                      <a:pt x="8393430" y="3243865"/>
                    </a:lnTo>
                    <a:lnTo>
                      <a:pt x="8801100" y="2929247"/>
                    </a:lnTo>
                    <a:lnTo>
                      <a:pt x="9211310" y="3246402"/>
                    </a:lnTo>
                    <a:lnTo>
                      <a:pt x="9211310" y="3875638"/>
                    </a:lnTo>
                    <a:close/>
                    <a:moveTo>
                      <a:pt x="8812530" y="2920366"/>
                    </a:moveTo>
                    <a:lnTo>
                      <a:pt x="9220200" y="2605748"/>
                    </a:lnTo>
                    <a:lnTo>
                      <a:pt x="9627870" y="2920366"/>
                    </a:lnTo>
                    <a:lnTo>
                      <a:pt x="9220200" y="3234984"/>
                    </a:lnTo>
                    <a:lnTo>
                      <a:pt x="8812530" y="2920366"/>
                    </a:lnTo>
                    <a:close/>
                    <a:moveTo>
                      <a:pt x="9627870" y="3567363"/>
                    </a:moveTo>
                    <a:lnTo>
                      <a:pt x="9229090" y="3875638"/>
                    </a:lnTo>
                    <a:lnTo>
                      <a:pt x="9229090" y="3246402"/>
                    </a:lnTo>
                    <a:lnTo>
                      <a:pt x="9639300" y="2929247"/>
                    </a:lnTo>
                    <a:lnTo>
                      <a:pt x="10046970" y="3243865"/>
                    </a:lnTo>
                    <a:lnTo>
                      <a:pt x="9627870" y="3567363"/>
                    </a:lnTo>
                    <a:close/>
                    <a:moveTo>
                      <a:pt x="10049510" y="2599405"/>
                    </a:moveTo>
                    <a:lnTo>
                      <a:pt x="10049510" y="3228641"/>
                    </a:lnTo>
                    <a:lnTo>
                      <a:pt x="9650730" y="2920366"/>
                    </a:lnTo>
                    <a:lnTo>
                      <a:pt x="9231630" y="2596868"/>
                    </a:lnTo>
                    <a:lnTo>
                      <a:pt x="9639300" y="2282250"/>
                    </a:lnTo>
                    <a:lnTo>
                      <a:pt x="10049510" y="2599405"/>
                    </a:lnTo>
                    <a:close/>
                    <a:moveTo>
                      <a:pt x="9627870" y="2273369"/>
                    </a:moveTo>
                    <a:lnTo>
                      <a:pt x="9229090" y="2581644"/>
                    </a:lnTo>
                    <a:lnTo>
                      <a:pt x="9229090" y="1952408"/>
                    </a:lnTo>
                    <a:lnTo>
                      <a:pt x="9639300" y="1635253"/>
                    </a:lnTo>
                    <a:lnTo>
                      <a:pt x="10046970" y="1949871"/>
                    </a:lnTo>
                    <a:lnTo>
                      <a:pt x="9627870" y="2273369"/>
                    </a:lnTo>
                    <a:close/>
                    <a:moveTo>
                      <a:pt x="10049510" y="1305412"/>
                    </a:moveTo>
                    <a:lnTo>
                      <a:pt x="10049510" y="1934647"/>
                    </a:lnTo>
                    <a:lnTo>
                      <a:pt x="9650730" y="1626373"/>
                    </a:lnTo>
                    <a:lnTo>
                      <a:pt x="9231630" y="1302874"/>
                    </a:lnTo>
                    <a:lnTo>
                      <a:pt x="9639300" y="988256"/>
                    </a:lnTo>
                    <a:lnTo>
                      <a:pt x="10049510" y="1305412"/>
                    </a:lnTo>
                    <a:close/>
                    <a:moveTo>
                      <a:pt x="9627870" y="979376"/>
                    </a:moveTo>
                    <a:lnTo>
                      <a:pt x="9229090" y="1287651"/>
                    </a:lnTo>
                    <a:lnTo>
                      <a:pt x="9229090" y="658415"/>
                    </a:lnTo>
                    <a:lnTo>
                      <a:pt x="9639300" y="341259"/>
                    </a:lnTo>
                    <a:lnTo>
                      <a:pt x="10046970" y="655877"/>
                    </a:lnTo>
                    <a:lnTo>
                      <a:pt x="9627870" y="979376"/>
                    </a:lnTo>
                    <a:close/>
                    <a:moveTo>
                      <a:pt x="10049510" y="11418"/>
                    </a:moveTo>
                    <a:lnTo>
                      <a:pt x="10049510" y="640654"/>
                    </a:lnTo>
                    <a:lnTo>
                      <a:pt x="9650730" y="332379"/>
                    </a:lnTo>
                    <a:lnTo>
                      <a:pt x="9231630" y="8881"/>
                    </a:lnTo>
                    <a:moveTo>
                      <a:pt x="826770" y="8881"/>
                    </a:moveTo>
                    <a:lnTo>
                      <a:pt x="407670" y="332379"/>
                    </a:lnTo>
                    <a:lnTo>
                      <a:pt x="8890" y="640654"/>
                    </a:lnTo>
                    <a:lnTo>
                      <a:pt x="8890" y="11418"/>
                    </a:lnTo>
                    <a:moveTo>
                      <a:pt x="11430" y="655877"/>
                    </a:moveTo>
                    <a:lnTo>
                      <a:pt x="419100" y="341259"/>
                    </a:lnTo>
                    <a:lnTo>
                      <a:pt x="829310" y="658415"/>
                    </a:lnTo>
                    <a:lnTo>
                      <a:pt x="829310" y="1287651"/>
                    </a:lnTo>
                    <a:lnTo>
                      <a:pt x="430530" y="979376"/>
                    </a:lnTo>
                    <a:lnTo>
                      <a:pt x="11430" y="655877"/>
                    </a:lnTo>
                    <a:close/>
                    <a:moveTo>
                      <a:pt x="8890" y="1305412"/>
                    </a:moveTo>
                    <a:lnTo>
                      <a:pt x="419100" y="988256"/>
                    </a:lnTo>
                    <a:lnTo>
                      <a:pt x="826770" y="1302874"/>
                    </a:lnTo>
                    <a:lnTo>
                      <a:pt x="407670" y="1626373"/>
                    </a:lnTo>
                    <a:lnTo>
                      <a:pt x="8890" y="1934647"/>
                    </a:lnTo>
                    <a:lnTo>
                      <a:pt x="8890" y="1305412"/>
                    </a:lnTo>
                    <a:close/>
                    <a:moveTo>
                      <a:pt x="11430" y="1949871"/>
                    </a:moveTo>
                    <a:lnTo>
                      <a:pt x="419100" y="1635253"/>
                    </a:lnTo>
                    <a:lnTo>
                      <a:pt x="829310" y="1952408"/>
                    </a:lnTo>
                    <a:lnTo>
                      <a:pt x="829310" y="2581644"/>
                    </a:lnTo>
                    <a:lnTo>
                      <a:pt x="430530" y="2273369"/>
                    </a:lnTo>
                    <a:lnTo>
                      <a:pt x="11430" y="1949871"/>
                    </a:lnTo>
                    <a:close/>
                    <a:moveTo>
                      <a:pt x="8890" y="2599405"/>
                    </a:moveTo>
                    <a:lnTo>
                      <a:pt x="419100" y="2282250"/>
                    </a:lnTo>
                    <a:lnTo>
                      <a:pt x="826770" y="2596868"/>
                    </a:lnTo>
                    <a:lnTo>
                      <a:pt x="407670" y="2920366"/>
                    </a:lnTo>
                    <a:lnTo>
                      <a:pt x="8890" y="3228641"/>
                    </a:lnTo>
                    <a:lnTo>
                      <a:pt x="8890" y="2599405"/>
                    </a:lnTo>
                    <a:close/>
                    <a:moveTo>
                      <a:pt x="11430" y="3243865"/>
                    </a:moveTo>
                    <a:lnTo>
                      <a:pt x="419100" y="2929247"/>
                    </a:lnTo>
                    <a:lnTo>
                      <a:pt x="829310" y="3246402"/>
                    </a:lnTo>
                    <a:lnTo>
                      <a:pt x="829310" y="3875638"/>
                    </a:lnTo>
                    <a:lnTo>
                      <a:pt x="430530" y="3567363"/>
                    </a:lnTo>
                    <a:lnTo>
                      <a:pt x="11430" y="3243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65" name="Freeform 64">
            <a:extLst>
              <a:ext uri="{FF2B5EF4-FFF2-40B4-BE49-F238E27FC236}">
                <a16:creationId xmlns:a16="http://schemas.microsoft.com/office/drawing/2014/main" id="{88803DFB-4E7B-A84B-B3A8-E312943177E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8600" y="-821794"/>
            <a:ext cx="6861195" cy="9415988"/>
          </a:xfrm>
          <a:custGeom>
            <a:avLst/>
            <a:gdLst>
              <a:gd name="connsiteX0" fmla="*/ 0 w 6861195"/>
              <a:gd name="connsiteY0" fmla="*/ 8911712 h 9415988"/>
              <a:gd name="connsiteX1" fmla="*/ 0 w 6861195"/>
              <a:gd name="connsiteY1" fmla="*/ 504275 h 9415988"/>
              <a:gd name="connsiteX2" fmla="*/ 220342 w 6861195"/>
              <a:gd name="connsiteY2" fmla="*/ 504275 h 9415988"/>
              <a:gd name="connsiteX3" fmla="*/ 220342 w 6861195"/>
              <a:gd name="connsiteY3" fmla="*/ 203507 h 9415988"/>
              <a:gd name="connsiteX4" fmla="*/ 587578 w 6861195"/>
              <a:gd name="connsiteY4" fmla="*/ 203507 h 9415988"/>
              <a:gd name="connsiteX5" fmla="*/ 587578 w 6861195"/>
              <a:gd name="connsiteY5" fmla="*/ 0 h 9415988"/>
              <a:gd name="connsiteX6" fmla="*/ 6269537 w 6861195"/>
              <a:gd name="connsiteY6" fmla="*/ 0 h 9415988"/>
              <a:gd name="connsiteX7" fmla="*/ 6269537 w 6861195"/>
              <a:gd name="connsiteY7" fmla="*/ 203507 h 9415988"/>
              <a:gd name="connsiteX8" fmla="*/ 6640853 w 6861195"/>
              <a:gd name="connsiteY8" fmla="*/ 203507 h 9415988"/>
              <a:gd name="connsiteX9" fmla="*/ 6640853 w 6861195"/>
              <a:gd name="connsiteY9" fmla="*/ 504275 h 9415988"/>
              <a:gd name="connsiteX10" fmla="*/ 6861195 w 6861195"/>
              <a:gd name="connsiteY10" fmla="*/ 504275 h 9415988"/>
              <a:gd name="connsiteX11" fmla="*/ 6861195 w 6861195"/>
              <a:gd name="connsiteY11" fmla="*/ 8911712 h 9415988"/>
              <a:gd name="connsiteX12" fmla="*/ 6640853 w 6861195"/>
              <a:gd name="connsiteY12" fmla="*/ 8911712 h 9415988"/>
              <a:gd name="connsiteX13" fmla="*/ 6640853 w 6861195"/>
              <a:gd name="connsiteY13" fmla="*/ 9212480 h 9415988"/>
              <a:gd name="connsiteX14" fmla="*/ 6269537 w 6861195"/>
              <a:gd name="connsiteY14" fmla="*/ 9212480 h 9415988"/>
              <a:gd name="connsiteX15" fmla="*/ 6269537 w 6861195"/>
              <a:gd name="connsiteY15" fmla="*/ 9415988 h 9415988"/>
              <a:gd name="connsiteX16" fmla="*/ 587578 w 6861195"/>
              <a:gd name="connsiteY16" fmla="*/ 9415988 h 9415988"/>
              <a:gd name="connsiteX17" fmla="*/ 587578 w 6861195"/>
              <a:gd name="connsiteY17" fmla="*/ 9212480 h 9415988"/>
              <a:gd name="connsiteX18" fmla="*/ 220342 w 6861195"/>
              <a:gd name="connsiteY18" fmla="*/ 9212480 h 9415988"/>
              <a:gd name="connsiteX19" fmla="*/ 220342 w 6861195"/>
              <a:gd name="connsiteY19" fmla="*/ 8911712 h 941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61195" h="9415988">
                <a:moveTo>
                  <a:pt x="0" y="8911712"/>
                </a:moveTo>
                <a:lnTo>
                  <a:pt x="0" y="504275"/>
                </a:lnTo>
                <a:lnTo>
                  <a:pt x="220342" y="504275"/>
                </a:lnTo>
                <a:lnTo>
                  <a:pt x="220342" y="203507"/>
                </a:lnTo>
                <a:lnTo>
                  <a:pt x="587578" y="203507"/>
                </a:lnTo>
                <a:lnTo>
                  <a:pt x="587578" y="0"/>
                </a:lnTo>
                <a:lnTo>
                  <a:pt x="6269537" y="0"/>
                </a:lnTo>
                <a:lnTo>
                  <a:pt x="6269537" y="203507"/>
                </a:lnTo>
                <a:lnTo>
                  <a:pt x="6640853" y="203507"/>
                </a:lnTo>
                <a:lnTo>
                  <a:pt x="6640853" y="504275"/>
                </a:lnTo>
                <a:lnTo>
                  <a:pt x="6861195" y="504275"/>
                </a:lnTo>
                <a:lnTo>
                  <a:pt x="6861195" y="8911712"/>
                </a:lnTo>
                <a:lnTo>
                  <a:pt x="6640853" y="8911712"/>
                </a:lnTo>
                <a:lnTo>
                  <a:pt x="6640853" y="9212480"/>
                </a:lnTo>
                <a:lnTo>
                  <a:pt x="6269537" y="9212480"/>
                </a:lnTo>
                <a:lnTo>
                  <a:pt x="6269537" y="9415988"/>
                </a:lnTo>
                <a:lnTo>
                  <a:pt x="587578" y="9415988"/>
                </a:lnTo>
                <a:lnTo>
                  <a:pt x="587578" y="9212480"/>
                </a:lnTo>
                <a:lnTo>
                  <a:pt x="220342" y="9212480"/>
                </a:lnTo>
                <a:lnTo>
                  <a:pt x="220342" y="8911712"/>
                </a:lnTo>
                <a:close/>
              </a:path>
            </a:pathLst>
          </a:custGeom>
          <a:solidFill>
            <a:schemeClr val="tx1"/>
          </a:solidFill>
          <a:ln w="154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85" dirty="0">
              <a:solidFill>
                <a:schemeClr val="accen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AF8FD1-BACD-004B-ACAD-1B1636A1824E}"/>
              </a:ext>
            </a:extLst>
          </p:cNvPr>
          <p:cNvGrpSpPr/>
          <p:nvPr userDrawn="1"/>
        </p:nvGrpSpPr>
        <p:grpSpPr>
          <a:xfrm>
            <a:off x="314017" y="440310"/>
            <a:ext cx="9414338" cy="6861196"/>
            <a:chOff x="327269" y="453562"/>
            <a:chExt cx="9414338" cy="6862212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4C90E77-7B17-7A43-9537-F03B34BC61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28049" y="6949234"/>
              <a:ext cx="365760" cy="367320"/>
            </a:xfrm>
            <a:custGeom>
              <a:avLst/>
              <a:gdLst>
                <a:gd name="connsiteX0" fmla="*/ 0 w 334225"/>
                <a:gd name="connsiteY0" fmla="*/ 0 h 334038"/>
                <a:gd name="connsiteX1" fmla="*/ 334226 w 334225"/>
                <a:gd name="connsiteY1" fmla="*/ 0 h 334038"/>
                <a:gd name="connsiteX2" fmla="*/ 334226 w 334225"/>
                <a:gd name="connsiteY2" fmla="*/ 334038 h 334038"/>
                <a:gd name="connsiteX3" fmla="*/ 0 w 334225"/>
                <a:gd name="connsiteY3" fmla="*/ 334038 h 33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225" h="334038">
                  <a:moveTo>
                    <a:pt x="0" y="0"/>
                  </a:moveTo>
                  <a:lnTo>
                    <a:pt x="334226" y="0"/>
                  </a:lnTo>
                  <a:lnTo>
                    <a:pt x="334226" y="334038"/>
                  </a:lnTo>
                  <a:lnTo>
                    <a:pt x="0" y="334038"/>
                  </a:lnTo>
                  <a:close/>
                </a:path>
              </a:pathLst>
            </a:custGeom>
            <a:solidFill>
              <a:schemeClr val="tx1"/>
            </a:solidFill>
            <a:ln w="15467" cap="flat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 sz="1485" dirty="0">
                <a:solidFill>
                  <a:schemeClr val="accent1"/>
                </a:solidFill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61A02F3-21F2-1245-A363-6453B1F78B53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28049" y="452782"/>
              <a:ext cx="365760" cy="367320"/>
            </a:xfrm>
            <a:custGeom>
              <a:avLst/>
              <a:gdLst>
                <a:gd name="connsiteX0" fmla="*/ 0 w 334225"/>
                <a:gd name="connsiteY0" fmla="*/ 0 h 334038"/>
                <a:gd name="connsiteX1" fmla="*/ 334226 w 334225"/>
                <a:gd name="connsiteY1" fmla="*/ 0 h 334038"/>
                <a:gd name="connsiteX2" fmla="*/ 334226 w 334225"/>
                <a:gd name="connsiteY2" fmla="*/ 334038 h 334038"/>
                <a:gd name="connsiteX3" fmla="*/ 0 w 334225"/>
                <a:gd name="connsiteY3" fmla="*/ 334038 h 33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225" h="334038">
                  <a:moveTo>
                    <a:pt x="0" y="0"/>
                  </a:moveTo>
                  <a:lnTo>
                    <a:pt x="334226" y="0"/>
                  </a:lnTo>
                  <a:lnTo>
                    <a:pt x="334226" y="334038"/>
                  </a:lnTo>
                  <a:lnTo>
                    <a:pt x="0" y="334038"/>
                  </a:lnTo>
                  <a:close/>
                </a:path>
              </a:pathLst>
            </a:custGeom>
            <a:solidFill>
              <a:schemeClr val="tx1"/>
            </a:solidFill>
            <a:ln w="15467" cap="flat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 sz="1485" dirty="0">
                <a:solidFill>
                  <a:schemeClr val="accent1"/>
                </a:solidFill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376FF13-10EB-C24A-A2AC-A438A561F47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375067" y="6949234"/>
              <a:ext cx="365760" cy="367320"/>
            </a:xfrm>
            <a:custGeom>
              <a:avLst/>
              <a:gdLst>
                <a:gd name="connsiteX0" fmla="*/ 0 w 334225"/>
                <a:gd name="connsiteY0" fmla="*/ 0 h 334038"/>
                <a:gd name="connsiteX1" fmla="*/ 334226 w 334225"/>
                <a:gd name="connsiteY1" fmla="*/ 0 h 334038"/>
                <a:gd name="connsiteX2" fmla="*/ 334226 w 334225"/>
                <a:gd name="connsiteY2" fmla="*/ 334038 h 334038"/>
                <a:gd name="connsiteX3" fmla="*/ 0 w 334225"/>
                <a:gd name="connsiteY3" fmla="*/ 334038 h 33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225" h="334038">
                  <a:moveTo>
                    <a:pt x="0" y="0"/>
                  </a:moveTo>
                  <a:lnTo>
                    <a:pt x="334226" y="0"/>
                  </a:lnTo>
                  <a:lnTo>
                    <a:pt x="334226" y="334038"/>
                  </a:lnTo>
                  <a:lnTo>
                    <a:pt x="0" y="334038"/>
                  </a:lnTo>
                  <a:close/>
                </a:path>
              </a:pathLst>
            </a:custGeom>
            <a:solidFill>
              <a:schemeClr val="tx1"/>
            </a:solidFill>
            <a:ln w="15467" cap="flat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 sz="1485" dirty="0">
                <a:solidFill>
                  <a:schemeClr val="accent1"/>
                </a:solidFill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B350807-B246-6B4C-A37C-9813F995B04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375067" y="452782"/>
              <a:ext cx="365760" cy="367320"/>
            </a:xfrm>
            <a:custGeom>
              <a:avLst/>
              <a:gdLst>
                <a:gd name="connsiteX0" fmla="*/ 0 w 334225"/>
                <a:gd name="connsiteY0" fmla="*/ 0 h 334038"/>
                <a:gd name="connsiteX1" fmla="*/ 334226 w 334225"/>
                <a:gd name="connsiteY1" fmla="*/ 0 h 334038"/>
                <a:gd name="connsiteX2" fmla="*/ 334226 w 334225"/>
                <a:gd name="connsiteY2" fmla="*/ 334038 h 334038"/>
                <a:gd name="connsiteX3" fmla="*/ 0 w 334225"/>
                <a:gd name="connsiteY3" fmla="*/ 334038 h 33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225" h="334038">
                  <a:moveTo>
                    <a:pt x="0" y="0"/>
                  </a:moveTo>
                  <a:lnTo>
                    <a:pt x="334226" y="0"/>
                  </a:lnTo>
                  <a:lnTo>
                    <a:pt x="334226" y="334038"/>
                  </a:lnTo>
                  <a:lnTo>
                    <a:pt x="0" y="334038"/>
                  </a:lnTo>
                  <a:close/>
                </a:path>
              </a:pathLst>
            </a:custGeom>
            <a:solidFill>
              <a:schemeClr val="tx1"/>
            </a:solidFill>
            <a:ln w="15467" cap="flat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 sz="148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5BDF1C-F9B8-3543-A7A2-0441127E48D1}"/>
              </a:ext>
            </a:extLst>
          </p:cNvPr>
          <p:cNvGrpSpPr/>
          <p:nvPr userDrawn="1"/>
        </p:nvGrpSpPr>
        <p:grpSpPr>
          <a:xfrm>
            <a:off x="841145" y="-1022"/>
            <a:ext cx="0" cy="0"/>
            <a:chOff x="841145" y="-1022"/>
            <a:chExt cx="0" cy="0"/>
          </a:xfrm>
        </p:grpSpPr>
      </p:grpSp>
      <p:grpSp>
        <p:nvGrpSpPr>
          <p:cNvPr id="16" name="Graphic 1290">
            <a:extLst>
              <a:ext uri="{FF2B5EF4-FFF2-40B4-BE49-F238E27FC236}">
                <a16:creationId xmlns:a16="http://schemas.microsoft.com/office/drawing/2014/main" id="{F1FC3FBA-FA98-D240-80AB-EF033103AC8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598606" y="-820774"/>
            <a:ext cx="6861194" cy="9415987"/>
            <a:chOff x="3878533" y="-2457907"/>
            <a:chExt cx="5203709" cy="9810313"/>
          </a:xfrm>
          <a:noFill/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C2443DD-0E57-4E44-A7CA-B04A1215EA83}"/>
                </a:ext>
              </a:extLst>
            </p:cNvPr>
            <p:cNvSpPr/>
            <p:nvPr/>
          </p:nvSpPr>
          <p:spPr>
            <a:xfrm>
              <a:off x="4324168" y="-2457907"/>
              <a:ext cx="4309345" cy="9810313"/>
            </a:xfrm>
            <a:custGeom>
              <a:avLst/>
              <a:gdLst>
                <a:gd name="connsiteX0" fmla="*/ 0 w 4309345"/>
                <a:gd name="connsiteY0" fmla="*/ 0 h 7727733"/>
                <a:gd name="connsiteX1" fmla="*/ 4309346 w 4309345"/>
                <a:gd name="connsiteY1" fmla="*/ 0 h 7727733"/>
                <a:gd name="connsiteX2" fmla="*/ 4309346 w 4309345"/>
                <a:gd name="connsiteY2" fmla="*/ 7727734 h 7727733"/>
                <a:gd name="connsiteX3" fmla="*/ 0 w 4309345"/>
                <a:gd name="connsiteY3" fmla="*/ 7727734 h 772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9345" h="7727733">
                  <a:moveTo>
                    <a:pt x="0" y="0"/>
                  </a:moveTo>
                  <a:lnTo>
                    <a:pt x="4309346" y="0"/>
                  </a:lnTo>
                  <a:lnTo>
                    <a:pt x="4309346" y="7727734"/>
                  </a:lnTo>
                  <a:lnTo>
                    <a:pt x="0" y="7727734"/>
                  </a:lnTo>
                  <a:close/>
                </a:path>
              </a:pathLst>
            </a:custGeom>
            <a:noFill/>
            <a:ln w="15467" cap="flat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 sz="1485" dirty="0">
                <a:solidFill>
                  <a:schemeClr val="accent1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75DB8-13E2-BD4F-A4DD-7E883A317B7F}"/>
                </a:ext>
              </a:extLst>
            </p:cNvPr>
            <p:cNvSpPr/>
            <p:nvPr/>
          </p:nvSpPr>
          <p:spPr>
            <a:xfrm>
              <a:off x="4045646" y="-2245878"/>
              <a:ext cx="4869483" cy="9386254"/>
            </a:xfrm>
            <a:custGeom>
              <a:avLst/>
              <a:gdLst>
                <a:gd name="connsiteX0" fmla="*/ 0 w 4869483"/>
                <a:gd name="connsiteY0" fmla="*/ 0 h 7393695"/>
                <a:gd name="connsiteX1" fmla="*/ 4869484 w 4869483"/>
                <a:gd name="connsiteY1" fmla="*/ 0 h 7393695"/>
                <a:gd name="connsiteX2" fmla="*/ 4869484 w 4869483"/>
                <a:gd name="connsiteY2" fmla="*/ 7393696 h 7393695"/>
                <a:gd name="connsiteX3" fmla="*/ 0 w 4869483"/>
                <a:gd name="connsiteY3" fmla="*/ 7393696 h 73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9483" h="7393695">
                  <a:moveTo>
                    <a:pt x="0" y="0"/>
                  </a:moveTo>
                  <a:lnTo>
                    <a:pt x="4869484" y="0"/>
                  </a:lnTo>
                  <a:lnTo>
                    <a:pt x="4869484" y="7393696"/>
                  </a:lnTo>
                  <a:lnTo>
                    <a:pt x="0" y="7393696"/>
                  </a:lnTo>
                  <a:close/>
                </a:path>
              </a:pathLst>
            </a:custGeom>
            <a:noFill/>
            <a:ln w="15467" cap="flat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 sz="1485" dirty="0">
                <a:solidFill>
                  <a:schemeClr val="accent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CBDB3B9-E027-994F-9DFD-AD078EB38AA3}"/>
                </a:ext>
              </a:extLst>
            </p:cNvPr>
            <p:cNvSpPr/>
            <p:nvPr/>
          </p:nvSpPr>
          <p:spPr>
            <a:xfrm>
              <a:off x="3878533" y="-1932515"/>
              <a:ext cx="5203709" cy="8759527"/>
            </a:xfrm>
            <a:custGeom>
              <a:avLst/>
              <a:gdLst>
                <a:gd name="connsiteX0" fmla="*/ 0 w 5203709"/>
                <a:gd name="connsiteY0" fmla="*/ 0 h 6782837"/>
                <a:gd name="connsiteX1" fmla="*/ 5203710 w 5203709"/>
                <a:gd name="connsiteY1" fmla="*/ 0 h 6782837"/>
                <a:gd name="connsiteX2" fmla="*/ 5203710 w 5203709"/>
                <a:gd name="connsiteY2" fmla="*/ 6782838 h 6782837"/>
                <a:gd name="connsiteX3" fmla="*/ 0 w 5203709"/>
                <a:gd name="connsiteY3" fmla="*/ 6782838 h 67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3709" h="6782837">
                  <a:moveTo>
                    <a:pt x="0" y="0"/>
                  </a:moveTo>
                  <a:lnTo>
                    <a:pt x="5203710" y="0"/>
                  </a:lnTo>
                  <a:lnTo>
                    <a:pt x="5203710" y="6782838"/>
                  </a:lnTo>
                  <a:lnTo>
                    <a:pt x="0" y="6782838"/>
                  </a:lnTo>
                  <a:close/>
                </a:path>
              </a:pathLst>
            </a:custGeom>
            <a:noFill/>
            <a:ln w="15467" cap="flat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 sz="1485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8E5C16E-C4CE-5F4A-96B1-CEDABD087F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4075" y="1384044"/>
            <a:ext cx="5210251" cy="310896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90" i="0" cap="all" baseline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 dirty="0"/>
              <a:t>Add Organization Name Here </a:t>
            </a:r>
            <a:endParaRPr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E871C1F-2D3B-964F-A576-6048E2966B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4075" y="1769515"/>
            <a:ext cx="5210251" cy="368162"/>
          </a:xfrm>
        </p:spPr>
        <p:txBody>
          <a:bodyPr wrap="square" lIns="91440" tIns="0" rIns="91440" bIns="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50" i="1" cap="none" baseline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 dirty="0"/>
              <a:t>Add acknowledgement text here</a:t>
            </a: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32BAE10D-DB35-1E42-8AB9-CE34635C5A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075" y="2212246"/>
            <a:ext cx="5210251" cy="72327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marR="0" indent="0" algn="ctr" defTabSz="764160" rtl="0" eaLnBrk="1" fontAlgn="auto" latinLnBrk="0" hangingPunct="1">
              <a:lnSpc>
                <a:spcPct val="90000"/>
              </a:lnSpc>
              <a:spcBef>
                <a:spcPts val="1351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300" b="0" i="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77192" indent="0" algn="ctr">
              <a:buNone/>
              <a:defRPr sz="1650"/>
            </a:lvl2pPr>
            <a:lvl3pPr marL="754385" indent="0" algn="ctr">
              <a:buNone/>
              <a:defRPr sz="1485"/>
            </a:lvl3pPr>
            <a:lvl4pPr marL="1131577" indent="0" algn="ctr">
              <a:buNone/>
              <a:defRPr sz="1320"/>
            </a:lvl4pPr>
            <a:lvl5pPr marL="1508770" indent="0" algn="ctr">
              <a:buNone/>
              <a:defRPr sz="1320"/>
            </a:lvl5pPr>
            <a:lvl6pPr marL="1885962" indent="0" algn="ctr">
              <a:buNone/>
              <a:defRPr sz="1320"/>
            </a:lvl6pPr>
            <a:lvl7pPr marL="2263154" indent="0" algn="ctr">
              <a:buNone/>
              <a:defRPr sz="1320"/>
            </a:lvl7pPr>
            <a:lvl8pPr marL="2640347" indent="0" algn="ctr">
              <a:buNone/>
              <a:defRPr sz="1320"/>
            </a:lvl8pPr>
            <a:lvl9pPr marL="3017539" indent="0" algn="ctr">
              <a:buNone/>
              <a:defRPr sz="1320"/>
            </a:lvl9pPr>
          </a:lstStyle>
          <a:p>
            <a:pPr marL="0" marR="0" lvl="0" indent="0" algn="ctr" defTabSz="764160" rtl="0" eaLnBrk="1" fontAlgn="auto" latinLnBrk="0" hangingPunct="1">
              <a:lnSpc>
                <a:spcPct val="90000"/>
              </a:lnSpc>
              <a:spcBef>
                <a:spcPts val="1351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Add item name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5D63A55-57A8-794F-9A0B-BEBF839EA4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24075" y="3010094"/>
            <a:ext cx="5210251" cy="41452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50" i="1" cap="none" baseline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B91376CE-521C-B540-B170-B2E0CC94E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71" y="3499196"/>
            <a:ext cx="8264659" cy="1321104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4950" b="0" i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22D1123-7804-9A4F-916D-41A29649B4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4075" y="5726593"/>
            <a:ext cx="5210251" cy="431800"/>
          </a:xfrm>
        </p:spPr>
        <p:txBody>
          <a:bodyPr lIns="91440" tIns="0" rIns="91440" bIns="0" anchor="ctr">
            <a:noAutofit/>
          </a:bodyPr>
          <a:lstStyle>
            <a:lvl1pPr marL="0" marR="0" indent="0" algn="ctr" defTabSz="7543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 sz="990" b="0" i="0" cap="none" baseline="0">
                <a:gradFill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BB2BDA-DFBA-C142-9683-CBD7B40AFC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24075" y="6158393"/>
            <a:ext cx="5210251" cy="4318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90" b="0" i="0" cap="none" baseline="0">
                <a:gradFill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8C73E4-3F95-E44D-97AC-4B35E3AEFF88}"/>
              </a:ext>
            </a:extLst>
          </p:cNvPr>
          <p:cNvCxnSpPr/>
          <p:nvPr userDrawn="1"/>
        </p:nvCxnSpPr>
        <p:spPr>
          <a:xfrm>
            <a:off x="2766060" y="5686795"/>
            <a:ext cx="45262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>
            <a:extLst>
              <a:ext uri="{FF2B5EF4-FFF2-40B4-BE49-F238E27FC236}">
                <a16:creationId xmlns:a16="http://schemas.microsoft.com/office/drawing/2014/main" id="{88398F4E-ED01-5C4A-9B24-B5C64C8E0B29}"/>
              </a:ext>
            </a:extLst>
          </p:cNvPr>
          <p:cNvGrpSpPr/>
          <p:nvPr userDrawn="1"/>
        </p:nvGrpSpPr>
        <p:grpSpPr>
          <a:xfrm>
            <a:off x="3" y="-16971"/>
            <a:ext cx="10058399" cy="7789374"/>
            <a:chOff x="1572" y="-14978"/>
            <a:chExt cx="13333427" cy="6872977"/>
          </a:xfrm>
        </p:grpSpPr>
        <p:grpSp>
          <p:nvGrpSpPr>
            <p:cNvPr id="430" name="Graphic 2">
              <a:extLst>
                <a:ext uri="{FF2B5EF4-FFF2-40B4-BE49-F238E27FC236}">
                  <a16:creationId xmlns:a16="http://schemas.microsoft.com/office/drawing/2014/main" id="{4D542AAD-8BA5-5347-8E12-EE233AAA746E}"/>
                </a:ext>
              </a:extLst>
            </p:cNvPr>
            <p:cNvGrpSpPr/>
            <p:nvPr/>
          </p:nvGrpSpPr>
          <p:grpSpPr>
            <a:xfrm>
              <a:off x="1572" y="-14978"/>
              <a:ext cx="6877516" cy="6872977"/>
              <a:chOff x="-274633" y="-234577"/>
              <a:chExt cx="7410200" cy="7405309"/>
            </a:xfrm>
            <a:gradFill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744" name="Freeform 743">
                <a:extLst>
                  <a:ext uri="{FF2B5EF4-FFF2-40B4-BE49-F238E27FC236}">
                    <a16:creationId xmlns:a16="http://schemas.microsoft.com/office/drawing/2014/main" id="{646D112E-02F5-5140-B1FC-0B8EC480E0A6}"/>
                  </a:ext>
                </a:extLst>
              </p:cNvPr>
              <p:cNvSpPr/>
              <p:nvPr/>
            </p:nvSpPr>
            <p:spPr>
              <a:xfrm>
                <a:off x="3137711" y="5477169"/>
                <a:ext cx="299397" cy="504702"/>
              </a:xfrm>
              <a:custGeom>
                <a:avLst/>
                <a:gdLst>
                  <a:gd name="connsiteX0" fmla="*/ 14324 w 299397"/>
                  <a:gd name="connsiteY0" fmla="*/ 504703 h 504702"/>
                  <a:gd name="connsiteX1" fmla="*/ 4774 w 299397"/>
                  <a:gd name="connsiteY1" fmla="*/ 497541 h 504702"/>
                  <a:gd name="connsiteX2" fmla="*/ 2387 w 299397"/>
                  <a:gd name="connsiteY2" fmla="*/ 487992 h 504702"/>
                  <a:gd name="connsiteX3" fmla="*/ 2387 w 299397"/>
                  <a:gd name="connsiteY3" fmla="*/ 476056 h 504702"/>
                  <a:gd name="connsiteX4" fmla="*/ 0 w 299397"/>
                  <a:gd name="connsiteY4" fmla="*/ 282687 h 504702"/>
                  <a:gd name="connsiteX5" fmla="*/ 0 w 299397"/>
                  <a:gd name="connsiteY5" fmla="*/ 201520 h 504702"/>
                  <a:gd name="connsiteX6" fmla="*/ 0 w 299397"/>
                  <a:gd name="connsiteY6" fmla="*/ 165711 h 504702"/>
                  <a:gd name="connsiteX7" fmla="*/ 4774 w 299397"/>
                  <a:gd name="connsiteY7" fmla="*/ 158549 h 504702"/>
                  <a:gd name="connsiteX8" fmla="*/ 26260 w 299397"/>
                  <a:gd name="connsiteY8" fmla="*/ 146612 h 504702"/>
                  <a:gd name="connsiteX9" fmla="*/ 78780 w 299397"/>
                  <a:gd name="connsiteY9" fmla="*/ 117965 h 504702"/>
                  <a:gd name="connsiteX10" fmla="*/ 286472 w 299397"/>
                  <a:gd name="connsiteY10" fmla="*/ 989 h 504702"/>
                  <a:gd name="connsiteX11" fmla="*/ 298409 w 299397"/>
                  <a:gd name="connsiteY11" fmla="*/ 3376 h 504702"/>
                  <a:gd name="connsiteX12" fmla="*/ 296021 w 299397"/>
                  <a:gd name="connsiteY12" fmla="*/ 15313 h 504702"/>
                  <a:gd name="connsiteX13" fmla="*/ 88329 w 299397"/>
                  <a:gd name="connsiteY13" fmla="*/ 132289 h 504702"/>
                  <a:gd name="connsiteX14" fmla="*/ 35809 w 299397"/>
                  <a:gd name="connsiteY14" fmla="*/ 160936 h 504702"/>
                  <a:gd name="connsiteX15" fmla="*/ 19098 w 299397"/>
                  <a:gd name="connsiteY15" fmla="*/ 170485 h 504702"/>
                  <a:gd name="connsiteX16" fmla="*/ 19098 w 299397"/>
                  <a:gd name="connsiteY16" fmla="*/ 201520 h 504702"/>
                  <a:gd name="connsiteX17" fmla="*/ 19098 w 299397"/>
                  <a:gd name="connsiteY17" fmla="*/ 282687 h 504702"/>
                  <a:gd name="connsiteX18" fmla="*/ 21485 w 299397"/>
                  <a:gd name="connsiteY18" fmla="*/ 476056 h 504702"/>
                  <a:gd name="connsiteX19" fmla="*/ 21485 w 299397"/>
                  <a:gd name="connsiteY19" fmla="*/ 487992 h 504702"/>
                  <a:gd name="connsiteX20" fmla="*/ 21485 w 299397"/>
                  <a:gd name="connsiteY20" fmla="*/ 490379 h 504702"/>
                  <a:gd name="connsiteX21" fmla="*/ 23873 w 299397"/>
                  <a:gd name="connsiteY21" fmla="*/ 492766 h 504702"/>
                  <a:gd name="connsiteX22" fmla="*/ 19098 w 299397"/>
                  <a:gd name="connsiteY22" fmla="*/ 504703 h 504702"/>
                  <a:gd name="connsiteX23" fmla="*/ 14324 w 299397"/>
                  <a:gd name="connsiteY23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9397" h="504702">
                    <a:moveTo>
                      <a:pt x="14324" y="504703"/>
                    </a:moveTo>
                    <a:cubicBezTo>
                      <a:pt x="9549" y="504703"/>
                      <a:pt x="7162" y="502315"/>
                      <a:pt x="4774" y="497541"/>
                    </a:cubicBezTo>
                    <a:cubicBezTo>
                      <a:pt x="2387" y="492766"/>
                      <a:pt x="2387" y="490379"/>
                      <a:pt x="2387" y="487992"/>
                    </a:cubicBezTo>
                    <a:lnTo>
                      <a:pt x="2387" y="476056"/>
                    </a:lnTo>
                    <a:cubicBezTo>
                      <a:pt x="2387" y="411599"/>
                      <a:pt x="0" y="347143"/>
                      <a:pt x="0" y="282687"/>
                    </a:cubicBezTo>
                    <a:cubicBezTo>
                      <a:pt x="0" y="256427"/>
                      <a:pt x="0" y="227779"/>
                      <a:pt x="0" y="201520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6260" y="146612"/>
                    </a:lnTo>
                    <a:cubicBezTo>
                      <a:pt x="42971" y="137063"/>
                      <a:pt x="59682" y="127514"/>
                      <a:pt x="78780" y="117965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88329" y="132289"/>
                    </a:lnTo>
                    <a:cubicBezTo>
                      <a:pt x="71618" y="141838"/>
                      <a:pt x="54907" y="151387"/>
                      <a:pt x="35809" y="160936"/>
                    </a:cubicBezTo>
                    <a:lnTo>
                      <a:pt x="19098" y="170485"/>
                    </a:lnTo>
                    <a:lnTo>
                      <a:pt x="19098" y="201520"/>
                    </a:lnTo>
                    <a:cubicBezTo>
                      <a:pt x="19098" y="227779"/>
                      <a:pt x="19098" y="254039"/>
                      <a:pt x="19098" y="282687"/>
                    </a:cubicBezTo>
                    <a:cubicBezTo>
                      <a:pt x="19098" y="347143"/>
                      <a:pt x="21485" y="411599"/>
                      <a:pt x="21485" y="476056"/>
                    </a:cubicBezTo>
                    <a:lnTo>
                      <a:pt x="21485" y="487992"/>
                    </a:ln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6"/>
                      <a:pt x="23873" y="492766"/>
                    </a:cubicBezTo>
                    <a:cubicBezTo>
                      <a:pt x="26260" y="497541"/>
                      <a:pt x="23873" y="502315"/>
                      <a:pt x="19098" y="504703"/>
                    </a:cubicBezTo>
                    <a:cubicBezTo>
                      <a:pt x="16711" y="504703"/>
                      <a:pt x="14324" y="504703"/>
                      <a:pt x="14324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45" name="Freeform 744">
                <a:extLst>
                  <a:ext uri="{FF2B5EF4-FFF2-40B4-BE49-F238E27FC236}">
                    <a16:creationId xmlns:a16="http://schemas.microsoft.com/office/drawing/2014/main" id="{A8C11559-14D0-2C4C-8B43-D3EB09A5523F}"/>
                  </a:ext>
                </a:extLst>
              </p:cNvPr>
              <p:cNvSpPr/>
              <p:nvPr/>
            </p:nvSpPr>
            <p:spPr>
              <a:xfrm>
                <a:off x="4880417" y="5474782"/>
                <a:ext cx="299397" cy="507089"/>
              </a:xfrm>
              <a:custGeom>
                <a:avLst/>
                <a:gdLst>
                  <a:gd name="connsiteX0" fmla="*/ 14324 w 299397"/>
                  <a:gd name="connsiteY0" fmla="*/ 507090 h 507089"/>
                  <a:gd name="connsiteX1" fmla="*/ 4774 w 299397"/>
                  <a:gd name="connsiteY1" fmla="*/ 499928 h 507089"/>
                  <a:gd name="connsiteX2" fmla="*/ 2387 w 299397"/>
                  <a:gd name="connsiteY2" fmla="*/ 490379 h 507089"/>
                  <a:gd name="connsiteX3" fmla="*/ 0 w 299397"/>
                  <a:gd name="connsiteY3" fmla="*/ 285074 h 507089"/>
                  <a:gd name="connsiteX4" fmla="*/ 0 w 299397"/>
                  <a:gd name="connsiteY4" fmla="*/ 203907 h 507089"/>
                  <a:gd name="connsiteX5" fmla="*/ 0 w 299397"/>
                  <a:gd name="connsiteY5" fmla="*/ 168098 h 507089"/>
                  <a:gd name="connsiteX6" fmla="*/ 4774 w 299397"/>
                  <a:gd name="connsiteY6" fmla="*/ 160936 h 507089"/>
                  <a:gd name="connsiteX7" fmla="*/ 28647 w 299397"/>
                  <a:gd name="connsiteY7" fmla="*/ 146612 h 507089"/>
                  <a:gd name="connsiteX8" fmla="*/ 78780 w 299397"/>
                  <a:gd name="connsiteY8" fmla="*/ 117965 h 507089"/>
                  <a:gd name="connsiteX9" fmla="*/ 286472 w 299397"/>
                  <a:gd name="connsiteY9" fmla="*/ 989 h 507089"/>
                  <a:gd name="connsiteX10" fmla="*/ 298409 w 299397"/>
                  <a:gd name="connsiteY10" fmla="*/ 3376 h 507089"/>
                  <a:gd name="connsiteX11" fmla="*/ 296021 w 299397"/>
                  <a:gd name="connsiteY11" fmla="*/ 15312 h 507089"/>
                  <a:gd name="connsiteX12" fmla="*/ 88329 w 299397"/>
                  <a:gd name="connsiteY12" fmla="*/ 132289 h 507089"/>
                  <a:gd name="connsiteX13" fmla="*/ 38196 w 299397"/>
                  <a:gd name="connsiteY13" fmla="*/ 160936 h 507089"/>
                  <a:gd name="connsiteX14" fmla="*/ 19098 w 299397"/>
                  <a:gd name="connsiteY14" fmla="*/ 172872 h 507089"/>
                  <a:gd name="connsiteX15" fmla="*/ 19098 w 299397"/>
                  <a:gd name="connsiteY15" fmla="*/ 201519 h 507089"/>
                  <a:gd name="connsiteX16" fmla="*/ 19098 w 299397"/>
                  <a:gd name="connsiteY16" fmla="*/ 282686 h 507089"/>
                  <a:gd name="connsiteX17" fmla="*/ 21485 w 299397"/>
                  <a:gd name="connsiteY17" fmla="*/ 487992 h 507089"/>
                  <a:gd name="connsiteX18" fmla="*/ 21485 w 299397"/>
                  <a:gd name="connsiteY18" fmla="*/ 490379 h 507089"/>
                  <a:gd name="connsiteX19" fmla="*/ 23873 w 299397"/>
                  <a:gd name="connsiteY19" fmla="*/ 492766 h 507089"/>
                  <a:gd name="connsiteX20" fmla="*/ 19098 w 299397"/>
                  <a:gd name="connsiteY20" fmla="*/ 504703 h 507089"/>
                  <a:gd name="connsiteX21" fmla="*/ 14324 w 299397"/>
                  <a:gd name="connsiteY21" fmla="*/ 507090 h 50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9397" h="507089">
                    <a:moveTo>
                      <a:pt x="14324" y="507090"/>
                    </a:moveTo>
                    <a:cubicBezTo>
                      <a:pt x="9549" y="507090"/>
                      <a:pt x="7162" y="504703"/>
                      <a:pt x="4774" y="499928"/>
                    </a:cubicBezTo>
                    <a:cubicBezTo>
                      <a:pt x="2387" y="495154"/>
                      <a:pt x="2387" y="492766"/>
                      <a:pt x="2387" y="490379"/>
                    </a:cubicBezTo>
                    <a:cubicBezTo>
                      <a:pt x="2387" y="421148"/>
                      <a:pt x="0" y="351917"/>
                      <a:pt x="0" y="285074"/>
                    </a:cubicBezTo>
                    <a:cubicBezTo>
                      <a:pt x="0" y="256427"/>
                      <a:pt x="0" y="230167"/>
                      <a:pt x="0" y="203907"/>
                    </a:cubicBezTo>
                    <a:lnTo>
                      <a:pt x="0" y="168098"/>
                    </a:lnTo>
                    <a:cubicBezTo>
                      <a:pt x="0" y="165710"/>
                      <a:pt x="2387" y="160936"/>
                      <a:pt x="4774" y="160936"/>
                    </a:cubicBezTo>
                    <a:lnTo>
                      <a:pt x="28647" y="146612"/>
                    </a:lnTo>
                    <a:cubicBezTo>
                      <a:pt x="45358" y="137063"/>
                      <a:pt x="62069" y="127514"/>
                      <a:pt x="78780" y="117965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88329" y="132289"/>
                    </a:lnTo>
                    <a:cubicBezTo>
                      <a:pt x="71618" y="141838"/>
                      <a:pt x="54907" y="151387"/>
                      <a:pt x="38196" y="160936"/>
                    </a:cubicBezTo>
                    <a:lnTo>
                      <a:pt x="19098" y="172872"/>
                    </a:lnTo>
                    <a:lnTo>
                      <a:pt x="19098" y="201519"/>
                    </a:lnTo>
                    <a:cubicBezTo>
                      <a:pt x="19098" y="227780"/>
                      <a:pt x="19098" y="256427"/>
                      <a:pt x="19098" y="282686"/>
                    </a:cubicBezTo>
                    <a:cubicBezTo>
                      <a:pt x="19098" y="351917"/>
                      <a:pt x="21485" y="418761"/>
                      <a:pt x="21485" y="487992"/>
                    </a:cubicBez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6"/>
                      <a:pt x="23873" y="492766"/>
                    </a:cubicBezTo>
                    <a:cubicBezTo>
                      <a:pt x="26260" y="497541"/>
                      <a:pt x="23873" y="502316"/>
                      <a:pt x="19098" y="504703"/>
                    </a:cubicBezTo>
                    <a:cubicBezTo>
                      <a:pt x="14324" y="507090"/>
                      <a:pt x="14324" y="507090"/>
                      <a:pt x="14324" y="50709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46" name="Freeform 745">
                <a:extLst>
                  <a:ext uri="{FF2B5EF4-FFF2-40B4-BE49-F238E27FC236}">
                    <a16:creationId xmlns:a16="http://schemas.microsoft.com/office/drawing/2014/main" id="{10909127-C32D-CB4A-9AD9-72A2D65C5992}"/>
                  </a:ext>
                </a:extLst>
              </p:cNvPr>
              <p:cNvSpPr/>
              <p:nvPr/>
            </p:nvSpPr>
            <p:spPr>
              <a:xfrm>
                <a:off x="6620736" y="3467088"/>
                <a:ext cx="299397" cy="504702"/>
              </a:xfrm>
              <a:custGeom>
                <a:avLst/>
                <a:gdLst>
                  <a:gd name="connsiteX0" fmla="*/ 14324 w 299397"/>
                  <a:gd name="connsiteY0" fmla="*/ 504703 h 504702"/>
                  <a:gd name="connsiteX1" fmla="*/ 4775 w 299397"/>
                  <a:gd name="connsiteY1" fmla="*/ 497541 h 504702"/>
                  <a:gd name="connsiteX2" fmla="*/ 2387 w 299397"/>
                  <a:gd name="connsiteY2" fmla="*/ 487992 h 504702"/>
                  <a:gd name="connsiteX3" fmla="*/ 0 w 299397"/>
                  <a:gd name="connsiteY3" fmla="*/ 282687 h 504702"/>
                  <a:gd name="connsiteX4" fmla="*/ 0 w 299397"/>
                  <a:gd name="connsiteY4" fmla="*/ 201519 h 504702"/>
                  <a:gd name="connsiteX5" fmla="*/ 0 w 299397"/>
                  <a:gd name="connsiteY5" fmla="*/ 165710 h 504702"/>
                  <a:gd name="connsiteX6" fmla="*/ 4775 w 299397"/>
                  <a:gd name="connsiteY6" fmla="*/ 158549 h 504702"/>
                  <a:gd name="connsiteX7" fmla="*/ 16711 w 299397"/>
                  <a:gd name="connsiteY7" fmla="*/ 151387 h 504702"/>
                  <a:gd name="connsiteX8" fmla="*/ 40584 w 299397"/>
                  <a:gd name="connsiteY8" fmla="*/ 137063 h 504702"/>
                  <a:gd name="connsiteX9" fmla="*/ 286472 w 299397"/>
                  <a:gd name="connsiteY9" fmla="*/ 989 h 504702"/>
                  <a:gd name="connsiteX10" fmla="*/ 298409 w 299397"/>
                  <a:gd name="connsiteY10" fmla="*/ 3376 h 504702"/>
                  <a:gd name="connsiteX11" fmla="*/ 296021 w 299397"/>
                  <a:gd name="connsiteY11" fmla="*/ 15313 h 504702"/>
                  <a:gd name="connsiteX12" fmla="*/ 50133 w 299397"/>
                  <a:gd name="connsiteY12" fmla="*/ 151387 h 504702"/>
                  <a:gd name="connsiteX13" fmla="*/ 26260 w 299397"/>
                  <a:gd name="connsiteY13" fmla="*/ 165710 h 504702"/>
                  <a:gd name="connsiteX14" fmla="*/ 19099 w 299397"/>
                  <a:gd name="connsiteY14" fmla="*/ 170485 h 504702"/>
                  <a:gd name="connsiteX15" fmla="*/ 19099 w 299397"/>
                  <a:gd name="connsiteY15" fmla="*/ 201519 h 504702"/>
                  <a:gd name="connsiteX16" fmla="*/ 19099 w 299397"/>
                  <a:gd name="connsiteY16" fmla="*/ 282687 h 504702"/>
                  <a:gd name="connsiteX17" fmla="*/ 21485 w 299397"/>
                  <a:gd name="connsiteY17" fmla="*/ 487992 h 504702"/>
                  <a:gd name="connsiteX18" fmla="*/ 21485 w 299397"/>
                  <a:gd name="connsiteY18" fmla="*/ 490379 h 504702"/>
                  <a:gd name="connsiteX19" fmla="*/ 23873 w 299397"/>
                  <a:gd name="connsiteY19" fmla="*/ 492767 h 504702"/>
                  <a:gd name="connsiteX20" fmla="*/ 19099 w 299397"/>
                  <a:gd name="connsiteY20" fmla="*/ 504703 h 504702"/>
                  <a:gd name="connsiteX21" fmla="*/ 14324 w 299397"/>
                  <a:gd name="connsiteY21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9397" h="504702">
                    <a:moveTo>
                      <a:pt x="14324" y="504703"/>
                    </a:moveTo>
                    <a:cubicBezTo>
                      <a:pt x="9549" y="504703"/>
                      <a:pt x="7162" y="502315"/>
                      <a:pt x="4775" y="497541"/>
                    </a:cubicBezTo>
                    <a:cubicBezTo>
                      <a:pt x="2387" y="492767"/>
                      <a:pt x="2387" y="490379"/>
                      <a:pt x="2387" y="487992"/>
                    </a:cubicBezTo>
                    <a:cubicBezTo>
                      <a:pt x="2387" y="418761"/>
                      <a:pt x="0" y="349530"/>
                      <a:pt x="0" y="282687"/>
                    </a:cubicBezTo>
                    <a:cubicBezTo>
                      <a:pt x="0" y="254040"/>
                      <a:pt x="0" y="227780"/>
                      <a:pt x="0" y="201519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16711" y="151387"/>
                    </a:lnTo>
                    <a:cubicBezTo>
                      <a:pt x="26260" y="146612"/>
                      <a:pt x="33422" y="141838"/>
                      <a:pt x="40584" y="137063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50133" y="151387"/>
                    </a:lnTo>
                    <a:cubicBezTo>
                      <a:pt x="42971" y="156161"/>
                      <a:pt x="33422" y="160936"/>
                      <a:pt x="26260" y="165710"/>
                    </a:cubicBezTo>
                    <a:lnTo>
                      <a:pt x="19099" y="170485"/>
                    </a:lnTo>
                    <a:lnTo>
                      <a:pt x="19099" y="201519"/>
                    </a:lnTo>
                    <a:cubicBezTo>
                      <a:pt x="19099" y="227780"/>
                      <a:pt x="19099" y="256427"/>
                      <a:pt x="19099" y="282687"/>
                    </a:cubicBezTo>
                    <a:cubicBezTo>
                      <a:pt x="19099" y="351917"/>
                      <a:pt x="21485" y="418761"/>
                      <a:pt x="21485" y="487992"/>
                    </a:cubicBez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7"/>
                      <a:pt x="23873" y="492767"/>
                    </a:cubicBezTo>
                    <a:cubicBezTo>
                      <a:pt x="26260" y="497541"/>
                      <a:pt x="23873" y="502315"/>
                      <a:pt x="19099" y="504703"/>
                    </a:cubicBezTo>
                    <a:cubicBezTo>
                      <a:pt x="16711" y="504703"/>
                      <a:pt x="16711" y="504703"/>
                      <a:pt x="14324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47" name="Freeform 746">
                <a:extLst>
                  <a:ext uri="{FF2B5EF4-FFF2-40B4-BE49-F238E27FC236}">
                    <a16:creationId xmlns:a16="http://schemas.microsoft.com/office/drawing/2014/main" id="{5CB66E04-4F7B-AF41-9B17-9D82206A61C5}"/>
                  </a:ext>
                </a:extLst>
              </p:cNvPr>
              <p:cNvSpPr/>
              <p:nvPr/>
            </p:nvSpPr>
            <p:spPr>
              <a:xfrm>
                <a:off x="6620736" y="5477169"/>
                <a:ext cx="299397" cy="504702"/>
              </a:xfrm>
              <a:custGeom>
                <a:avLst/>
                <a:gdLst>
                  <a:gd name="connsiteX0" fmla="*/ 14324 w 299397"/>
                  <a:gd name="connsiteY0" fmla="*/ 504703 h 504702"/>
                  <a:gd name="connsiteX1" fmla="*/ 4775 w 299397"/>
                  <a:gd name="connsiteY1" fmla="*/ 497541 h 504702"/>
                  <a:gd name="connsiteX2" fmla="*/ 2387 w 299397"/>
                  <a:gd name="connsiteY2" fmla="*/ 487992 h 504702"/>
                  <a:gd name="connsiteX3" fmla="*/ 0 w 299397"/>
                  <a:gd name="connsiteY3" fmla="*/ 282687 h 504702"/>
                  <a:gd name="connsiteX4" fmla="*/ 0 w 299397"/>
                  <a:gd name="connsiteY4" fmla="*/ 201520 h 504702"/>
                  <a:gd name="connsiteX5" fmla="*/ 0 w 299397"/>
                  <a:gd name="connsiteY5" fmla="*/ 165711 h 504702"/>
                  <a:gd name="connsiteX6" fmla="*/ 4775 w 299397"/>
                  <a:gd name="connsiteY6" fmla="*/ 158549 h 504702"/>
                  <a:gd name="connsiteX7" fmla="*/ 31035 w 299397"/>
                  <a:gd name="connsiteY7" fmla="*/ 144225 h 504702"/>
                  <a:gd name="connsiteX8" fmla="*/ 78780 w 299397"/>
                  <a:gd name="connsiteY8" fmla="*/ 117965 h 504702"/>
                  <a:gd name="connsiteX9" fmla="*/ 286472 w 299397"/>
                  <a:gd name="connsiteY9" fmla="*/ 989 h 504702"/>
                  <a:gd name="connsiteX10" fmla="*/ 298409 w 299397"/>
                  <a:gd name="connsiteY10" fmla="*/ 3376 h 504702"/>
                  <a:gd name="connsiteX11" fmla="*/ 296021 w 299397"/>
                  <a:gd name="connsiteY11" fmla="*/ 15313 h 504702"/>
                  <a:gd name="connsiteX12" fmla="*/ 88329 w 299397"/>
                  <a:gd name="connsiteY12" fmla="*/ 132289 h 504702"/>
                  <a:gd name="connsiteX13" fmla="*/ 40584 w 299397"/>
                  <a:gd name="connsiteY13" fmla="*/ 158549 h 504702"/>
                  <a:gd name="connsiteX14" fmla="*/ 19099 w 299397"/>
                  <a:gd name="connsiteY14" fmla="*/ 170485 h 504702"/>
                  <a:gd name="connsiteX15" fmla="*/ 19099 w 299397"/>
                  <a:gd name="connsiteY15" fmla="*/ 199132 h 504702"/>
                  <a:gd name="connsiteX16" fmla="*/ 19099 w 299397"/>
                  <a:gd name="connsiteY16" fmla="*/ 280299 h 504702"/>
                  <a:gd name="connsiteX17" fmla="*/ 21485 w 299397"/>
                  <a:gd name="connsiteY17" fmla="*/ 485605 h 504702"/>
                  <a:gd name="connsiteX18" fmla="*/ 21485 w 299397"/>
                  <a:gd name="connsiteY18" fmla="*/ 487992 h 504702"/>
                  <a:gd name="connsiteX19" fmla="*/ 23873 w 299397"/>
                  <a:gd name="connsiteY19" fmla="*/ 490379 h 504702"/>
                  <a:gd name="connsiteX20" fmla="*/ 19099 w 299397"/>
                  <a:gd name="connsiteY20" fmla="*/ 502315 h 504702"/>
                  <a:gd name="connsiteX21" fmla="*/ 14324 w 299397"/>
                  <a:gd name="connsiteY21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9397" h="504702">
                    <a:moveTo>
                      <a:pt x="14324" y="504703"/>
                    </a:moveTo>
                    <a:cubicBezTo>
                      <a:pt x="9549" y="504703"/>
                      <a:pt x="7162" y="502315"/>
                      <a:pt x="4775" y="497541"/>
                    </a:cubicBezTo>
                    <a:cubicBezTo>
                      <a:pt x="2387" y="492766"/>
                      <a:pt x="2387" y="490379"/>
                      <a:pt x="2387" y="487992"/>
                    </a:cubicBezTo>
                    <a:cubicBezTo>
                      <a:pt x="2387" y="418761"/>
                      <a:pt x="0" y="351917"/>
                      <a:pt x="0" y="282687"/>
                    </a:cubicBezTo>
                    <a:cubicBezTo>
                      <a:pt x="0" y="254039"/>
                      <a:pt x="0" y="227779"/>
                      <a:pt x="0" y="201520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31035" y="144225"/>
                    </a:lnTo>
                    <a:cubicBezTo>
                      <a:pt x="47745" y="134676"/>
                      <a:pt x="62069" y="125127"/>
                      <a:pt x="78780" y="117965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88329" y="132289"/>
                    </a:lnTo>
                    <a:cubicBezTo>
                      <a:pt x="71618" y="141838"/>
                      <a:pt x="57294" y="151387"/>
                      <a:pt x="40584" y="158549"/>
                    </a:cubicBezTo>
                    <a:lnTo>
                      <a:pt x="19099" y="170485"/>
                    </a:lnTo>
                    <a:lnTo>
                      <a:pt x="19099" y="199132"/>
                    </a:lnTo>
                    <a:cubicBezTo>
                      <a:pt x="19099" y="225392"/>
                      <a:pt x="19099" y="254039"/>
                      <a:pt x="19099" y="280299"/>
                    </a:cubicBezTo>
                    <a:cubicBezTo>
                      <a:pt x="19099" y="349530"/>
                      <a:pt x="21485" y="416374"/>
                      <a:pt x="21485" y="485605"/>
                    </a:cubicBezTo>
                    <a:cubicBezTo>
                      <a:pt x="21485" y="485605"/>
                      <a:pt x="21485" y="487992"/>
                      <a:pt x="21485" y="487992"/>
                    </a:cubicBezTo>
                    <a:cubicBezTo>
                      <a:pt x="21485" y="487992"/>
                      <a:pt x="21485" y="490379"/>
                      <a:pt x="23873" y="490379"/>
                    </a:cubicBezTo>
                    <a:cubicBezTo>
                      <a:pt x="26260" y="495153"/>
                      <a:pt x="23873" y="499928"/>
                      <a:pt x="19099" y="502315"/>
                    </a:cubicBezTo>
                    <a:cubicBezTo>
                      <a:pt x="16711" y="504703"/>
                      <a:pt x="16711" y="504703"/>
                      <a:pt x="14324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48" name="Freeform 747">
                <a:extLst>
                  <a:ext uri="{FF2B5EF4-FFF2-40B4-BE49-F238E27FC236}">
                    <a16:creationId xmlns:a16="http://schemas.microsoft.com/office/drawing/2014/main" id="{33E12C3F-AF3D-0946-94FA-9528FFEE9AC0}"/>
                  </a:ext>
                </a:extLst>
              </p:cNvPr>
              <p:cNvSpPr/>
              <p:nvPr/>
            </p:nvSpPr>
            <p:spPr>
              <a:xfrm>
                <a:off x="3137711" y="3467088"/>
                <a:ext cx="299397" cy="504702"/>
              </a:xfrm>
              <a:custGeom>
                <a:avLst/>
                <a:gdLst>
                  <a:gd name="connsiteX0" fmla="*/ 14324 w 299397"/>
                  <a:gd name="connsiteY0" fmla="*/ 504703 h 504702"/>
                  <a:gd name="connsiteX1" fmla="*/ 4774 w 299397"/>
                  <a:gd name="connsiteY1" fmla="*/ 497541 h 504702"/>
                  <a:gd name="connsiteX2" fmla="*/ 2387 w 299397"/>
                  <a:gd name="connsiteY2" fmla="*/ 487992 h 504702"/>
                  <a:gd name="connsiteX3" fmla="*/ 2387 w 299397"/>
                  <a:gd name="connsiteY3" fmla="*/ 476055 h 504702"/>
                  <a:gd name="connsiteX4" fmla="*/ 0 w 299397"/>
                  <a:gd name="connsiteY4" fmla="*/ 282687 h 504702"/>
                  <a:gd name="connsiteX5" fmla="*/ 0 w 299397"/>
                  <a:gd name="connsiteY5" fmla="*/ 201519 h 504702"/>
                  <a:gd name="connsiteX6" fmla="*/ 0 w 299397"/>
                  <a:gd name="connsiteY6" fmla="*/ 165710 h 504702"/>
                  <a:gd name="connsiteX7" fmla="*/ 4774 w 299397"/>
                  <a:gd name="connsiteY7" fmla="*/ 158549 h 504702"/>
                  <a:gd name="connsiteX8" fmla="*/ 16711 w 299397"/>
                  <a:gd name="connsiteY8" fmla="*/ 151387 h 504702"/>
                  <a:gd name="connsiteX9" fmla="*/ 40584 w 299397"/>
                  <a:gd name="connsiteY9" fmla="*/ 137063 h 504702"/>
                  <a:gd name="connsiteX10" fmla="*/ 286472 w 299397"/>
                  <a:gd name="connsiteY10" fmla="*/ 989 h 504702"/>
                  <a:gd name="connsiteX11" fmla="*/ 298409 w 299397"/>
                  <a:gd name="connsiteY11" fmla="*/ 3376 h 504702"/>
                  <a:gd name="connsiteX12" fmla="*/ 296021 w 299397"/>
                  <a:gd name="connsiteY12" fmla="*/ 15313 h 504702"/>
                  <a:gd name="connsiteX13" fmla="*/ 50133 w 299397"/>
                  <a:gd name="connsiteY13" fmla="*/ 151387 h 504702"/>
                  <a:gd name="connsiteX14" fmla="*/ 26260 w 299397"/>
                  <a:gd name="connsiteY14" fmla="*/ 165710 h 504702"/>
                  <a:gd name="connsiteX15" fmla="*/ 19098 w 299397"/>
                  <a:gd name="connsiteY15" fmla="*/ 170485 h 504702"/>
                  <a:gd name="connsiteX16" fmla="*/ 19098 w 299397"/>
                  <a:gd name="connsiteY16" fmla="*/ 201519 h 504702"/>
                  <a:gd name="connsiteX17" fmla="*/ 19098 w 299397"/>
                  <a:gd name="connsiteY17" fmla="*/ 282687 h 504702"/>
                  <a:gd name="connsiteX18" fmla="*/ 21485 w 299397"/>
                  <a:gd name="connsiteY18" fmla="*/ 476055 h 504702"/>
                  <a:gd name="connsiteX19" fmla="*/ 21485 w 299397"/>
                  <a:gd name="connsiteY19" fmla="*/ 487992 h 504702"/>
                  <a:gd name="connsiteX20" fmla="*/ 21485 w 299397"/>
                  <a:gd name="connsiteY20" fmla="*/ 490379 h 504702"/>
                  <a:gd name="connsiteX21" fmla="*/ 23873 w 299397"/>
                  <a:gd name="connsiteY21" fmla="*/ 492767 h 504702"/>
                  <a:gd name="connsiteX22" fmla="*/ 19098 w 299397"/>
                  <a:gd name="connsiteY22" fmla="*/ 504703 h 504702"/>
                  <a:gd name="connsiteX23" fmla="*/ 14324 w 299397"/>
                  <a:gd name="connsiteY23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9397" h="504702">
                    <a:moveTo>
                      <a:pt x="14324" y="504703"/>
                    </a:moveTo>
                    <a:cubicBezTo>
                      <a:pt x="9549" y="504703"/>
                      <a:pt x="7162" y="502315"/>
                      <a:pt x="4774" y="497541"/>
                    </a:cubicBezTo>
                    <a:cubicBezTo>
                      <a:pt x="2387" y="492767"/>
                      <a:pt x="2387" y="490379"/>
                      <a:pt x="2387" y="487992"/>
                    </a:cubicBezTo>
                    <a:lnTo>
                      <a:pt x="2387" y="476055"/>
                    </a:lnTo>
                    <a:cubicBezTo>
                      <a:pt x="2387" y="411599"/>
                      <a:pt x="0" y="347143"/>
                      <a:pt x="0" y="282687"/>
                    </a:cubicBezTo>
                    <a:cubicBezTo>
                      <a:pt x="0" y="256427"/>
                      <a:pt x="0" y="227780"/>
                      <a:pt x="0" y="201519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16711" y="151387"/>
                    </a:lnTo>
                    <a:cubicBezTo>
                      <a:pt x="26260" y="146612"/>
                      <a:pt x="33422" y="141838"/>
                      <a:pt x="40584" y="137063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50133" y="151387"/>
                    </a:lnTo>
                    <a:cubicBezTo>
                      <a:pt x="42971" y="156161"/>
                      <a:pt x="33422" y="160936"/>
                      <a:pt x="26260" y="165710"/>
                    </a:cubicBezTo>
                    <a:lnTo>
                      <a:pt x="19098" y="170485"/>
                    </a:lnTo>
                    <a:lnTo>
                      <a:pt x="19098" y="201519"/>
                    </a:lnTo>
                    <a:cubicBezTo>
                      <a:pt x="19098" y="227780"/>
                      <a:pt x="19098" y="254040"/>
                      <a:pt x="19098" y="282687"/>
                    </a:cubicBezTo>
                    <a:cubicBezTo>
                      <a:pt x="19098" y="347143"/>
                      <a:pt x="21485" y="411599"/>
                      <a:pt x="21485" y="476055"/>
                    </a:cubicBezTo>
                    <a:lnTo>
                      <a:pt x="21485" y="487992"/>
                    </a:ln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7"/>
                      <a:pt x="23873" y="492767"/>
                    </a:cubicBezTo>
                    <a:cubicBezTo>
                      <a:pt x="26260" y="497541"/>
                      <a:pt x="23873" y="502315"/>
                      <a:pt x="19098" y="504703"/>
                    </a:cubicBezTo>
                    <a:cubicBezTo>
                      <a:pt x="16711" y="504703"/>
                      <a:pt x="14324" y="504703"/>
                      <a:pt x="14324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49" name="Freeform 748">
                <a:extLst>
                  <a:ext uri="{FF2B5EF4-FFF2-40B4-BE49-F238E27FC236}">
                    <a16:creationId xmlns:a16="http://schemas.microsoft.com/office/drawing/2014/main" id="{EC7004BF-51AA-304D-9768-D3570F0563BC}"/>
                  </a:ext>
                </a:extLst>
              </p:cNvPr>
              <p:cNvSpPr/>
              <p:nvPr/>
            </p:nvSpPr>
            <p:spPr>
              <a:xfrm>
                <a:off x="1395004" y="5474782"/>
                <a:ext cx="299397" cy="507089"/>
              </a:xfrm>
              <a:custGeom>
                <a:avLst/>
                <a:gdLst>
                  <a:gd name="connsiteX0" fmla="*/ 14324 w 299397"/>
                  <a:gd name="connsiteY0" fmla="*/ 507090 h 507089"/>
                  <a:gd name="connsiteX1" fmla="*/ 4775 w 299397"/>
                  <a:gd name="connsiteY1" fmla="*/ 499928 h 507089"/>
                  <a:gd name="connsiteX2" fmla="*/ 2387 w 299397"/>
                  <a:gd name="connsiteY2" fmla="*/ 490379 h 507089"/>
                  <a:gd name="connsiteX3" fmla="*/ 0 w 299397"/>
                  <a:gd name="connsiteY3" fmla="*/ 285074 h 507089"/>
                  <a:gd name="connsiteX4" fmla="*/ 0 w 299397"/>
                  <a:gd name="connsiteY4" fmla="*/ 203907 h 507089"/>
                  <a:gd name="connsiteX5" fmla="*/ 0 w 299397"/>
                  <a:gd name="connsiteY5" fmla="*/ 168098 h 507089"/>
                  <a:gd name="connsiteX6" fmla="*/ 4775 w 299397"/>
                  <a:gd name="connsiteY6" fmla="*/ 160936 h 507089"/>
                  <a:gd name="connsiteX7" fmla="*/ 28647 w 299397"/>
                  <a:gd name="connsiteY7" fmla="*/ 146612 h 507089"/>
                  <a:gd name="connsiteX8" fmla="*/ 78780 w 299397"/>
                  <a:gd name="connsiteY8" fmla="*/ 117965 h 507089"/>
                  <a:gd name="connsiteX9" fmla="*/ 286472 w 299397"/>
                  <a:gd name="connsiteY9" fmla="*/ 989 h 507089"/>
                  <a:gd name="connsiteX10" fmla="*/ 298409 w 299397"/>
                  <a:gd name="connsiteY10" fmla="*/ 3376 h 507089"/>
                  <a:gd name="connsiteX11" fmla="*/ 296021 w 299397"/>
                  <a:gd name="connsiteY11" fmla="*/ 15312 h 507089"/>
                  <a:gd name="connsiteX12" fmla="*/ 88329 w 299397"/>
                  <a:gd name="connsiteY12" fmla="*/ 132289 h 507089"/>
                  <a:gd name="connsiteX13" fmla="*/ 38196 w 299397"/>
                  <a:gd name="connsiteY13" fmla="*/ 160936 h 507089"/>
                  <a:gd name="connsiteX14" fmla="*/ 19098 w 299397"/>
                  <a:gd name="connsiteY14" fmla="*/ 172872 h 507089"/>
                  <a:gd name="connsiteX15" fmla="*/ 19098 w 299397"/>
                  <a:gd name="connsiteY15" fmla="*/ 201519 h 507089"/>
                  <a:gd name="connsiteX16" fmla="*/ 19098 w 299397"/>
                  <a:gd name="connsiteY16" fmla="*/ 282686 h 507089"/>
                  <a:gd name="connsiteX17" fmla="*/ 21485 w 299397"/>
                  <a:gd name="connsiteY17" fmla="*/ 487992 h 507089"/>
                  <a:gd name="connsiteX18" fmla="*/ 21485 w 299397"/>
                  <a:gd name="connsiteY18" fmla="*/ 490379 h 507089"/>
                  <a:gd name="connsiteX19" fmla="*/ 23873 w 299397"/>
                  <a:gd name="connsiteY19" fmla="*/ 492766 h 507089"/>
                  <a:gd name="connsiteX20" fmla="*/ 19098 w 299397"/>
                  <a:gd name="connsiteY20" fmla="*/ 504703 h 507089"/>
                  <a:gd name="connsiteX21" fmla="*/ 14324 w 299397"/>
                  <a:gd name="connsiteY21" fmla="*/ 507090 h 50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9397" h="507089">
                    <a:moveTo>
                      <a:pt x="14324" y="507090"/>
                    </a:moveTo>
                    <a:cubicBezTo>
                      <a:pt x="9549" y="507090"/>
                      <a:pt x="7162" y="504703"/>
                      <a:pt x="4775" y="499928"/>
                    </a:cubicBezTo>
                    <a:cubicBezTo>
                      <a:pt x="2387" y="495154"/>
                      <a:pt x="2387" y="492766"/>
                      <a:pt x="2387" y="490379"/>
                    </a:cubicBezTo>
                    <a:cubicBezTo>
                      <a:pt x="2387" y="421148"/>
                      <a:pt x="0" y="354305"/>
                      <a:pt x="0" y="285074"/>
                    </a:cubicBezTo>
                    <a:cubicBezTo>
                      <a:pt x="0" y="256427"/>
                      <a:pt x="0" y="230167"/>
                      <a:pt x="0" y="203907"/>
                    </a:cubicBezTo>
                    <a:lnTo>
                      <a:pt x="0" y="168098"/>
                    </a:lnTo>
                    <a:cubicBezTo>
                      <a:pt x="0" y="165710"/>
                      <a:pt x="2387" y="160936"/>
                      <a:pt x="4775" y="160936"/>
                    </a:cubicBezTo>
                    <a:lnTo>
                      <a:pt x="28647" y="146612"/>
                    </a:lnTo>
                    <a:cubicBezTo>
                      <a:pt x="45358" y="137063"/>
                      <a:pt x="62069" y="127514"/>
                      <a:pt x="78780" y="117965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88329" y="132289"/>
                    </a:lnTo>
                    <a:cubicBezTo>
                      <a:pt x="71618" y="141838"/>
                      <a:pt x="54907" y="151387"/>
                      <a:pt x="38196" y="160936"/>
                    </a:cubicBezTo>
                    <a:lnTo>
                      <a:pt x="19098" y="172872"/>
                    </a:lnTo>
                    <a:lnTo>
                      <a:pt x="19098" y="201519"/>
                    </a:lnTo>
                    <a:cubicBezTo>
                      <a:pt x="19098" y="227780"/>
                      <a:pt x="19098" y="256427"/>
                      <a:pt x="19098" y="282686"/>
                    </a:cubicBezTo>
                    <a:cubicBezTo>
                      <a:pt x="19098" y="351917"/>
                      <a:pt x="21485" y="418761"/>
                      <a:pt x="21485" y="487992"/>
                    </a:cubicBez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6"/>
                      <a:pt x="23873" y="492766"/>
                    </a:cubicBezTo>
                    <a:cubicBezTo>
                      <a:pt x="26260" y="497541"/>
                      <a:pt x="23873" y="502316"/>
                      <a:pt x="19098" y="504703"/>
                    </a:cubicBezTo>
                    <a:cubicBezTo>
                      <a:pt x="16711" y="507090"/>
                      <a:pt x="16711" y="507090"/>
                      <a:pt x="14324" y="50709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0" name="Freeform 749">
                <a:extLst>
                  <a:ext uri="{FF2B5EF4-FFF2-40B4-BE49-F238E27FC236}">
                    <a16:creationId xmlns:a16="http://schemas.microsoft.com/office/drawing/2014/main" id="{47CB238F-90C9-844D-90DE-C0CE4D89E284}"/>
                  </a:ext>
                </a:extLst>
              </p:cNvPr>
              <p:cNvSpPr/>
              <p:nvPr/>
            </p:nvSpPr>
            <p:spPr>
              <a:xfrm>
                <a:off x="2263970" y="2958600"/>
                <a:ext cx="317506" cy="2018231"/>
              </a:xfrm>
              <a:custGeom>
                <a:avLst/>
                <a:gdLst>
                  <a:gd name="connsiteX0" fmla="*/ 293634 w 317506"/>
                  <a:gd name="connsiteY0" fmla="*/ 2018232 h 2018231"/>
                  <a:gd name="connsiteX1" fmla="*/ 288860 w 317506"/>
                  <a:gd name="connsiteY1" fmla="*/ 2018232 h 2018231"/>
                  <a:gd name="connsiteX2" fmla="*/ 229178 w 317506"/>
                  <a:gd name="connsiteY2" fmla="*/ 1984810 h 2018231"/>
                  <a:gd name="connsiteX3" fmla="*/ 21485 w 317506"/>
                  <a:gd name="connsiteY3" fmla="*/ 1867834 h 2018231"/>
                  <a:gd name="connsiteX4" fmla="*/ 0 w 317506"/>
                  <a:gd name="connsiteY4" fmla="*/ 1827250 h 2018231"/>
                  <a:gd name="connsiteX5" fmla="*/ 2387 w 317506"/>
                  <a:gd name="connsiteY5" fmla="*/ 1657754 h 2018231"/>
                  <a:gd name="connsiteX6" fmla="*/ 2387 w 317506"/>
                  <a:gd name="connsiteY6" fmla="*/ 1555101 h 2018231"/>
                  <a:gd name="connsiteX7" fmla="*/ 2387 w 317506"/>
                  <a:gd name="connsiteY7" fmla="*/ 1175525 h 2018231"/>
                  <a:gd name="connsiteX8" fmla="*/ 7162 w 317506"/>
                  <a:gd name="connsiteY8" fmla="*/ 1168364 h 2018231"/>
                  <a:gd name="connsiteX9" fmla="*/ 288860 w 317506"/>
                  <a:gd name="connsiteY9" fmla="*/ 1010804 h 2018231"/>
                  <a:gd name="connsiteX10" fmla="*/ 9549 w 317506"/>
                  <a:gd name="connsiteY10" fmla="*/ 853244 h 2018231"/>
                  <a:gd name="connsiteX11" fmla="*/ 4774 w 317506"/>
                  <a:gd name="connsiteY11" fmla="*/ 846082 h 2018231"/>
                  <a:gd name="connsiteX12" fmla="*/ 4774 w 317506"/>
                  <a:gd name="connsiteY12" fmla="*/ 168098 h 2018231"/>
                  <a:gd name="connsiteX13" fmla="*/ 9549 w 317506"/>
                  <a:gd name="connsiteY13" fmla="*/ 160936 h 2018231"/>
                  <a:gd name="connsiteX14" fmla="*/ 45358 w 317506"/>
                  <a:gd name="connsiteY14" fmla="*/ 141838 h 2018231"/>
                  <a:gd name="connsiteX15" fmla="*/ 133687 w 317506"/>
                  <a:gd name="connsiteY15" fmla="*/ 91705 h 2018231"/>
                  <a:gd name="connsiteX16" fmla="*/ 243501 w 317506"/>
                  <a:gd name="connsiteY16" fmla="*/ 29636 h 2018231"/>
                  <a:gd name="connsiteX17" fmla="*/ 291247 w 317506"/>
                  <a:gd name="connsiteY17" fmla="*/ 989 h 2018231"/>
                  <a:gd name="connsiteX18" fmla="*/ 303183 w 317506"/>
                  <a:gd name="connsiteY18" fmla="*/ 3376 h 2018231"/>
                  <a:gd name="connsiteX19" fmla="*/ 300796 w 317506"/>
                  <a:gd name="connsiteY19" fmla="*/ 15313 h 2018231"/>
                  <a:gd name="connsiteX20" fmla="*/ 253051 w 317506"/>
                  <a:gd name="connsiteY20" fmla="*/ 43960 h 2018231"/>
                  <a:gd name="connsiteX21" fmla="*/ 143236 w 317506"/>
                  <a:gd name="connsiteY21" fmla="*/ 106029 h 2018231"/>
                  <a:gd name="connsiteX22" fmla="*/ 54907 w 317506"/>
                  <a:gd name="connsiteY22" fmla="*/ 156161 h 2018231"/>
                  <a:gd name="connsiteX23" fmla="*/ 23873 w 317506"/>
                  <a:gd name="connsiteY23" fmla="*/ 172872 h 2018231"/>
                  <a:gd name="connsiteX24" fmla="*/ 23873 w 317506"/>
                  <a:gd name="connsiteY24" fmla="*/ 838921 h 2018231"/>
                  <a:gd name="connsiteX25" fmla="*/ 312732 w 317506"/>
                  <a:gd name="connsiteY25" fmla="*/ 1001255 h 2018231"/>
                  <a:gd name="connsiteX26" fmla="*/ 317507 w 317506"/>
                  <a:gd name="connsiteY26" fmla="*/ 1008416 h 2018231"/>
                  <a:gd name="connsiteX27" fmla="*/ 312732 w 317506"/>
                  <a:gd name="connsiteY27" fmla="*/ 1015578 h 2018231"/>
                  <a:gd name="connsiteX28" fmla="*/ 21485 w 317506"/>
                  <a:gd name="connsiteY28" fmla="*/ 1177913 h 2018231"/>
                  <a:gd name="connsiteX29" fmla="*/ 21485 w 317506"/>
                  <a:gd name="connsiteY29" fmla="*/ 1552714 h 2018231"/>
                  <a:gd name="connsiteX30" fmla="*/ 21485 w 317506"/>
                  <a:gd name="connsiteY30" fmla="*/ 1655367 h 2018231"/>
                  <a:gd name="connsiteX31" fmla="*/ 19098 w 317506"/>
                  <a:gd name="connsiteY31" fmla="*/ 1824863 h 2018231"/>
                  <a:gd name="connsiteX32" fmla="*/ 31034 w 317506"/>
                  <a:gd name="connsiteY32" fmla="*/ 1848736 h 2018231"/>
                  <a:gd name="connsiteX33" fmla="*/ 238727 w 317506"/>
                  <a:gd name="connsiteY33" fmla="*/ 1965712 h 2018231"/>
                  <a:gd name="connsiteX34" fmla="*/ 298409 w 317506"/>
                  <a:gd name="connsiteY34" fmla="*/ 1999133 h 2018231"/>
                  <a:gd name="connsiteX35" fmla="*/ 300796 w 317506"/>
                  <a:gd name="connsiteY35" fmla="*/ 2011070 h 2018231"/>
                  <a:gd name="connsiteX36" fmla="*/ 293634 w 317506"/>
                  <a:gd name="connsiteY36" fmla="*/ 2018232 h 201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7506" h="2018231">
                    <a:moveTo>
                      <a:pt x="293634" y="2018232"/>
                    </a:moveTo>
                    <a:cubicBezTo>
                      <a:pt x="291247" y="2018232"/>
                      <a:pt x="291247" y="2018232"/>
                      <a:pt x="288860" y="2018232"/>
                    </a:cubicBezTo>
                    <a:lnTo>
                      <a:pt x="229178" y="1984810"/>
                    </a:lnTo>
                    <a:cubicBezTo>
                      <a:pt x="159947" y="1946613"/>
                      <a:pt x="90716" y="1906030"/>
                      <a:pt x="21485" y="1867834"/>
                    </a:cubicBezTo>
                    <a:cubicBezTo>
                      <a:pt x="2387" y="1858285"/>
                      <a:pt x="0" y="1841574"/>
                      <a:pt x="0" y="1827250"/>
                    </a:cubicBezTo>
                    <a:cubicBezTo>
                      <a:pt x="2387" y="1769956"/>
                      <a:pt x="2387" y="1715048"/>
                      <a:pt x="2387" y="1657754"/>
                    </a:cubicBezTo>
                    <a:cubicBezTo>
                      <a:pt x="2387" y="1624332"/>
                      <a:pt x="2387" y="1588523"/>
                      <a:pt x="2387" y="1555101"/>
                    </a:cubicBezTo>
                    <a:lnTo>
                      <a:pt x="2387" y="1175525"/>
                    </a:lnTo>
                    <a:cubicBezTo>
                      <a:pt x="2387" y="1173138"/>
                      <a:pt x="4774" y="1168364"/>
                      <a:pt x="7162" y="1168364"/>
                    </a:cubicBezTo>
                    <a:lnTo>
                      <a:pt x="288860" y="1010804"/>
                    </a:lnTo>
                    <a:lnTo>
                      <a:pt x="9549" y="853244"/>
                    </a:lnTo>
                    <a:cubicBezTo>
                      <a:pt x="7162" y="850857"/>
                      <a:pt x="4774" y="848470"/>
                      <a:pt x="4774" y="846082"/>
                    </a:cubicBezTo>
                    <a:lnTo>
                      <a:pt x="4774" y="168098"/>
                    </a:lnTo>
                    <a:cubicBezTo>
                      <a:pt x="4774" y="165711"/>
                      <a:pt x="7162" y="160936"/>
                      <a:pt x="9549" y="160936"/>
                    </a:cubicBezTo>
                    <a:lnTo>
                      <a:pt x="45358" y="141838"/>
                    </a:lnTo>
                    <a:cubicBezTo>
                      <a:pt x="74005" y="125127"/>
                      <a:pt x="102652" y="110803"/>
                      <a:pt x="133687" y="91705"/>
                    </a:cubicBezTo>
                    <a:cubicBezTo>
                      <a:pt x="169496" y="70220"/>
                      <a:pt x="207692" y="51122"/>
                      <a:pt x="243501" y="29636"/>
                    </a:cubicBezTo>
                    <a:lnTo>
                      <a:pt x="291247" y="989"/>
                    </a:lnTo>
                    <a:cubicBezTo>
                      <a:pt x="296021" y="-1398"/>
                      <a:pt x="300796" y="989"/>
                      <a:pt x="303183" y="3376"/>
                    </a:cubicBezTo>
                    <a:cubicBezTo>
                      <a:pt x="305570" y="8151"/>
                      <a:pt x="303183" y="12925"/>
                      <a:pt x="300796" y="15313"/>
                    </a:cubicBezTo>
                    <a:lnTo>
                      <a:pt x="253051" y="43960"/>
                    </a:lnTo>
                    <a:cubicBezTo>
                      <a:pt x="217241" y="65445"/>
                      <a:pt x="179045" y="84543"/>
                      <a:pt x="143236" y="106029"/>
                    </a:cubicBezTo>
                    <a:cubicBezTo>
                      <a:pt x="114589" y="122740"/>
                      <a:pt x="83554" y="139451"/>
                      <a:pt x="54907" y="156161"/>
                    </a:cubicBezTo>
                    <a:lnTo>
                      <a:pt x="23873" y="172872"/>
                    </a:lnTo>
                    <a:lnTo>
                      <a:pt x="23873" y="838921"/>
                    </a:lnTo>
                    <a:lnTo>
                      <a:pt x="312732" y="1001255"/>
                    </a:lnTo>
                    <a:cubicBezTo>
                      <a:pt x="315120" y="1003642"/>
                      <a:pt x="317507" y="1006029"/>
                      <a:pt x="317507" y="1008416"/>
                    </a:cubicBezTo>
                    <a:cubicBezTo>
                      <a:pt x="317507" y="1010804"/>
                      <a:pt x="315120" y="1015578"/>
                      <a:pt x="312732" y="1015578"/>
                    </a:cubicBezTo>
                    <a:lnTo>
                      <a:pt x="21485" y="1177913"/>
                    </a:lnTo>
                    <a:lnTo>
                      <a:pt x="21485" y="1552714"/>
                    </a:lnTo>
                    <a:cubicBezTo>
                      <a:pt x="21485" y="1586136"/>
                      <a:pt x="21485" y="1621945"/>
                      <a:pt x="21485" y="1655367"/>
                    </a:cubicBezTo>
                    <a:cubicBezTo>
                      <a:pt x="21485" y="1712661"/>
                      <a:pt x="19098" y="1767568"/>
                      <a:pt x="19098" y="1824863"/>
                    </a:cubicBezTo>
                    <a:cubicBezTo>
                      <a:pt x="19098" y="1839186"/>
                      <a:pt x="21485" y="1843961"/>
                      <a:pt x="31034" y="1848736"/>
                    </a:cubicBezTo>
                    <a:cubicBezTo>
                      <a:pt x="100265" y="1886932"/>
                      <a:pt x="169496" y="1925128"/>
                      <a:pt x="238727" y="1965712"/>
                    </a:cubicBezTo>
                    <a:lnTo>
                      <a:pt x="298409" y="1999133"/>
                    </a:lnTo>
                    <a:cubicBezTo>
                      <a:pt x="303183" y="2001521"/>
                      <a:pt x="303183" y="2006295"/>
                      <a:pt x="300796" y="2011070"/>
                    </a:cubicBezTo>
                    <a:cubicBezTo>
                      <a:pt x="300796" y="2015845"/>
                      <a:pt x="296021" y="2018232"/>
                      <a:pt x="293634" y="201823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1" name="Freeform 750">
                <a:extLst>
                  <a:ext uri="{FF2B5EF4-FFF2-40B4-BE49-F238E27FC236}">
                    <a16:creationId xmlns:a16="http://schemas.microsoft.com/office/drawing/2014/main" id="{5920DF78-D396-BA4D-BEB6-7733CC950F0C}"/>
                  </a:ext>
                </a:extLst>
              </p:cNvPr>
              <p:cNvSpPr/>
              <p:nvPr/>
            </p:nvSpPr>
            <p:spPr>
              <a:xfrm>
                <a:off x="6623124" y="2462048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5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5 w 299976"/>
                  <a:gd name="connsiteY5" fmla="*/ 158549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5" y="850857"/>
                    </a:lnTo>
                    <a:cubicBezTo>
                      <a:pt x="2387" y="848469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5"/>
                      <a:pt x="300796" y="996480"/>
                      <a:pt x="298409" y="1001255"/>
                    </a:cubicBezTo>
                    <a:cubicBezTo>
                      <a:pt x="296021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2" name="Freeform 751">
                <a:extLst>
                  <a:ext uri="{FF2B5EF4-FFF2-40B4-BE49-F238E27FC236}">
                    <a16:creationId xmlns:a16="http://schemas.microsoft.com/office/drawing/2014/main" id="{BCC0443F-6CD8-7145-88E2-B25697A9E41E}"/>
                  </a:ext>
                </a:extLst>
              </p:cNvPr>
              <p:cNvSpPr/>
              <p:nvPr/>
            </p:nvSpPr>
            <p:spPr>
              <a:xfrm>
                <a:off x="3130549" y="4977650"/>
                <a:ext cx="312732" cy="1505547"/>
              </a:xfrm>
              <a:custGeom>
                <a:avLst/>
                <a:gdLst>
                  <a:gd name="connsiteX0" fmla="*/ 300796 w 312732"/>
                  <a:gd name="connsiteY0" fmla="*/ 1505548 h 1505547"/>
                  <a:gd name="connsiteX1" fmla="*/ 296022 w 312732"/>
                  <a:gd name="connsiteY1" fmla="*/ 1505548 h 1505547"/>
                  <a:gd name="connsiteX2" fmla="*/ 262600 w 312732"/>
                  <a:gd name="connsiteY2" fmla="*/ 1488837 h 1505547"/>
                  <a:gd name="connsiteX3" fmla="*/ 186207 w 312732"/>
                  <a:gd name="connsiteY3" fmla="*/ 1448253 h 1505547"/>
                  <a:gd name="connsiteX4" fmla="*/ 57295 w 312732"/>
                  <a:gd name="connsiteY4" fmla="*/ 1376635 h 1505547"/>
                  <a:gd name="connsiteX5" fmla="*/ 4774 w 312732"/>
                  <a:gd name="connsiteY5" fmla="*/ 1347988 h 1505547"/>
                  <a:gd name="connsiteX6" fmla="*/ 0 w 312732"/>
                  <a:gd name="connsiteY6" fmla="*/ 1340826 h 1505547"/>
                  <a:gd name="connsiteX7" fmla="*/ 7162 w 312732"/>
                  <a:gd name="connsiteY7" fmla="*/ 999447 h 1505547"/>
                  <a:gd name="connsiteX8" fmla="*/ 11936 w 312732"/>
                  <a:gd name="connsiteY8" fmla="*/ 992285 h 1505547"/>
                  <a:gd name="connsiteX9" fmla="*/ 293634 w 312732"/>
                  <a:gd name="connsiteY9" fmla="*/ 834725 h 1505547"/>
                  <a:gd name="connsiteX10" fmla="*/ 293634 w 312732"/>
                  <a:gd name="connsiteY10" fmla="*/ 168677 h 1505547"/>
                  <a:gd name="connsiteX11" fmla="*/ 16711 w 312732"/>
                  <a:gd name="connsiteY11" fmla="*/ 15892 h 1505547"/>
                  <a:gd name="connsiteX12" fmla="*/ 14324 w 312732"/>
                  <a:gd name="connsiteY12" fmla="*/ 3955 h 1505547"/>
                  <a:gd name="connsiteX13" fmla="*/ 26260 w 312732"/>
                  <a:gd name="connsiteY13" fmla="*/ 1568 h 1505547"/>
                  <a:gd name="connsiteX14" fmla="*/ 307958 w 312732"/>
                  <a:gd name="connsiteY14" fmla="*/ 156741 h 1505547"/>
                  <a:gd name="connsiteX15" fmla="*/ 312732 w 312732"/>
                  <a:gd name="connsiteY15" fmla="*/ 163903 h 1505547"/>
                  <a:gd name="connsiteX16" fmla="*/ 312732 w 312732"/>
                  <a:gd name="connsiteY16" fmla="*/ 841887 h 1505547"/>
                  <a:gd name="connsiteX17" fmla="*/ 307958 w 312732"/>
                  <a:gd name="connsiteY17" fmla="*/ 849049 h 1505547"/>
                  <a:gd name="connsiteX18" fmla="*/ 26260 w 312732"/>
                  <a:gd name="connsiteY18" fmla="*/ 1006608 h 1505547"/>
                  <a:gd name="connsiteX19" fmla="*/ 19098 w 312732"/>
                  <a:gd name="connsiteY19" fmla="*/ 1336052 h 1505547"/>
                  <a:gd name="connsiteX20" fmla="*/ 66844 w 312732"/>
                  <a:gd name="connsiteY20" fmla="*/ 1362311 h 1505547"/>
                  <a:gd name="connsiteX21" fmla="*/ 195756 w 312732"/>
                  <a:gd name="connsiteY21" fmla="*/ 1433930 h 1505547"/>
                  <a:gd name="connsiteX22" fmla="*/ 272149 w 312732"/>
                  <a:gd name="connsiteY22" fmla="*/ 1474513 h 1505547"/>
                  <a:gd name="connsiteX23" fmla="*/ 305571 w 312732"/>
                  <a:gd name="connsiteY23" fmla="*/ 1491225 h 1505547"/>
                  <a:gd name="connsiteX24" fmla="*/ 310345 w 312732"/>
                  <a:gd name="connsiteY24" fmla="*/ 1503161 h 1505547"/>
                  <a:gd name="connsiteX25" fmla="*/ 300796 w 312732"/>
                  <a:gd name="connsiteY25" fmla="*/ 1505548 h 150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5547">
                    <a:moveTo>
                      <a:pt x="300796" y="1505548"/>
                    </a:moveTo>
                    <a:cubicBezTo>
                      <a:pt x="298409" y="1505548"/>
                      <a:pt x="298409" y="1505548"/>
                      <a:pt x="296022" y="1505548"/>
                    </a:cubicBezTo>
                    <a:lnTo>
                      <a:pt x="262600" y="1488837"/>
                    </a:lnTo>
                    <a:cubicBezTo>
                      <a:pt x="236340" y="1474513"/>
                      <a:pt x="212467" y="1462577"/>
                      <a:pt x="186207" y="1448253"/>
                    </a:cubicBezTo>
                    <a:cubicBezTo>
                      <a:pt x="143236" y="1424381"/>
                      <a:pt x="100265" y="1400508"/>
                      <a:pt x="57295" y="1376635"/>
                    </a:cubicBezTo>
                    <a:lnTo>
                      <a:pt x="4774" y="1347988"/>
                    </a:lnTo>
                    <a:cubicBezTo>
                      <a:pt x="2387" y="1345601"/>
                      <a:pt x="0" y="1343214"/>
                      <a:pt x="0" y="1340826"/>
                    </a:cubicBezTo>
                    <a:lnTo>
                      <a:pt x="7162" y="999447"/>
                    </a:lnTo>
                    <a:cubicBezTo>
                      <a:pt x="7162" y="997060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5"/>
                      <a:pt x="11936" y="8730"/>
                      <a:pt x="14324" y="3955"/>
                    </a:cubicBezTo>
                    <a:cubicBezTo>
                      <a:pt x="16711" y="-819"/>
                      <a:pt x="21486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3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8"/>
                    </a:lnTo>
                    <a:lnTo>
                      <a:pt x="19098" y="1336052"/>
                    </a:lnTo>
                    <a:lnTo>
                      <a:pt x="66844" y="1362311"/>
                    </a:lnTo>
                    <a:cubicBezTo>
                      <a:pt x="109815" y="1386184"/>
                      <a:pt x="152785" y="1410057"/>
                      <a:pt x="195756" y="1433930"/>
                    </a:cubicBezTo>
                    <a:cubicBezTo>
                      <a:pt x="219629" y="1448253"/>
                      <a:pt x="245889" y="1460190"/>
                      <a:pt x="272149" y="1474513"/>
                    </a:cubicBezTo>
                    <a:lnTo>
                      <a:pt x="305571" y="1491225"/>
                    </a:lnTo>
                    <a:cubicBezTo>
                      <a:pt x="310345" y="1493611"/>
                      <a:pt x="312732" y="1498386"/>
                      <a:pt x="310345" y="1503161"/>
                    </a:cubicBezTo>
                    <a:cubicBezTo>
                      <a:pt x="307958" y="1505548"/>
                      <a:pt x="303183" y="1505548"/>
                      <a:pt x="300796" y="150554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3" name="Freeform 752">
                <a:extLst>
                  <a:ext uri="{FF2B5EF4-FFF2-40B4-BE49-F238E27FC236}">
                    <a16:creationId xmlns:a16="http://schemas.microsoft.com/office/drawing/2014/main" id="{1B2E7C38-D0AF-B44B-A8E3-877C6BDE05B4}"/>
                  </a:ext>
                </a:extLst>
              </p:cNvPr>
              <p:cNvSpPr/>
              <p:nvPr/>
            </p:nvSpPr>
            <p:spPr>
              <a:xfrm>
                <a:off x="6620736" y="6482209"/>
                <a:ext cx="299397" cy="688522"/>
              </a:xfrm>
              <a:custGeom>
                <a:avLst/>
                <a:gdLst>
                  <a:gd name="connsiteX0" fmla="*/ 9549 w 299397"/>
                  <a:gd name="connsiteY0" fmla="*/ 688523 h 688522"/>
                  <a:gd name="connsiteX1" fmla="*/ 0 w 299397"/>
                  <a:gd name="connsiteY1" fmla="*/ 678974 h 688522"/>
                  <a:gd name="connsiteX2" fmla="*/ 0 w 299397"/>
                  <a:gd name="connsiteY2" fmla="*/ 165711 h 688522"/>
                  <a:gd name="connsiteX3" fmla="*/ 4775 w 299397"/>
                  <a:gd name="connsiteY3" fmla="*/ 158549 h 688522"/>
                  <a:gd name="connsiteX4" fmla="*/ 286472 w 299397"/>
                  <a:gd name="connsiteY4" fmla="*/ 989 h 688522"/>
                  <a:gd name="connsiteX5" fmla="*/ 298409 w 299397"/>
                  <a:gd name="connsiteY5" fmla="*/ 3376 h 688522"/>
                  <a:gd name="connsiteX6" fmla="*/ 296021 w 299397"/>
                  <a:gd name="connsiteY6" fmla="*/ 15312 h 688522"/>
                  <a:gd name="connsiteX7" fmla="*/ 19099 w 299397"/>
                  <a:gd name="connsiteY7" fmla="*/ 170485 h 688522"/>
                  <a:gd name="connsiteX8" fmla="*/ 19099 w 299397"/>
                  <a:gd name="connsiteY8" fmla="*/ 678974 h 688522"/>
                  <a:gd name="connsiteX9" fmla="*/ 9549 w 299397"/>
                  <a:gd name="connsiteY9" fmla="*/ 688523 h 68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397" h="688522">
                    <a:moveTo>
                      <a:pt x="9549" y="688523"/>
                    </a:moveTo>
                    <a:cubicBezTo>
                      <a:pt x="4775" y="688523"/>
                      <a:pt x="0" y="683748"/>
                      <a:pt x="0" y="678974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9" y="170485"/>
                    </a:lnTo>
                    <a:lnTo>
                      <a:pt x="19099" y="678974"/>
                    </a:lnTo>
                    <a:cubicBezTo>
                      <a:pt x="19099" y="683748"/>
                      <a:pt x="14324" y="688523"/>
                      <a:pt x="9549" y="68852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4" name="Freeform 753">
                <a:extLst>
                  <a:ext uri="{FF2B5EF4-FFF2-40B4-BE49-F238E27FC236}">
                    <a16:creationId xmlns:a16="http://schemas.microsoft.com/office/drawing/2014/main" id="{DFE622D1-17CB-644A-BE60-34A74FBCACF4}"/>
                  </a:ext>
                </a:extLst>
              </p:cNvPr>
              <p:cNvSpPr/>
              <p:nvPr/>
            </p:nvSpPr>
            <p:spPr>
              <a:xfrm>
                <a:off x="5759752" y="6481630"/>
                <a:ext cx="299976" cy="689101"/>
              </a:xfrm>
              <a:custGeom>
                <a:avLst/>
                <a:gdLst>
                  <a:gd name="connsiteX0" fmla="*/ 290428 w 299976"/>
                  <a:gd name="connsiteY0" fmla="*/ 689102 h 689101"/>
                  <a:gd name="connsiteX1" fmla="*/ 280879 w 299976"/>
                  <a:gd name="connsiteY1" fmla="*/ 679553 h 689101"/>
                  <a:gd name="connsiteX2" fmla="*/ 280879 w 299976"/>
                  <a:gd name="connsiteY2" fmla="*/ 171064 h 689101"/>
                  <a:gd name="connsiteX3" fmla="*/ 3955 w 299976"/>
                  <a:gd name="connsiteY3" fmla="*/ 15891 h 689101"/>
                  <a:gd name="connsiteX4" fmla="*/ 1568 w 299976"/>
                  <a:gd name="connsiteY4" fmla="*/ 3955 h 689101"/>
                  <a:gd name="connsiteX5" fmla="*/ 13504 w 299976"/>
                  <a:gd name="connsiteY5" fmla="*/ 1568 h 689101"/>
                  <a:gd name="connsiteX6" fmla="*/ 295202 w 299976"/>
                  <a:gd name="connsiteY6" fmla="*/ 159128 h 689101"/>
                  <a:gd name="connsiteX7" fmla="*/ 299977 w 299976"/>
                  <a:gd name="connsiteY7" fmla="*/ 166290 h 689101"/>
                  <a:gd name="connsiteX8" fmla="*/ 299977 w 299976"/>
                  <a:gd name="connsiteY8" fmla="*/ 679553 h 689101"/>
                  <a:gd name="connsiteX9" fmla="*/ 290428 w 299976"/>
                  <a:gd name="connsiteY9" fmla="*/ 689102 h 68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976" h="689101">
                    <a:moveTo>
                      <a:pt x="290428" y="689102"/>
                    </a:moveTo>
                    <a:cubicBezTo>
                      <a:pt x="285653" y="689102"/>
                      <a:pt x="280879" y="684327"/>
                      <a:pt x="280879" y="679553"/>
                    </a:cubicBezTo>
                    <a:lnTo>
                      <a:pt x="280879" y="171064"/>
                    </a:lnTo>
                    <a:lnTo>
                      <a:pt x="3955" y="15891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679553"/>
                    </a:lnTo>
                    <a:cubicBezTo>
                      <a:pt x="299977" y="684327"/>
                      <a:pt x="295202" y="689102"/>
                      <a:pt x="290428" y="68910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5" name="Freeform 754">
                <a:extLst>
                  <a:ext uri="{FF2B5EF4-FFF2-40B4-BE49-F238E27FC236}">
                    <a16:creationId xmlns:a16="http://schemas.microsoft.com/office/drawing/2014/main" id="{5ACA4430-0C86-C04D-859F-58AFF1D99869}"/>
                  </a:ext>
                </a:extLst>
              </p:cNvPr>
              <p:cNvSpPr/>
              <p:nvPr/>
            </p:nvSpPr>
            <p:spPr>
              <a:xfrm>
                <a:off x="4878030" y="6482209"/>
                <a:ext cx="299397" cy="688522"/>
              </a:xfrm>
              <a:custGeom>
                <a:avLst/>
                <a:gdLst>
                  <a:gd name="connsiteX0" fmla="*/ 9549 w 299397"/>
                  <a:gd name="connsiteY0" fmla="*/ 688523 h 688522"/>
                  <a:gd name="connsiteX1" fmla="*/ 0 w 299397"/>
                  <a:gd name="connsiteY1" fmla="*/ 678974 h 688522"/>
                  <a:gd name="connsiteX2" fmla="*/ 0 w 299397"/>
                  <a:gd name="connsiteY2" fmla="*/ 165711 h 688522"/>
                  <a:gd name="connsiteX3" fmla="*/ 4775 w 299397"/>
                  <a:gd name="connsiteY3" fmla="*/ 158549 h 688522"/>
                  <a:gd name="connsiteX4" fmla="*/ 286472 w 299397"/>
                  <a:gd name="connsiteY4" fmla="*/ 989 h 688522"/>
                  <a:gd name="connsiteX5" fmla="*/ 298409 w 299397"/>
                  <a:gd name="connsiteY5" fmla="*/ 3376 h 688522"/>
                  <a:gd name="connsiteX6" fmla="*/ 296022 w 299397"/>
                  <a:gd name="connsiteY6" fmla="*/ 15312 h 688522"/>
                  <a:gd name="connsiteX7" fmla="*/ 19098 w 299397"/>
                  <a:gd name="connsiteY7" fmla="*/ 170485 h 688522"/>
                  <a:gd name="connsiteX8" fmla="*/ 19098 w 299397"/>
                  <a:gd name="connsiteY8" fmla="*/ 678974 h 688522"/>
                  <a:gd name="connsiteX9" fmla="*/ 9549 w 299397"/>
                  <a:gd name="connsiteY9" fmla="*/ 688523 h 68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397" h="688522">
                    <a:moveTo>
                      <a:pt x="9549" y="688523"/>
                    </a:moveTo>
                    <a:cubicBezTo>
                      <a:pt x="4775" y="688523"/>
                      <a:pt x="0" y="683748"/>
                      <a:pt x="0" y="678974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2" y="989"/>
                      <a:pt x="298409" y="3376"/>
                    </a:cubicBezTo>
                    <a:cubicBezTo>
                      <a:pt x="300796" y="8151"/>
                      <a:pt x="298409" y="12925"/>
                      <a:pt x="296022" y="15312"/>
                    </a:cubicBezTo>
                    <a:lnTo>
                      <a:pt x="19098" y="170485"/>
                    </a:lnTo>
                    <a:lnTo>
                      <a:pt x="19098" y="678974"/>
                    </a:lnTo>
                    <a:cubicBezTo>
                      <a:pt x="19098" y="683748"/>
                      <a:pt x="16711" y="688523"/>
                      <a:pt x="9549" y="68852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6" name="Freeform 755">
                <a:extLst>
                  <a:ext uri="{FF2B5EF4-FFF2-40B4-BE49-F238E27FC236}">
                    <a16:creationId xmlns:a16="http://schemas.microsoft.com/office/drawing/2014/main" id="{46A52A24-79E4-6145-A70E-0DDB78A95B88}"/>
                  </a:ext>
                </a:extLst>
              </p:cNvPr>
              <p:cNvSpPr/>
              <p:nvPr/>
            </p:nvSpPr>
            <p:spPr>
              <a:xfrm>
                <a:off x="4017045" y="6481630"/>
                <a:ext cx="299976" cy="689101"/>
              </a:xfrm>
              <a:custGeom>
                <a:avLst/>
                <a:gdLst>
                  <a:gd name="connsiteX0" fmla="*/ 290428 w 299976"/>
                  <a:gd name="connsiteY0" fmla="*/ 689102 h 689101"/>
                  <a:gd name="connsiteX1" fmla="*/ 280879 w 299976"/>
                  <a:gd name="connsiteY1" fmla="*/ 679553 h 689101"/>
                  <a:gd name="connsiteX2" fmla="*/ 280879 w 299976"/>
                  <a:gd name="connsiteY2" fmla="*/ 171064 h 689101"/>
                  <a:gd name="connsiteX3" fmla="*/ 3955 w 299976"/>
                  <a:gd name="connsiteY3" fmla="*/ 15891 h 689101"/>
                  <a:gd name="connsiteX4" fmla="*/ 1568 w 299976"/>
                  <a:gd name="connsiteY4" fmla="*/ 3955 h 689101"/>
                  <a:gd name="connsiteX5" fmla="*/ 13504 w 299976"/>
                  <a:gd name="connsiteY5" fmla="*/ 1568 h 689101"/>
                  <a:gd name="connsiteX6" fmla="*/ 295202 w 299976"/>
                  <a:gd name="connsiteY6" fmla="*/ 159128 h 689101"/>
                  <a:gd name="connsiteX7" fmla="*/ 299977 w 299976"/>
                  <a:gd name="connsiteY7" fmla="*/ 166290 h 689101"/>
                  <a:gd name="connsiteX8" fmla="*/ 299977 w 299976"/>
                  <a:gd name="connsiteY8" fmla="*/ 679553 h 689101"/>
                  <a:gd name="connsiteX9" fmla="*/ 290428 w 299976"/>
                  <a:gd name="connsiteY9" fmla="*/ 689102 h 68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976" h="689101">
                    <a:moveTo>
                      <a:pt x="290428" y="689102"/>
                    </a:moveTo>
                    <a:cubicBezTo>
                      <a:pt x="285653" y="689102"/>
                      <a:pt x="280879" y="684327"/>
                      <a:pt x="280879" y="679553"/>
                    </a:cubicBezTo>
                    <a:lnTo>
                      <a:pt x="280879" y="171064"/>
                    </a:lnTo>
                    <a:lnTo>
                      <a:pt x="3955" y="15891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679553"/>
                    </a:lnTo>
                    <a:cubicBezTo>
                      <a:pt x="299977" y="684327"/>
                      <a:pt x="295202" y="689102"/>
                      <a:pt x="290428" y="68910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7" name="Freeform 756">
                <a:extLst>
                  <a:ext uri="{FF2B5EF4-FFF2-40B4-BE49-F238E27FC236}">
                    <a16:creationId xmlns:a16="http://schemas.microsoft.com/office/drawing/2014/main" id="{D2E1507D-CEC3-4F44-BA5C-A09DC35C0DE3}"/>
                  </a:ext>
                </a:extLst>
              </p:cNvPr>
              <p:cNvSpPr/>
              <p:nvPr/>
            </p:nvSpPr>
            <p:spPr>
              <a:xfrm>
                <a:off x="2274338" y="3466509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6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3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3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8" name="Freeform 757">
                <a:extLst>
                  <a:ext uri="{FF2B5EF4-FFF2-40B4-BE49-F238E27FC236}">
                    <a16:creationId xmlns:a16="http://schemas.microsoft.com/office/drawing/2014/main" id="{0C9506FA-B5DB-D142-851A-296B8EE325A6}"/>
                  </a:ext>
                </a:extLst>
              </p:cNvPr>
              <p:cNvSpPr/>
              <p:nvPr/>
            </p:nvSpPr>
            <p:spPr>
              <a:xfrm>
                <a:off x="3137711" y="6482209"/>
                <a:ext cx="299397" cy="688522"/>
              </a:xfrm>
              <a:custGeom>
                <a:avLst/>
                <a:gdLst>
                  <a:gd name="connsiteX0" fmla="*/ 9549 w 299397"/>
                  <a:gd name="connsiteY0" fmla="*/ 688523 h 688522"/>
                  <a:gd name="connsiteX1" fmla="*/ 0 w 299397"/>
                  <a:gd name="connsiteY1" fmla="*/ 678974 h 688522"/>
                  <a:gd name="connsiteX2" fmla="*/ 0 w 299397"/>
                  <a:gd name="connsiteY2" fmla="*/ 165711 h 688522"/>
                  <a:gd name="connsiteX3" fmla="*/ 4774 w 299397"/>
                  <a:gd name="connsiteY3" fmla="*/ 158549 h 688522"/>
                  <a:gd name="connsiteX4" fmla="*/ 286472 w 299397"/>
                  <a:gd name="connsiteY4" fmla="*/ 989 h 688522"/>
                  <a:gd name="connsiteX5" fmla="*/ 298409 w 299397"/>
                  <a:gd name="connsiteY5" fmla="*/ 3376 h 688522"/>
                  <a:gd name="connsiteX6" fmla="*/ 296021 w 299397"/>
                  <a:gd name="connsiteY6" fmla="*/ 15312 h 688522"/>
                  <a:gd name="connsiteX7" fmla="*/ 19098 w 299397"/>
                  <a:gd name="connsiteY7" fmla="*/ 170485 h 688522"/>
                  <a:gd name="connsiteX8" fmla="*/ 19098 w 299397"/>
                  <a:gd name="connsiteY8" fmla="*/ 678974 h 688522"/>
                  <a:gd name="connsiteX9" fmla="*/ 9549 w 299397"/>
                  <a:gd name="connsiteY9" fmla="*/ 688523 h 68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397" h="688522">
                    <a:moveTo>
                      <a:pt x="9549" y="688523"/>
                    </a:moveTo>
                    <a:cubicBezTo>
                      <a:pt x="4774" y="688523"/>
                      <a:pt x="0" y="683748"/>
                      <a:pt x="0" y="678974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678974"/>
                    </a:lnTo>
                    <a:cubicBezTo>
                      <a:pt x="16711" y="683748"/>
                      <a:pt x="14324" y="688523"/>
                      <a:pt x="9549" y="68852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59" name="Freeform 758">
                <a:extLst>
                  <a:ext uri="{FF2B5EF4-FFF2-40B4-BE49-F238E27FC236}">
                    <a16:creationId xmlns:a16="http://schemas.microsoft.com/office/drawing/2014/main" id="{19B027FF-B719-C548-B37A-DBE5DDE0A16C}"/>
                  </a:ext>
                </a:extLst>
              </p:cNvPr>
              <p:cNvSpPr/>
              <p:nvPr/>
            </p:nvSpPr>
            <p:spPr>
              <a:xfrm>
                <a:off x="2274338" y="6484017"/>
                <a:ext cx="299976" cy="686714"/>
              </a:xfrm>
              <a:custGeom>
                <a:avLst/>
                <a:gdLst>
                  <a:gd name="connsiteX0" fmla="*/ 290428 w 299976"/>
                  <a:gd name="connsiteY0" fmla="*/ 686715 h 686714"/>
                  <a:gd name="connsiteX1" fmla="*/ 280879 w 299976"/>
                  <a:gd name="connsiteY1" fmla="*/ 677166 h 686714"/>
                  <a:gd name="connsiteX2" fmla="*/ 280879 w 299976"/>
                  <a:gd name="connsiteY2" fmla="*/ 168677 h 686714"/>
                  <a:gd name="connsiteX3" fmla="*/ 3955 w 299976"/>
                  <a:gd name="connsiteY3" fmla="*/ 15892 h 686714"/>
                  <a:gd name="connsiteX4" fmla="*/ 1568 w 299976"/>
                  <a:gd name="connsiteY4" fmla="*/ 3956 h 686714"/>
                  <a:gd name="connsiteX5" fmla="*/ 13504 w 299976"/>
                  <a:gd name="connsiteY5" fmla="*/ 1568 h 686714"/>
                  <a:gd name="connsiteX6" fmla="*/ 295202 w 299976"/>
                  <a:gd name="connsiteY6" fmla="*/ 159128 h 686714"/>
                  <a:gd name="connsiteX7" fmla="*/ 299977 w 299976"/>
                  <a:gd name="connsiteY7" fmla="*/ 166290 h 686714"/>
                  <a:gd name="connsiteX8" fmla="*/ 299977 w 299976"/>
                  <a:gd name="connsiteY8" fmla="*/ 679553 h 686714"/>
                  <a:gd name="connsiteX9" fmla="*/ 290428 w 299976"/>
                  <a:gd name="connsiteY9" fmla="*/ 686715 h 68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976" h="686714">
                    <a:moveTo>
                      <a:pt x="290428" y="686715"/>
                    </a:moveTo>
                    <a:cubicBezTo>
                      <a:pt x="285653" y="686715"/>
                      <a:pt x="280879" y="681940"/>
                      <a:pt x="280879" y="677166"/>
                    </a:cubicBezTo>
                    <a:lnTo>
                      <a:pt x="280879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6"/>
                      <a:pt x="299977" y="163903"/>
                      <a:pt x="299977" y="166290"/>
                    </a:cubicBezTo>
                    <a:lnTo>
                      <a:pt x="299977" y="679553"/>
                    </a:lnTo>
                    <a:cubicBezTo>
                      <a:pt x="299977" y="681940"/>
                      <a:pt x="295202" y="686715"/>
                      <a:pt x="290428" y="6867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0" name="Freeform 759">
                <a:extLst>
                  <a:ext uri="{FF2B5EF4-FFF2-40B4-BE49-F238E27FC236}">
                    <a16:creationId xmlns:a16="http://schemas.microsoft.com/office/drawing/2014/main" id="{45146990-9353-824F-8C29-0C8208CFF378}"/>
                  </a:ext>
                </a:extLst>
              </p:cNvPr>
              <p:cNvSpPr/>
              <p:nvPr/>
            </p:nvSpPr>
            <p:spPr>
              <a:xfrm>
                <a:off x="1395004" y="6482209"/>
                <a:ext cx="299397" cy="688522"/>
              </a:xfrm>
              <a:custGeom>
                <a:avLst/>
                <a:gdLst>
                  <a:gd name="connsiteX0" fmla="*/ 9549 w 299397"/>
                  <a:gd name="connsiteY0" fmla="*/ 688523 h 688522"/>
                  <a:gd name="connsiteX1" fmla="*/ 0 w 299397"/>
                  <a:gd name="connsiteY1" fmla="*/ 678974 h 688522"/>
                  <a:gd name="connsiteX2" fmla="*/ 0 w 299397"/>
                  <a:gd name="connsiteY2" fmla="*/ 165711 h 688522"/>
                  <a:gd name="connsiteX3" fmla="*/ 4775 w 299397"/>
                  <a:gd name="connsiteY3" fmla="*/ 158549 h 688522"/>
                  <a:gd name="connsiteX4" fmla="*/ 286472 w 299397"/>
                  <a:gd name="connsiteY4" fmla="*/ 989 h 688522"/>
                  <a:gd name="connsiteX5" fmla="*/ 298409 w 299397"/>
                  <a:gd name="connsiteY5" fmla="*/ 3376 h 688522"/>
                  <a:gd name="connsiteX6" fmla="*/ 296021 w 299397"/>
                  <a:gd name="connsiteY6" fmla="*/ 15312 h 688522"/>
                  <a:gd name="connsiteX7" fmla="*/ 19098 w 299397"/>
                  <a:gd name="connsiteY7" fmla="*/ 170485 h 688522"/>
                  <a:gd name="connsiteX8" fmla="*/ 19098 w 299397"/>
                  <a:gd name="connsiteY8" fmla="*/ 678974 h 688522"/>
                  <a:gd name="connsiteX9" fmla="*/ 9549 w 299397"/>
                  <a:gd name="connsiteY9" fmla="*/ 688523 h 68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397" h="688522">
                    <a:moveTo>
                      <a:pt x="9549" y="688523"/>
                    </a:moveTo>
                    <a:cubicBezTo>
                      <a:pt x="4775" y="688523"/>
                      <a:pt x="0" y="683748"/>
                      <a:pt x="0" y="678974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678974"/>
                    </a:lnTo>
                    <a:cubicBezTo>
                      <a:pt x="19098" y="683748"/>
                      <a:pt x="14324" y="688523"/>
                      <a:pt x="9549" y="68852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1" name="Freeform 760">
                <a:extLst>
                  <a:ext uri="{FF2B5EF4-FFF2-40B4-BE49-F238E27FC236}">
                    <a16:creationId xmlns:a16="http://schemas.microsoft.com/office/drawing/2014/main" id="{F70C2E74-8A04-644B-86F7-42449F1FDE64}"/>
                  </a:ext>
                </a:extLst>
              </p:cNvPr>
              <p:cNvSpPr/>
              <p:nvPr/>
            </p:nvSpPr>
            <p:spPr>
              <a:xfrm>
                <a:off x="534019" y="6484017"/>
                <a:ext cx="299976" cy="686714"/>
              </a:xfrm>
              <a:custGeom>
                <a:avLst/>
                <a:gdLst>
                  <a:gd name="connsiteX0" fmla="*/ 290428 w 299976"/>
                  <a:gd name="connsiteY0" fmla="*/ 686715 h 686714"/>
                  <a:gd name="connsiteX1" fmla="*/ 280879 w 299976"/>
                  <a:gd name="connsiteY1" fmla="*/ 677166 h 686714"/>
                  <a:gd name="connsiteX2" fmla="*/ 280879 w 299976"/>
                  <a:gd name="connsiteY2" fmla="*/ 168677 h 686714"/>
                  <a:gd name="connsiteX3" fmla="*/ 3955 w 299976"/>
                  <a:gd name="connsiteY3" fmla="*/ 15892 h 686714"/>
                  <a:gd name="connsiteX4" fmla="*/ 1568 w 299976"/>
                  <a:gd name="connsiteY4" fmla="*/ 3956 h 686714"/>
                  <a:gd name="connsiteX5" fmla="*/ 13504 w 299976"/>
                  <a:gd name="connsiteY5" fmla="*/ 1568 h 686714"/>
                  <a:gd name="connsiteX6" fmla="*/ 295202 w 299976"/>
                  <a:gd name="connsiteY6" fmla="*/ 159128 h 686714"/>
                  <a:gd name="connsiteX7" fmla="*/ 299977 w 299976"/>
                  <a:gd name="connsiteY7" fmla="*/ 166290 h 686714"/>
                  <a:gd name="connsiteX8" fmla="*/ 299977 w 299976"/>
                  <a:gd name="connsiteY8" fmla="*/ 679553 h 686714"/>
                  <a:gd name="connsiteX9" fmla="*/ 290428 w 299976"/>
                  <a:gd name="connsiteY9" fmla="*/ 686715 h 68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976" h="686714">
                    <a:moveTo>
                      <a:pt x="290428" y="686715"/>
                    </a:moveTo>
                    <a:cubicBezTo>
                      <a:pt x="285653" y="686715"/>
                      <a:pt x="280879" y="681940"/>
                      <a:pt x="280879" y="677166"/>
                    </a:cubicBezTo>
                    <a:lnTo>
                      <a:pt x="280879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6"/>
                      <a:pt x="299977" y="163903"/>
                      <a:pt x="299977" y="166290"/>
                    </a:cubicBezTo>
                    <a:lnTo>
                      <a:pt x="299977" y="679553"/>
                    </a:lnTo>
                    <a:cubicBezTo>
                      <a:pt x="297590" y="681940"/>
                      <a:pt x="295202" y="686715"/>
                      <a:pt x="290428" y="6867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2" name="Freeform 761">
                <a:extLst>
                  <a:ext uri="{FF2B5EF4-FFF2-40B4-BE49-F238E27FC236}">
                    <a16:creationId xmlns:a16="http://schemas.microsoft.com/office/drawing/2014/main" id="{7AC13668-B277-CE42-A0B6-54031A40959F}"/>
                  </a:ext>
                </a:extLst>
              </p:cNvPr>
              <p:cNvSpPr/>
              <p:nvPr/>
            </p:nvSpPr>
            <p:spPr>
              <a:xfrm>
                <a:off x="1390229" y="4975263"/>
                <a:ext cx="312732" cy="1507934"/>
              </a:xfrm>
              <a:custGeom>
                <a:avLst/>
                <a:gdLst>
                  <a:gd name="connsiteX0" fmla="*/ 298409 w 312732"/>
                  <a:gd name="connsiteY0" fmla="*/ 1507935 h 1507934"/>
                  <a:gd name="connsiteX1" fmla="*/ 293634 w 312732"/>
                  <a:gd name="connsiteY1" fmla="*/ 1507935 h 1507934"/>
                  <a:gd name="connsiteX2" fmla="*/ 260212 w 312732"/>
                  <a:gd name="connsiteY2" fmla="*/ 1488837 h 1507934"/>
                  <a:gd name="connsiteX3" fmla="*/ 186207 w 312732"/>
                  <a:gd name="connsiteY3" fmla="*/ 1448253 h 1507934"/>
                  <a:gd name="connsiteX4" fmla="*/ 57295 w 312732"/>
                  <a:gd name="connsiteY4" fmla="*/ 1376635 h 1507934"/>
                  <a:gd name="connsiteX5" fmla="*/ 4775 w 312732"/>
                  <a:gd name="connsiteY5" fmla="*/ 1347988 h 1507934"/>
                  <a:gd name="connsiteX6" fmla="*/ 0 w 312732"/>
                  <a:gd name="connsiteY6" fmla="*/ 1340826 h 1507934"/>
                  <a:gd name="connsiteX7" fmla="*/ 7162 w 312732"/>
                  <a:gd name="connsiteY7" fmla="*/ 999447 h 1507934"/>
                  <a:gd name="connsiteX8" fmla="*/ 11936 w 312732"/>
                  <a:gd name="connsiteY8" fmla="*/ 992285 h 1507934"/>
                  <a:gd name="connsiteX9" fmla="*/ 293634 w 312732"/>
                  <a:gd name="connsiteY9" fmla="*/ 834725 h 1507934"/>
                  <a:gd name="connsiteX10" fmla="*/ 293634 w 312732"/>
                  <a:gd name="connsiteY10" fmla="*/ 168677 h 1507934"/>
                  <a:gd name="connsiteX11" fmla="*/ 16711 w 312732"/>
                  <a:gd name="connsiteY11" fmla="*/ 15892 h 1507934"/>
                  <a:gd name="connsiteX12" fmla="*/ 14324 w 312732"/>
                  <a:gd name="connsiteY12" fmla="*/ 3955 h 1507934"/>
                  <a:gd name="connsiteX13" fmla="*/ 26260 w 312732"/>
                  <a:gd name="connsiteY13" fmla="*/ 1568 h 1507934"/>
                  <a:gd name="connsiteX14" fmla="*/ 307958 w 312732"/>
                  <a:gd name="connsiteY14" fmla="*/ 156740 h 1507934"/>
                  <a:gd name="connsiteX15" fmla="*/ 312732 w 312732"/>
                  <a:gd name="connsiteY15" fmla="*/ 163902 h 1507934"/>
                  <a:gd name="connsiteX16" fmla="*/ 312732 w 312732"/>
                  <a:gd name="connsiteY16" fmla="*/ 841887 h 1507934"/>
                  <a:gd name="connsiteX17" fmla="*/ 307958 w 312732"/>
                  <a:gd name="connsiteY17" fmla="*/ 849049 h 1507934"/>
                  <a:gd name="connsiteX18" fmla="*/ 26260 w 312732"/>
                  <a:gd name="connsiteY18" fmla="*/ 1006609 h 1507934"/>
                  <a:gd name="connsiteX19" fmla="*/ 19098 w 312732"/>
                  <a:gd name="connsiteY19" fmla="*/ 1336052 h 1507934"/>
                  <a:gd name="connsiteX20" fmla="*/ 66844 w 312732"/>
                  <a:gd name="connsiteY20" fmla="*/ 1362312 h 1507934"/>
                  <a:gd name="connsiteX21" fmla="*/ 195756 w 312732"/>
                  <a:gd name="connsiteY21" fmla="*/ 1433930 h 1507934"/>
                  <a:gd name="connsiteX22" fmla="*/ 269761 w 312732"/>
                  <a:gd name="connsiteY22" fmla="*/ 1474513 h 1507934"/>
                  <a:gd name="connsiteX23" fmla="*/ 303183 w 312732"/>
                  <a:gd name="connsiteY23" fmla="*/ 1493612 h 1507934"/>
                  <a:gd name="connsiteX24" fmla="*/ 307958 w 312732"/>
                  <a:gd name="connsiteY24" fmla="*/ 1505548 h 1507934"/>
                  <a:gd name="connsiteX25" fmla="*/ 298409 w 312732"/>
                  <a:gd name="connsiteY25" fmla="*/ 1507935 h 150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4">
                    <a:moveTo>
                      <a:pt x="298409" y="1507935"/>
                    </a:moveTo>
                    <a:cubicBezTo>
                      <a:pt x="296021" y="1507935"/>
                      <a:pt x="296021" y="1507935"/>
                      <a:pt x="293634" y="1507935"/>
                    </a:cubicBezTo>
                    <a:lnTo>
                      <a:pt x="260212" y="1488837"/>
                    </a:lnTo>
                    <a:cubicBezTo>
                      <a:pt x="236340" y="1474513"/>
                      <a:pt x="210080" y="1462577"/>
                      <a:pt x="186207" y="1448253"/>
                    </a:cubicBezTo>
                    <a:cubicBezTo>
                      <a:pt x="143236" y="1424380"/>
                      <a:pt x="100265" y="1400508"/>
                      <a:pt x="57295" y="1376635"/>
                    </a:cubicBezTo>
                    <a:lnTo>
                      <a:pt x="4775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5" y="-819"/>
                      <a:pt x="26260" y="1568"/>
                    </a:cubicBezTo>
                    <a:lnTo>
                      <a:pt x="307958" y="156740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8" y="1336052"/>
                    </a:lnTo>
                    <a:lnTo>
                      <a:pt x="66844" y="1362312"/>
                    </a:lnTo>
                    <a:cubicBezTo>
                      <a:pt x="109814" y="1386185"/>
                      <a:pt x="152785" y="1410057"/>
                      <a:pt x="195756" y="1433930"/>
                    </a:cubicBezTo>
                    <a:cubicBezTo>
                      <a:pt x="219629" y="1448253"/>
                      <a:pt x="245889" y="1460189"/>
                      <a:pt x="269761" y="1474513"/>
                    </a:cubicBezTo>
                    <a:lnTo>
                      <a:pt x="303183" y="1493612"/>
                    </a:lnTo>
                    <a:cubicBezTo>
                      <a:pt x="307958" y="1495998"/>
                      <a:pt x="310345" y="1500773"/>
                      <a:pt x="307958" y="1505548"/>
                    </a:cubicBezTo>
                    <a:cubicBezTo>
                      <a:pt x="305570" y="1507935"/>
                      <a:pt x="303183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3" name="Freeform 762">
                <a:extLst>
                  <a:ext uri="{FF2B5EF4-FFF2-40B4-BE49-F238E27FC236}">
                    <a16:creationId xmlns:a16="http://schemas.microsoft.com/office/drawing/2014/main" id="{77EA725A-5BE8-DB4F-8725-C66F9502C172}"/>
                  </a:ext>
                </a:extLst>
              </p:cNvPr>
              <p:cNvSpPr/>
              <p:nvPr/>
            </p:nvSpPr>
            <p:spPr>
              <a:xfrm>
                <a:off x="6618349" y="4975263"/>
                <a:ext cx="312732" cy="1507934"/>
              </a:xfrm>
              <a:custGeom>
                <a:avLst/>
                <a:gdLst>
                  <a:gd name="connsiteX0" fmla="*/ 298409 w 312732"/>
                  <a:gd name="connsiteY0" fmla="*/ 1507935 h 1507934"/>
                  <a:gd name="connsiteX1" fmla="*/ 293635 w 312732"/>
                  <a:gd name="connsiteY1" fmla="*/ 1507935 h 1507934"/>
                  <a:gd name="connsiteX2" fmla="*/ 260213 w 312732"/>
                  <a:gd name="connsiteY2" fmla="*/ 1488837 h 1507934"/>
                  <a:gd name="connsiteX3" fmla="*/ 186207 w 312732"/>
                  <a:gd name="connsiteY3" fmla="*/ 1448253 h 1507934"/>
                  <a:gd name="connsiteX4" fmla="*/ 57295 w 312732"/>
                  <a:gd name="connsiteY4" fmla="*/ 1376635 h 1507934"/>
                  <a:gd name="connsiteX5" fmla="*/ 4775 w 312732"/>
                  <a:gd name="connsiteY5" fmla="*/ 1347988 h 1507934"/>
                  <a:gd name="connsiteX6" fmla="*/ 0 w 312732"/>
                  <a:gd name="connsiteY6" fmla="*/ 1340826 h 1507934"/>
                  <a:gd name="connsiteX7" fmla="*/ 7162 w 312732"/>
                  <a:gd name="connsiteY7" fmla="*/ 999447 h 1507934"/>
                  <a:gd name="connsiteX8" fmla="*/ 11936 w 312732"/>
                  <a:gd name="connsiteY8" fmla="*/ 992285 h 1507934"/>
                  <a:gd name="connsiteX9" fmla="*/ 293635 w 312732"/>
                  <a:gd name="connsiteY9" fmla="*/ 834725 h 1507934"/>
                  <a:gd name="connsiteX10" fmla="*/ 293635 w 312732"/>
                  <a:gd name="connsiteY10" fmla="*/ 168677 h 1507934"/>
                  <a:gd name="connsiteX11" fmla="*/ 16711 w 312732"/>
                  <a:gd name="connsiteY11" fmla="*/ 15892 h 1507934"/>
                  <a:gd name="connsiteX12" fmla="*/ 14324 w 312732"/>
                  <a:gd name="connsiteY12" fmla="*/ 3955 h 1507934"/>
                  <a:gd name="connsiteX13" fmla="*/ 26260 w 312732"/>
                  <a:gd name="connsiteY13" fmla="*/ 1568 h 1507934"/>
                  <a:gd name="connsiteX14" fmla="*/ 307958 w 312732"/>
                  <a:gd name="connsiteY14" fmla="*/ 156740 h 1507934"/>
                  <a:gd name="connsiteX15" fmla="*/ 312732 w 312732"/>
                  <a:gd name="connsiteY15" fmla="*/ 163902 h 1507934"/>
                  <a:gd name="connsiteX16" fmla="*/ 312732 w 312732"/>
                  <a:gd name="connsiteY16" fmla="*/ 841887 h 1507934"/>
                  <a:gd name="connsiteX17" fmla="*/ 307958 w 312732"/>
                  <a:gd name="connsiteY17" fmla="*/ 849049 h 1507934"/>
                  <a:gd name="connsiteX18" fmla="*/ 26260 w 312732"/>
                  <a:gd name="connsiteY18" fmla="*/ 1006609 h 1507934"/>
                  <a:gd name="connsiteX19" fmla="*/ 19099 w 312732"/>
                  <a:gd name="connsiteY19" fmla="*/ 1336052 h 1507934"/>
                  <a:gd name="connsiteX20" fmla="*/ 66844 w 312732"/>
                  <a:gd name="connsiteY20" fmla="*/ 1362312 h 1507934"/>
                  <a:gd name="connsiteX21" fmla="*/ 195756 w 312732"/>
                  <a:gd name="connsiteY21" fmla="*/ 1433930 h 1507934"/>
                  <a:gd name="connsiteX22" fmla="*/ 269762 w 312732"/>
                  <a:gd name="connsiteY22" fmla="*/ 1474513 h 1507934"/>
                  <a:gd name="connsiteX23" fmla="*/ 303184 w 312732"/>
                  <a:gd name="connsiteY23" fmla="*/ 1493612 h 1507934"/>
                  <a:gd name="connsiteX24" fmla="*/ 307958 w 312732"/>
                  <a:gd name="connsiteY24" fmla="*/ 1505548 h 1507934"/>
                  <a:gd name="connsiteX25" fmla="*/ 298409 w 312732"/>
                  <a:gd name="connsiteY25" fmla="*/ 1507935 h 150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4">
                    <a:moveTo>
                      <a:pt x="298409" y="1507935"/>
                    </a:moveTo>
                    <a:cubicBezTo>
                      <a:pt x="296022" y="1507935"/>
                      <a:pt x="296022" y="1507935"/>
                      <a:pt x="293635" y="1507935"/>
                    </a:cubicBezTo>
                    <a:lnTo>
                      <a:pt x="260213" y="1488837"/>
                    </a:lnTo>
                    <a:cubicBezTo>
                      <a:pt x="236340" y="1474513"/>
                      <a:pt x="210080" y="1462577"/>
                      <a:pt x="186207" y="1448253"/>
                    </a:cubicBezTo>
                    <a:cubicBezTo>
                      <a:pt x="143236" y="1424380"/>
                      <a:pt x="100266" y="1400508"/>
                      <a:pt x="57295" y="1376635"/>
                    </a:cubicBezTo>
                    <a:lnTo>
                      <a:pt x="4775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50" y="992285"/>
                      <a:pt x="11936" y="992285"/>
                    </a:cubicBezTo>
                    <a:lnTo>
                      <a:pt x="293635" y="834725"/>
                    </a:lnTo>
                    <a:lnTo>
                      <a:pt x="293635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6" y="-819"/>
                      <a:pt x="26260" y="1568"/>
                    </a:cubicBezTo>
                    <a:lnTo>
                      <a:pt x="307958" y="156740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9" y="1336052"/>
                    </a:lnTo>
                    <a:lnTo>
                      <a:pt x="66844" y="1362312"/>
                    </a:lnTo>
                    <a:cubicBezTo>
                      <a:pt x="109815" y="1386185"/>
                      <a:pt x="152786" y="1410057"/>
                      <a:pt x="195756" y="1433930"/>
                    </a:cubicBezTo>
                    <a:cubicBezTo>
                      <a:pt x="219629" y="1448253"/>
                      <a:pt x="245889" y="1460189"/>
                      <a:pt x="269762" y="1474513"/>
                    </a:cubicBezTo>
                    <a:lnTo>
                      <a:pt x="303184" y="1493612"/>
                    </a:lnTo>
                    <a:cubicBezTo>
                      <a:pt x="307958" y="1495998"/>
                      <a:pt x="310345" y="1500773"/>
                      <a:pt x="307958" y="1505548"/>
                    </a:cubicBezTo>
                    <a:cubicBezTo>
                      <a:pt x="303184" y="1507935"/>
                      <a:pt x="300796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4" name="Freeform 763">
                <a:extLst>
                  <a:ext uri="{FF2B5EF4-FFF2-40B4-BE49-F238E27FC236}">
                    <a16:creationId xmlns:a16="http://schemas.microsoft.com/office/drawing/2014/main" id="{3451E3A5-F987-AB41-B914-8EF8CB4326A0}"/>
                  </a:ext>
                </a:extLst>
              </p:cNvPr>
              <p:cNvSpPr/>
              <p:nvPr/>
            </p:nvSpPr>
            <p:spPr>
              <a:xfrm>
                <a:off x="4875643" y="4975263"/>
                <a:ext cx="312732" cy="1507934"/>
              </a:xfrm>
              <a:custGeom>
                <a:avLst/>
                <a:gdLst>
                  <a:gd name="connsiteX0" fmla="*/ 298409 w 312732"/>
                  <a:gd name="connsiteY0" fmla="*/ 1507935 h 1507934"/>
                  <a:gd name="connsiteX1" fmla="*/ 293634 w 312732"/>
                  <a:gd name="connsiteY1" fmla="*/ 1507935 h 1507934"/>
                  <a:gd name="connsiteX2" fmla="*/ 260212 w 312732"/>
                  <a:gd name="connsiteY2" fmla="*/ 1488837 h 1507934"/>
                  <a:gd name="connsiteX3" fmla="*/ 186207 w 312732"/>
                  <a:gd name="connsiteY3" fmla="*/ 1448253 h 1507934"/>
                  <a:gd name="connsiteX4" fmla="*/ 57294 w 312732"/>
                  <a:gd name="connsiteY4" fmla="*/ 1376635 h 1507934"/>
                  <a:gd name="connsiteX5" fmla="*/ 4774 w 312732"/>
                  <a:gd name="connsiteY5" fmla="*/ 1347988 h 1507934"/>
                  <a:gd name="connsiteX6" fmla="*/ 0 w 312732"/>
                  <a:gd name="connsiteY6" fmla="*/ 1340826 h 1507934"/>
                  <a:gd name="connsiteX7" fmla="*/ 7162 w 312732"/>
                  <a:gd name="connsiteY7" fmla="*/ 999447 h 1507934"/>
                  <a:gd name="connsiteX8" fmla="*/ 11936 w 312732"/>
                  <a:gd name="connsiteY8" fmla="*/ 992285 h 1507934"/>
                  <a:gd name="connsiteX9" fmla="*/ 293634 w 312732"/>
                  <a:gd name="connsiteY9" fmla="*/ 834725 h 1507934"/>
                  <a:gd name="connsiteX10" fmla="*/ 293634 w 312732"/>
                  <a:gd name="connsiteY10" fmla="*/ 168677 h 1507934"/>
                  <a:gd name="connsiteX11" fmla="*/ 16711 w 312732"/>
                  <a:gd name="connsiteY11" fmla="*/ 15892 h 1507934"/>
                  <a:gd name="connsiteX12" fmla="*/ 14323 w 312732"/>
                  <a:gd name="connsiteY12" fmla="*/ 3955 h 1507934"/>
                  <a:gd name="connsiteX13" fmla="*/ 26260 w 312732"/>
                  <a:gd name="connsiteY13" fmla="*/ 1568 h 1507934"/>
                  <a:gd name="connsiteX14" fmla="*/ 307958 w 312732"/>
                  <a:gd name="connsiteY14" fmla="*/ 156740 h 1507934"/>
                  <a:gd name="connsiteX15" fmla="*/ 312732 w 312732"/>
                  <a:gd name="connsiteY15" fmla="*/ 163902 h 1507934"/>
                  <a:gd name="connsiteX16" fmla="*/ 312732 w 312732"/>
                  <a:gd name="connsiteY16" fmla="*/ 841887 h 1507934"/>
                  <a:gd name="connsiteX17" fmla="*/ 307958 w 312732"/>
                  <a:gd name="connsiteY17" fmla="*/ 849049 h 1507934"/>
                  <a:gd name="connsiteX18" fmla="*/ 26260 w 312732"/>
                  <a:gd name="connsiteY18" fmla="*/ 1006609 h 1507934"/>
                  <a:gd name="connsiteX19" fmla="*/ 19098 w 312732"/>
                  <a:gd name="connsiteY19" fmla="*/ 1336052 h 1507934"/>
                  <a:gd name="connsiteX20" fmla="*/ 66844 w 312732"/>
                  <a:gd name="connsiteY20" fmla="*/ 1362312 h 1507934"/>
                  <a:gd name="connsiteX21" fmla="*/ 195756 w 312732"/>
                  <a:gd name="connsiteY21" fmla="*/ 1433930 h 1507934"/>
                  <a:gd name="connsiteX22" fmla="*/ 269762 w 312732"/>
                  <a:gd name="connsiteY22" fmla="*/ 1474513 h 1507934"/>
                  <a:gd name="connsiteX23" fmla="*/ 303183 w 312732"/>
                  <a:gd name="connsiteY23" fmla="*/ 1493612 h 1507934"/>
                  <a:gd name="connsiteX24" fmla="*/ 307958 w 312732"/>
                  <a:gd name="connsiteY24" fmla="*/ 1505548 h 1507934"/>
                  <a:gd name="connsiteX25" fmla="*/ 298409 w 312732"/>
                  <a:gd name="connsiteY25" fmla="*/ 1507935 h 150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4">
                    <a:moveTo>
                      <a:pt x="298409" y="1507935"/>
                    </a:moveTo>
                    <a:cubicBezTo>
                      <a:pt x="296021" y="1507935"/>
                      <a:pt x="296021" y="1507935"/>
                      <a:pt x="293634" y="1507935"/>
                    </a:cubicBezTo>
                    <a:lnTo>
                      <a:pt x="260212" y="1488837"/>
                    </a:lnTo>
                    <a:cubicBezTo>
                      <a:pt x="236340" y="1474513"/>
                      <a:pt x="210080" y="1462577"/>
                      <a:pt x="186207" y="1448253"/>
                    </a:cubicBezTo>
                    <a:cubicBezTo>
                      <a:pt x="143236" y="1424380"/>
                      <a:pt x="100265" y="1400508"/>
                      <a:pt x="57294" y="1376635"/>
                    </a:cubicBezTo>
                    <a:lnTo>
                      <a:pt x="4774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3" y="3955"/>
                    </a:cubicBezTo>
                    <a:cubicBezTo>
                      <a:pt x="16711" y="-819"/>
                      <a:pt x="21485" y="-819"/>
                      <a:pt x="26260" y="1568"/>
                    </a:cubicBezTo>
                    <a:lnTo>
                      <a:pt x="307958" y="156740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8" y="1336052"/>
                    </a:lnTo>
                    <a:lnTo>
                      <a:pt x="66844" y="1362312"/>
                    </a:lnTo>
                    <a:cubicBezTo>
                      <a:pt x="109814" y="1386185"/>
                      <a:pt x="152785" y="1410057"/>
                      <a:pt x="195756" y="1433930"/>
                    </a:cubicBezTo>
                    <a:cubicBezTo>
                      <a:pt x="219629" y="1448253"/>
                      <a:pt x="245889" y="1460189"/>
                      <a:pt x="269762" y="1474513"/>
                    </a:cubicBezTo>
                    <a:lnTo>
                      <a:pt x="303183" y="1493612"/>
                    </a:lnTo>
                    <a:cubicBezTo>
                      <a:pt x="307958" y="1495998"/>
                      <a:pt x="310345" y="1500773"/>
                      <a:pt x="307958" y="1505548"/>
                    </a:cubicBezTo>
                    <a:cubicBezTo>
                      <a:pt x="303183" y="1507935"/>
                      <a:pt x="300796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5" name="Freeform 764">
                <a:extLst>
                  <a:ext uri="{FF2B5EF4-FFF2-40B4-BE49-F238E27FC236}">
                    <a16:creationId xmlns:a16="http://schemas.microsoft.com/office/drawing/2014/main" id="{AB38D356-0A3A-0E4B-ABD8-20F35072335D}"/>
                  </a:ext>
                </a:extLst>
              </p:cNvPr>
              <p:cNvSpPr/>
              <p:nvPr/>
            </p:nvSpPr>
            <p:spPr>
              <a:xfrm>
                <a:off x="3137711" y="2462048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4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4 w 299976"/>
                  <a:gd name="connsiteY5" fmla="*/ 158549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4" y="850857"/>
                    </a:lnTo>
                    <a:cubicBezTo>
                      <a:pt x="2387" y="848469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5"/>
                      <a:pt x="300796" y="996480"/>
                      <a:pt x="298409" y="1001255"/>
                    </a:cubicBezTo>
                    <a:cubicBezTo>
                      <a:pt x="298409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6" name="Freeform 765">
                <a:extLst>
                  <a:ext uri="{FF2B5EF4-FFF2-40B4-BE49-F238E27FC236}">
                    <a16:creationId xmlns:a16="http://schemas.microsoft.com/office/drawing/2014/main" id="{CC7BFAEC-3C92-1B4F-BB19-C8977EAE002F}"/>
                  </a:ext>
                </a:extLst>
              </p:cNvPr>
              <p:cNvSpPr/>
              <p:nvPr/>
            </p:nvSpPr>
            <p:spPr>
              <a:xfrm>
                <a:off x="4004289" y="2960987"/>
                <a:ext cx="319893" cy="2015844"/>
              </a:xfrm>
              <a:custGeom>
                <a:avLst/>
                <a:gdLst>
                  <a:gd name="connsiteX0" fmla="*/ 296021 w 319893"/>
                  <a:gd name="connsiteY0" fmla="*/ 2015844 h 2015844"/>
                  <a:gd name="connsiteX1" fmla="*/ 291247 w 319893"/>
                  <a:gd name="connsiteY1" fmla="*/ 2015844 h 2015844"/>
                  <a:gd name="connsiteX2" fmla="*/ 229178 w 319893"/>
                  <a:gd name="connsiteY2" fmla="*/ 1982423 h 2015844"/>
                  <a:gd name="connsiteX3" fmla="*/ 21485 w 319893"/>
                  <a:gd name="connsiteY3" fmla="*/ 1867834 h 2015844"/>
                  <a:gd name="connsiteX4" fmla="*/ 0 w 319893"/>
                  <a:gd name="connsiteY4" fmla="*/ 1829637 h 2015844"/>
                  <a:gd name="connsiteX5" fmla="*/ 2387 w 319893"/>
                  <a:gd name="connsiteY5" fmla="*/ 1705499 h 2015844"/>
                  <a:gd name="connsiteX6" fmla="*/ 4774 w 319893"/>
                  <a:gd name="connsiteY6" fmla="*/ 1617170 h 2015844"/>
                  <a:gd name="connsiteX7" fmla="*/ 7162 w 319893"/>
                  <a:gd name="connsiteY7" fmla="*/ 1493032 h 2015844"/>
                  <a:gd name="connsiteX8" fmla="*/ 4774 w 319893"/>
                  <a:gd name="connsiteY8" fmla="*/ 1371281 h 2015844"/>
                  <a:gd name="connsiteX9" fmla="*/ 4774 w 319893"/>
                  <a:gd name="connsiteY9" fmla="*/ 1290114 h 2015844"/>
                  <a:gd name="connsiteX10" fmla="*/ 4774 w 319893"/>
                  <a:gd name="connsiteY10" fmla="*/ 1211335 h 2015844"/>
                  <a:gd name="connsiteX11" fmla="*/ 4774 w 319893"/>
                  <a:gd name="connsiteY11" fmla="*/ 1175525 h 2015844"/>
                  <a:gd name="connsiteX12" fmla="*/ 9549 w 319893"/>
                  <a:gd name="connsiteY12" fmla="*/ 1168364 h 2015844"/>
                  <a:gd name="connsiteX13" fmla="*/ 291247 w 319893"/>
                  <a:gd name="connsiteY13" fmla="*/ 1010804 h 2015844"/>
                  <a:gd name="connsiteX14" fmla="*/ 11936 w 319893"/>
                  <a:gd name="connsiteY14" fmla="*/ 853244 h 2015844"/>
                  <a:gd name="connsiteX15" fmla="*/ 7162 w 319893"/>
                  <a:gd name="connsiteY15" fmla="*/ 846082 h 2015844"/>
                  <a:gd name="connsiteX16" fmla="*/ 7162 w 319893"/>
                  <a:gd name="connsiteY16" fmla="*/ 168098 h 2015844"/>
                  <a:gd name="connsiteX17" fmla="*/ 11936 w 319893"/>
                  <a:gd name="connsiteY17" fmla="*/ 160936 h 2015844"/>
                  <a:gd name="connsiteX18" fmla="*/ 47745 w 319893"/>
                  <a:gd name="connsiteY18" fmla="*/ 141838 h 2015844"/>
                  <a:gd name="connsiteX19" fmla="*/ 136074 w 319893"/>
                  <a:gd name="connsiteY19" fmla="*/ 91705 h 2015844"/>
                  <a:gd name="connsiteX20" fmla="*/ 250663 w 319893"/>
                  <a:gd name="connsiteY20" fmla="*/ 27249 h 2015844"/>
                  <a:gd name="connsiteX21" fmla="*/ 296021 w 319893"/>
                  <a:gd name="connsiteY21" fmla="*/ 989 h 2015844"/>
                  <a:gd name="connsiteX22" fmla="*/ 307958 w 319893"/>
                  <a:gd name="connsiteY22" fmla="*/ 3376 h 2015844"/>
                  <a:gd name="connsiteX23" fmla="*/ 305571 w 319893"/>
                  <a:gd name="connsiteY23" fmla="*/ 15312 h 2015844"/>
                  <a:gd name="connsiteX24" fmla="*/ 260212 w 319893"/>
                  <a:gd name="connsiteY24" fmla="*/ 41572 h 2015844"/>
                  <a:gd name="connsiteX25" fmla="*/ 145623 w 319893"/>
                  <a:gd name="connsiteY25" fmla="*/ 106029 h 2015844"/>
                  <a:gd name="connsiteX26" fmla="*/ 57294 w 319893"/>
                  <a:gd name="connsiteY26" fmla="*/ 156161 h 2015844"/>
                  <a:gd name="connsiteX27" fmla="*/ 26260 w 319893"/>
                  <a:gd name="connsiteY27" fmla="*/ 172872 h 2015844"/>
                  <a:gd name="connsiteX28" fmla="*/ 26260 w 319893"/>
                  <a:gd name="connsiteY28" fmla="*/ 838920 h 2015844"/>
                  <a:gd name="connsiteX29" fmla="*/ 315120 w 319893"/>
                  <a:gd name="connsiteY29" fmla="*/ 1001255 h 2015844"/>
                  <a:gd name="connsiteX30" fmla="*/ 319894 w 319893"/>
                  <a:gd name="connsiteY30" fmla="*/ 1008417 h 2015844"/>
                  <a:gd name="connsiteX31" fmla="*/ 315120 w 319893"/>
                  <a:gd name="connsiteY31" fmla="*/ 1015578 h 2015844"/>
                  <a:gd name="connsiteX32" fmla="*/ 23873 w 319893"/>
                  <a:gd name="connsiteY32" fmla="*/ 1177913 h 2015844"/>
                  <a:gd name="connsiteX33" fmla="*/ 23873 w 319893"/>
                  <a:gd name="connsiteY33" fmla="*/ 1208947 h 2015844"/>
                  <a:gd name="connsiteX34" fmla="*/ 23873 w 319893"/>
                  <a:gd name="connsiteY34" fmla="*/ 1287727 h 2015844"/>
                  <a:gd name="connsiteX35" fmla="*/ 23873 w 319893"/>
                  <a:gd name="connsiteY35" fmla="*/ 1368894 h 2015844"/>
                  <a:gd name="connsiteX36" fmla="*/ 26260 w 319893"/>
                  <a:gd name="connsiteY36" fmla="*/ 1493032 h 2015844"/>
                  <a:gd name="connsiteX37" fmla="*/ 23873 w 319893"/>
                  <a:gd name="connsiteY37" fmla="*/ 1617170 h 2015844"/>
                  <a:gd name="connsiteX38" fmla="*/ 21485 w 319893"/>
                  <a:gd name="connsiteY38" fmla="*/ 1705499 h 2015844"/>
                  <a:gd name="connsiteX39" fmla="*/ 19098 w 319893"/>
                  <a:gd name="connsiteY39" fmla="*/ 1829637 h 2015844"/>
                  <a:gd name="connsiteX40" fmla="*/ 31035 w 319893"/>
                  <a:gd name="connsiteY40" fmla="*/ 1851123 h 2015844"/>
                  <a:gd name="connsiteX41" fmla="*/ 238727 w 319893"/>
                  <a:gd name="connsiteY41" fmla="*/ 1965712 h 2015844"/>
                  <a:gd name="connsiteX42" fmla="*/ 300796 w 319893"/>
                  <a:gd name="connsiteY42" fmla="*/ 2001521 h 2015844"/>
                  <a:gd name="connsiteX43" fmla="*/ 303183 w 319893"/>
                  <a:gd name="connsiteY43" fmla="*/ 2013457 h 2015844"/>
                  <a:gd name="connsiteX44" fmla="*/ 296021 w 319893"/>
                  <a:gd name="connsiteY44" fmla="*/ 2015844 h 20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9893" h="2015844">
                    <a:moveTo>
                      <a:pt x="296021" y="2015844"/>
                    </a:moveTo>
                    <a:cubicBezTo>
                      <a:pt x="293634" y="2015844"/>
                      <a:pt x="293634" y="2015844"/>
                      <a:pt x="291247" y="2015844"/>
                    </a:cubicBezTo>
                    <a:lnTo>
                      <a:pt x="229178" y="1982423"/>
                    </a:lnTo>
                    <a:cubicBezTo>
                      <a:pt x="159947" y="1944226"/>
                      <a:pt x="90716" y="1906030"/>
                      <a:pt x="21485" y="1867834"/>
                    </a:cubicBezTo>
                    <a:cubicBezTo>
                      <a:pt x="7162" y="1860672"/>
                      <a:pt x="0" y="1848735"/>
                      <a:pt x="0" y="1829637"/>
                    </a:cubicBezTo>
                    <a:cubicBezTo>
                      <a:pt x="0" y="1789054"/>
                      <a:pt x="2387" y="1748470"/>
                      <a:pt x="2387" y="1705499"/>
                    </a:cubicBezTo>
                    <a:lnTo>
                      <a:pt x="4774" y="1617170"/>
                    </a:lnTo>
                    <a:cubicBezTo>
                      <a:pt x="4774" y="1576587"/>
                      <a:pt x="7162" y="1533616"/>
                      <a:pt x="7162" y="1493032"/>
                    </a:cubicBezTo>
                    <a:cubicBezTo>
                      <a:pt x="7162" y="1452449"/>
                      <a:pt x="7162" y="1411865"/>
                      <a:pt x="4774" y="1371281"/>
                    </a:cubicBezTo>
                    <a:cubicBezTo>
                      <a:pt x="4774" y="1345022"/>
                      <a:pt x="4774" y="1318762"/>
                      <a:pt x="4774" y="1290114"/>
                    </a:cubicBezTo>
                    <a:cubicBezTo>
                      <a:pt x="4774" y="1263854"/>
                      <a:pt x="4774" y="1237595"/>
                      <a:pt x="4774" y="1211335"/>
                    </a:cubicBezTo>
                    <a:lnTo>
                      <a:pt x="4774" y="1175525"/>
                    </a:lnTo>
                    <a:cubicBezTo>
                      <a:pt x="4774" y="1173138"/>
                      <a:pt x="7162" y="1168364"/>
                      <a:pt x="9549" y="1168364"/>
                    </a:cubicBezTo>
                    <a:lnTo>
                      <a:pt x="291247" y="1010804"/>
                    </a:lnTo>
                    <a:lnTo>
                      <a:pt x="11936" y="853244"/>
                    </a:lnTo>
                    <a:cubicBezTo>
                      <a:pt x="9549" y="850857"/>
                      <a:pt x="7162" y="848470"/>
                      <a:pt x="7162" y="846082"/>
                    </a:cubicBezTo>
                    <a:lnTo>
                      <a:pt x="7162" y="168098"/>
                    </a:lnTo>
                    <a:cubicBezTo>
                      <a:pt x="7162" y="165710"/>
                      <a:pt x="9549" y="160936"/>
                      <a:pt x="11936" y="160936"/>
                    </a:cubicBezTo>
                    <a:lnTo>
                      <a:pt x="47745" y="141838"/>
                    </a:lnTo>
                    <a:cubicBezTo>
                      <a:pt x="76393" y="125127"/>
                      <a:pt x="105040" y="110803"/>
                      <a:pt x="136074" y="91705"/>
                    </a:cubicBezTo>
                    <a:cubicBezTo>
                      <a:pt x="174271" y="70220"/>
                      <a:pt x="212467" y="48734"/>
                      <a:pt x="250663" y="27249"/>
                    </a:cubicBezTo>
                    <a:lnTo>
                      <a:pt x="296021" y="989"/>
                    </a:lnTo>
                    <a:cubicBezTo>
                      <a:pt x="300796" y="-1399"/>
                      <a:pt x="305571" y="989"/>
                      <a:pt x="307958" y="3376"/>
                    </a:cubicBezTo>
                    <a:cubicBezTo>
                      <a:pt x="310345" y="8151"/>
                      <a:pt x="307958" y="12925"/>
                      <a:pt x="305571" y="15312"/>
                    </a:cubicBezTo>
                    <a:lnTo>
                      <a:pt x="260212" y="41572"/>
                    </a:lnTo>
                    <a:cubicBezTo>
                      <a:pt x="222016" y="63058"/>
                      <a:pt x="183820" y="84543"/>
                      <a:pt x="145623" y="106029"/>
                    </a:cubicBezTo>
                    <a:cubicBezTo>
                      <a:pt x="116976" y="122739"/>
                      <a:pt x="85941" y="139451"/>
                      <a:pt x="57294" y="156161"/>
                    </a:cubicBezTo>
                    <a:lnTo>
                      <a:pt x="26260" y="172872"/>
                    </a:lnTo>
                    <a:lnTo>
                      <a:pt x="26260" y="838920"/>
                    </a:lnTo>
                    <a:lnTo>
                      <a:pt x="315120" y="1001255"/>
                    </a:lnTo>
                    <a:cubicBezTo>
                      <a:pt x="317507" y="1003642"/>
                      <a:pt x="319894" y="1006029"/>
                      <a:pt x="319894" y="1008417"/>
                    </a:cubicBezTo>
                    <a:cubicBezTo>
                      <a:pt x="319894" y="1010804"/>
                      <a:pt x="317507" y="1015578"/>
                      <a:pt x="315120" y="1015578"/>
                    </a:cubicBezTo>
                    <a:lnTo>
                      <a:pt x="23873" y="1177913"/>
                    </a:lnTo>
                    <a:lnTo>
                      <a:pt x="23873" y="1208947"/>
                    </a:lnTo>
                    <a:cubicBezTo>
                      <a:pt x="23873" y="1235207"/>
                      <a:pt x="23873" y="1261467"/>
                      <a:pt x="23873" y="1287727"/>
                    </a:cubicBezTo>
                    <a:cubicBezTo>
                      <a:pt x="23873" y="1313987"/>
                      <a:pt x="23873" y="1340247"/>
                      <a:pt x="23873" y="1368894"/>
                    </a:cubicBezTo>
                    <a:cubicBezTo>
                      <a:pt x="23873" y="1409478"/>
                      <a:pt x="26260" y="1450061"/>
                      <a:pt x="26260" y="1493032"/>
                    </a:cubicBezTo>
                    <a:cubicBezTo>
                      <a:pt x="26260" y="1533616"/>
                      <a:pt x="26260" y="1576587"/>
                      <a:pt x="23873" y="1617170"/>
                    </a:cubicBezTo>
                    <a:lnTo>
                      <a:pt x="21485" y="1705499"/>
                    </a:lnTo>
                    <a:cubicBezTo>
                      <a:pt x="21485" y="1746083"/>
                      <a:pt x="21485" y="1786667"/>
                      <a:pt x="19098" y="1829637"/>
                    </a:cubicBezTo>
                    <a:cubicBezTo>
                      <a:pt x="19098" y="1841573"/>
                      <a:pt x="21485" y="1846348"/>
                      <a:pt x="31035" y="1851123"/>
                    </a:cubicBezTo>
                    <a:cubicBezTo>
                      <a:pt x="100265" y="1889319"/>
                      <a:pt x="169496" y="1927515"/>
                      <a:pt x="238727" y="1965712"/>
                    </a:cubicBezTo>
                    <a:lnTo>
                      <a:pt x="300796" y="2001521"/>
                    </a:lnTo>
                    <a:cubicBezTo>
                      <a:pt x="305571" y="2003908"/>
                      <a:pt x="305571" y="2008682"/>
                      <a:pt x="303183" y="2013457"/>
                    </a:cubicBezTo>
                    <a:cubicBezTo>
                      <a:pt x="300796" y="2013457"/>
                      <a:pt x="298409" y="2015844"/>
                      <a:pt x="296021" y="201584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7" name="Freeform 766">
                <a:extLst>
                  <a:ext uri="{FF2B5EF4-FFF2-40B4-BE49-F238E27FC236}">
                    <a16:creationId xmlns:a16="http://schemas.microsoft.com/office/drawing/2014/main" id="{8812F9F3-BA82-FE4F-8BEC-1A1CC10B72DB}"/>
                  </a:ext>
                </a:extLst>
              </p:cNvPr>
              <p:cNvSpPr/>
              <p:nvPr/>
            </p:nvSpPr>
            <p:spPr>
              <a:xfrm>
                <a:off x="4015289" y="5980883"/>
                <a:ext cx="306507" cy="502315"/>
              </a:xfrm>
              <a:custGeom>
                <a:avLst/>
                <a:gdLst>
                  <a:gd name="connsiteX0" fmla="*/ 8098 w 306507"/>
                  <a:gd name="connsiteY0" fmla="*/ 502315 h 502315"/>
                  <a:gd name="connsiteX1" fmla="*/ 937 w 306507"/>
                  <a:gd name="connsiteY1" fmla="*/ 497541 h 502315"/>
                  <a:gd name="connsiteX2" fmla="*/ 5711 w 306507"/>
                  <a:gd name="connsiteY2" fmla="*/ 485605 h 502315"/>
                  <a:gd name="connsiteX3" fmla="*/ 39133 w 306507"/>
                  <a:gd name="connsiteY3" fmla="*/ 468894 h 502315"/>
                  <a:gd name="connsiteX4" fmla="*/ 115526 w 306507"/>
                  <a:gd name="connsiteY4" fmla="*/ 428310 h 502315"/>
                  <a:gd name="connsiteX5" fmla="*/ 244438 w 306507"/>
                  <a:gd name="connsiteY5" fmla="*/ 356692 h 502315"/>
                  <a:gd name="connsiteX6" fmla="*/ 287409 w 306507"/>
                  <a:gd name="connsiteY6" fmla="*/ 332820 h 502315"/>
                  <a:gd name="connsiteX7" fmla="*/ 287409 w 306507"/>
                  <a:gd name="connsiteY7" fmla="*/ 289848 h 502315"/>
                  <a:gd name="connsiteX8" fmla="*/ 287409 w 306507"/>
                  <a:gd name="connsiteY8" fmla="*/ 12925 h 502315"/>
                  <a:gd name="connsiteX9" fmla="*/ 289796 w 306507"/>
                  <a:gd name="connsiteY9" fmla="*/ 989 h 502315"/>
                  <a:gd name="connsiteX10" fmla="*/ 301732 w 306507"/>
                  <a:gd name="connsiteY10" fmla="*/ 3376 h 502315"/>
                  <a:gd name="connsiteX11" fmla="*/ 294571 w 306507"/>
                  <a:gd name="connsiteY11" fmla="*/ 8151 h 502315"/>
                  <a:gd name="connsiteX12" fmla="*/ 304120 w 306507"/>
                  <a:gd name="connsiteY12" fmla="*/ 5763 h 502315"/>
                  <a:gd name="connsiteX13" fmla="*/ 306507 w 306507"/>
                  <a:gd name="connsiteY13" fmla="*/ 15312 h 502315"/>
                  <a:gd name="connsiteX14" fmla="*/ 306507 w 306507"/>
                  <a:gd name="connsiteY14" fmla="*/ 292236 h 502315"/>
                  <a:gd name="connsiteX15" fmla="*/ 306507 w 306507"/>
                  <a:gd name="connsiteY15" fmla="*/ 339981 h 502315"/>
                  <a:gd name="connsiteX16" fmla="*/ 301732 w 306507"/>
                  <a:gd name="connsiteY16" fmla="*/ 347143 h 502315"/>
                  <a:gd name="connsiteX17" fmla="*/ 256374 w 306507"/>
                  <a:gd name="connsiteY17" fmla="*/ 373403 h 502315"/>
                  <a:gd name="connsiteX18" fmla="*/ 127462 w 306507"/>
                  <a:gd name="connsiteY18" fmla="*/ 445021 h 502315"/>
                  <a:gd name="connsiteX19" fmla="*/ 51069 w 306507"/>
                  <a:gd name="connsiteY19" fmla="*/ 485605 h 502315"/>
                  <a:gd name="connsiteX20" fmla="*/ 17647 w 306507"/>
                  <a:gd name="connsiteY20" fmla="*/ 502315 h 502315"/>
                  <a:gd name="connsiteX21" fmla="*/ 8098 w 306507"/>
                  <a:gd name="connsiteY21" fmla="*/ 502315 h 502315"/>
                  <a:gd name="connsiteX22" fmla="*/ 289796 w 306507"/>
                  <a:gd name="connsiteY22" fmla="*/ 337594 h 502315"/>
                  <a:gd name="connsiteX23" fmla="*/ 289796 w 306507"/>
                  <a:gd name="connsiteY23" fmla="*/ 337594 h 502315"/>
                  <a:gd name="connsiteX24" fmla="*/ 289796 w 306507"/>
                  <a:gd name="connsiteY24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6507" h="502315">
                    <a:moveTo>
                      <a:pt x="8098" y="502315"/>
                    </a:moveTo>
                    <a:cubicBezTo>
                      <a:pt x="5711" y="502315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8894"/>
                    </a:lnTo>
                    <a:cubicBezTo>
                      <a:pt x="65393" y="454570"/>
                      <a:pt x="89266" y="442633"/>
                      <a:pt x="115526" y="428310"/>
                    </a:cubicBezTo>
                    <a:cubicBezTo>
                      <a:pt x="158496" y="404438"/>
                      <a:pt x="201467" y="380565"/>
                      <a:pt x="244438" y="356692"/>
                    </a:cubicBezTo>
                    <a:lnTo>
                      <a:pt x="287409" y="332820"/>
                    </a:lnTo>
                    <a:lnTo>
                      <a:pt x="287409" y="289848"/>
                    </a:lnTo>
                    <a:cubicBezTo>
                      <a:pt x="287409" y="194358"/>
                      <a:pt x="287409" y="103642"/>
                      <a:pt x="287409" y="12925"/>
                    </a:cubicBezTo>
                    <a:cubicBezTo>
                      <a:pt x="285022" y="8151"/>
                      <a:pt x="285022" y="3376"/>
                      <a:pt x="289796" y="989"/>
                    </a:cubicBezTo>
                    <a:cubicBezTo>
                      <a:pt x="294571" y="-1399"/>
                      <a:pt x="299345" y="989"/>
                      <a:pt x="301732" y="3376"/>
                    </a:cubicBezTo>
                    <a:lnTo>
                      <a:pt x="294571" y="8151"/>
                    </a:lnTo>
                    <a:lnTo>
                      <a:pt x="304120" y="5763"/>
                    </a:lnTo>
                    <a:cubicBezTo>
                      <a:pt x="304120" y="8151"/>
                      <a:pt x="306507" y="10538"/>
                      <a:pt x="306507" y="15312"/>
                    </a:cubicBezTo>
                    <a:cubicBezTo>
                      <a:pt x="306507" y="106029"/>
                      <a:pt x="306507" y="196745"/>
                      <a:pt x="306507" y="292236"/>
                    </a:cubicBezTo>
                    <a:lnTo>
                      <a:pt x="306507" y="339981"/>
                    </a:lnTo>
                    <a:cubicBezTo>
                      <a:pt x="306507" y="342369"/>
                      <a:pt x="304120" y="347143"/>
                      <a:pt x="301732" y="347143"/>
                    </a:cubicBezTo>
                    <a:lnTo>
                      <a:pt x="256374" y="373403"/>
                    </a:lnTo>
                    <a:cubicBezTo>
                      <a:pt x="215791" y="397275"/>
                      <a:pt x="172820" y="421148"/>
                      <a:pt x="127462" y="445021"/>
                    </a:cubicBezTo>
                    <a:cubicBezTo>
                      <a:pt x="103589" y="459345"/>
                      <a:pt x="77329" y="471281"/>
                      <a:pt x="51069" y="485605"/>
                    </a:cubicBezTo>
                    <a:lnTo>
                      <a:pt x="17647" y="502315"/>
                    </a:lnTo>
                    <a:cubicBezTo>
                      <a:pt x="10486" y="502315"/>
                      <a:pt x="8098" y="502315"/>
                      <a:pt x="8098" y="502315"/>
                    </a:cubicBezTo>
                    <a:close/>
                    <a:moveTo>
                      <a:pt x="289796" y="337594"/>
                    </a:moveTo>
                    <a:lnTo>
                      <a:pt x="289796" y="337594"/>
                    </a:lnTo>
                    <a:lnTo>
                      <a:pt x="289796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8" name="Freeform 767">
                <a:extLst>
                  <a:ext uri="{FF2B5EF4-FFF2-40B4-BE49-F238E27FC236}">
                    <a16:creationId xmlns:a16="http://schemas.microsoft.com/office/drawing/2014/main" id="{57D67683-DC95-F545-B482-015675A29B38}"/>
                  </a:ext>
                </a:extLst>
              </p:cNvPr>
              <p:cNvSpPr/>
              <p:nvPr/>
            </p:nvSpPr>
            <p:spPr>
              <a:xfrm>
                <a:off x="4878030" y="952714"/>
                <a:ext cx="310345" cy="1507935"/>
              </a:xfrm>
              <a:custGeom>
                <a:avLst/>
                <a:gdLst>
                  <a:gd name="connsiteX0" fmla="*/ 296022 w 310345"/>
                  <a:gd name="connsiteY0" fmla="*/ 1507935 h 1507935"/>
                  <a:gd name="connsiteX1" fmla="*/ 291247 w 310345"/>
                  <a:gd name="connsiteY1" fmla="*/ 1507935 h 1507935"/>
                  <a:gd name="connsiteX2" fmla="*/ 257825 w 310345"/>
                  <a:gd name="connsiteY2" fmla="*/ 1491224 h 1507935"/>
                  <a:gd name="connsiteX3" fmla="*/ 183820 w 310345"/>
                  <a:gd name="connsiteY3" fmla="*/ 1450641 h 1507935"/>
                  <a:gd name="connsiteX4" fmla="*/ 54907 w 310345"/>
                  <a:gd name="connsiteY4" fmla="*/ 1379023 h 1507935"/>
                  <a:gd name="connsiteX5" fmla="*/ 4775 w 310345"/>
                  <a:gd name="connsiteY5" fmla="*/ 1350375 h 1507935"/>
                  <a:gd name="connsiteX6" fmla="*/ 0 w 310345"/>
                  <a:gd name="connsiteY6" fmla="*/ 1343214 h 1507935"/>
                  <a:gd name="connsiteX7" fmla="*/ 7162 w 310345"/>
                  <a:gd name="connsiteY7" fmla="*/ 1001834 h 1507935"/>
                  <a:gd name="connsiteX8" fmla="*/ 11936 w 310345"/>
                  <a:gd name="connsiteY8" fmla="*/ 994672 h 1507935"/>
                  <a:gd name="connsiteX9" fmla="*/ 293634 w 310345"/>
                  <a:gd name="connsiteY9" fmla="*/ 837112 h 1507935"/>
                  <a:gd name="connsiteX10" fmla="*/ 293634 w 310345"/>
                  <a:gd name="connsiteY10" fmla="*/ 168677 h 1507935"/>
                  <a:gd name="connsiteX11" fmla="*/ 14324 w 310345"/>
                  <a:gd name="connsiteY11" fmla="*/ 15892 h 1507935"/>
                  <a:gd name="connsiteX12" fmla="*/ 11936 w 310345"/>
                  <a:gd name="connsiteY12" fmla="*/ 3955 h 1507935"/>
                  <a:gd name="connsiteX13" fmla="*/ 23873 w 310345"/>
                  <a:gd name="connsiteY13" fmla="*/ 1568 h 1507935"/>
                  <a:gd name="connsiteX14" fmla="*/ 305571 w 310345"/>
                  <a:gd name="connsiteY14" fmla="*/ 156741 h 1507935"/>
                  <a:gd name="connsiteX15" fmla="*/ 310345 w 310345"/>
                  <a:gd name="connsiteY15" fmla="*/ 163902 h 1507935"/>
                  <a:gd name="connsiteX16" fmla="*/ 310345 w 310345"/>
                  <a:gd name="connsiteY16" fmla="*/ 841887 h 1507935"/>
                  <a:gd name="connsiteX17" fmla="*/ 305571 w 310345"/>
                  <a:gd name="connsiteY17" fmla="*/ 849049 h 1507935"/>
                  <a:gd name="connsiteX18" fmla="*/ 23873 w 310345"/>
                  <a:gd name="connsiteY18" fmla="*/ 1006609 h 1507935"/>
                  <a:gd name="connsiteX19" fmla="*/ 16711 w 310345"/>
                  <a:gd name="connsiteY19" fmla="*/ 1336052 h 1507935"/>
                  <a:gd name="connsiteX20" fmla="*/ 62069 w 310345"/>
                  <a:gd name="connsiteY20" fmla="*/ 1362312 h 1507935"/>
                  <a:gd name="connsiteX21" fmla="*/ 190982 w 310345"/>
                  <a:gd name="connsiteY21" fmla="*/ 1433930 h 1507935"/>
                  <a:gd name="connsiteX22" fmla="*/ 264987 w 310345"/>
                  <a:gd name="connsiteY22" fmla="*/ 1474513 h 1507935"/>
                  <a:gd name="connsiteX23" fmla="*/ 298409 w 310345"/>
                  <a:gd name="connsiteY23" fmla="*/ 1491224 h 1507935"/>
                  <a:gd name="connsiteX24" fmla="*/ 303184 w 310345"/>
                  <a:gd name="connsiteY24" fmla="*/ 1503161 h 1507935"/>
                  <a:gd name="connsiteX25" fmla="*/ 296022 w 310345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0345" h="1507935">
                    <a:moveTo>
                      <a:pt x="296022" y="1507935"/>
                    </a:moveTo>
                    <a:cubicBezTo>
                      <a:pt x="293634" y="1507935"/>
                      <a:pt x="293634" y="1507935"/>
                      <a:pt x="291247" y="1507935"/>
                    </a:cubicBezTo>
                    <a:lnTo>
                      <a:pt x="257825" y="1491224"/>
                    </a:lnTo>
                    <a:cubicBezTo>
                      <a:pt x="231565" y="1476901"/>
                      <a:pt x="207693" y="1464964"/>
                      <a:pt x="183820" y="1450641"/>
                    </a:cubicBezTo>
                    <a:cubicBezTo>
                      <a:pt x="140849" y="1426768"/>
                      <a:pt x="97878" y="1402895"/>
                      <a:pt x="54907" y="1379023"/>
                    </a:cubicBezTo>
                    <a:lnTo>
                      <a:pt x="4775" y="1350375"/>
                    </a:lnTo>
                    <a:cubicBezTo>
                      <a:pt x="2387" y="1347988"/>
                      <a:pt x="0" y="1345601"/>
                      <a:pt x="0" y="1343214"/>
                    </a:cubicBezTo>
                    <a:lnTo>
                      <a:pt x="7162" y="1001834"/>
                    </a:lnTo>
                    <a:cubicBezTo>
                      <a:pt x="7162" y="999447"/>
                      <a:pt x="9549" y="994672"/>
                      <a:pt x="11936" y="994672"/>
                    </a:cubicBezTo>
                    <a:lnTo>
                      <a:pt x="293634" y="837112"/>
                    </a:lnTo>
                    <a:lnTo>
                      <a:pt x="293634" y="168677"/>
                    </a:lnTo>
                    <a:lnTo>
                      <a:pt x="14324" y="15892"/>
                    </a:lnTo>
                    <a:cubicBezTo>
                      <a:pt x="9549" y="13504"/>
                      <a:pt x="9549" y="8730"/>
                      <a:pt x="11936" y="3955"/>
                    </a:cubicBezTo>
                    <a:cubicBezTo>
                      <a:pt x="14324" y="-819"/>
                      <a:pt x="19098" y="-819"/>
                      <a:pt x="23873" y="1568"/>
                    </a:cubicBezTo>
                    <a:lnTo>
                      <a:pt x="305571" y="156741"/>
                    </a:lnTo>
                    <a:cubicBezTo>
                      <a:pt x="307958" y="159128"/>
                      <a:pt x="310345" y="161515"/>
                      <a:pt x="310345" y="163902"/>
                    </a:cubicBezTo>
                    <a:lnTo>
                      <a:pt x="310345" y="841887"/>
                    </a:lnTo>
                    <a:cubicBezTo>
                      <a:pt x="310345" y="844274"/>
                      <a:pt x="307958" y="849049"/>
                      <a:pt x="305571" y="849049"/>
                    </a:cubicBezTo>
                    <a:lnTo>
                      <a:pt x="23873" y="1006609"/>
                    </a:lnTo>
                    <a:lnTo>
                      <a:pt x="16711" y="1336052"/>
                    </a:lnTo>
                    <a:lnTo>
                      <a:pt x="62069" y="1362312"/>
                    </a:lnTo>
                    <a:cubicBezTo>
                      <a:pt x="105040" y="1386184"/>
                      <a:pt x="148011" y="1410057"/>
                      <a:pt x="190982" y="1433930"/>
                    </a:cubicBezTo>
                    <a:cubicBezTo>
                      <a:pt x="214854" y="1448254"/>
                      <a:pt x="241114" y="1460190"/>
                      <a:pt x="264987" y="1474513"/>
                    </a:cubicBezTo>
                    <a:lnTo>
                      <a:pt x="298409" y="1491224"/>
                    </a:lnTo>
                    <a:cubicBezTo>
                      <a:pt x="303184" y="1493612"/>
                      <a:pt x="305571" y="1498386"/>
                      <a:pt x="303184" y="1503161"/>
                    </a:cubicBezTo>
                    <a:cubicBezTo>
                      <a:pt x="300796" y="1507935"/>
                      <a:pt x="298409" y="1507935"/>
                      <a:pt x="296022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69" name="Freeform 768">
                <a:extLst>
                  <a:ext uri="{FF2B5EF4-FFF2-40B4-BE49-F238E27FC236}">
                    <a16:creationId xmlns:a16="http://schemas.microsoft.com/office/drawing/2014/main" id="{DBE385F2-A6F1-4B49-80B6-44A9F411C162}"/>
                  </a:ext>
                </a:extLst>
              </p:cNvPr>
              <p:cNvSpPr/>
              <p:nvPr/>
            </p:nvSpPr>
            <p:spPr>
              <a:xfrm>
                <a:off x="529876" y="5980883"/>
                <a:ext cx="304119" cy="504702"/>
              </a:xfrm>
              <a:custGeom>
                <a:avLst/>
                <a:gdLst>
                  <a:gd name="connsiteX0" fmla="*/ 8098 w 304119"/>
                  <a:gd name="connsiteY0" fmla="*/ 502315 h 504702"/>
                  <a:gd name="connsiteX1" fmla="*/ 937 w 304119"/>
                  <a:gd name="connsiteY1" fmla="*/ 497541 h 504702"/>
                  <a:gd name="connsiteX2" fmla="*/ 5711 w 304119"/>
                  <a:gd name="connsiteY2" fmla="*/ 485605 h 504702"/>
                  <a:gd name="connsiteX3" fmla="*/ 39133 w 304119"/>
                  <a:gd name="connsiteY3" fmla="*/ 466506 h 504702"/>
                  <a:gd name="connsiteX4" fmla="*/ 113138 w 304119"/>
                  <a:gd name="connsiteY4" fmla="*/ 425923 h 504702"/>
                  <a:gd name="connsiteX5" fmla="*/ 242051 w 304119"/>
                  <a:gd name="connsiteY5" fmla="*/ 354305 h 504702"/>
                  <a:gd name="connsiteX6" fmla="*/ 285022 w 304119"/>
                  <a:gd name="connsiteY6" fmla="*/ 330432 h 504702"/>
                  <a:gd name="connsiteX7" fmla="*/ 285022 w 304119"/>
                  <a:gd name="connsiteY7" fmla="*/ 294623 h 504702"/>
                  <a:gd name="connsiteX8" fmla="*/ 285022 w 304119"/>
                  <a:gd name="connsiteY8" fmla="*/ 12925 h 504702"/>
                  <a:gd name="connsiteX9" fmla="*/ 287409 w 304119"/>
                  <a:gd name="connsiteY9" fmla="*/ 989 h 504702"/>
                  <a:gd name="connsiteX10" fmla="*/ 299345 w 304119"/>
                  <a:gd name="connsiteY10" fmla="*/ 3376 h 504702"/>
                  <a:gd name="connsiteX11" fmla="*/ 292183 w 304119"/>
                  <a:gd name="connsiteY11" fmla="*/ 8151 h 504702"/>
                  <a:gd name="connsiteX12" fmla="*/ 301733 w 304119"/>
                  <a:gd name="connsiteY12" fmla="*/ 5763 h 504702"/>
                  <a:gd name="connsiteX13" fmla="*/ 304120 w 304119"/>
                  <a:gd name="connsiteY13" fmla="*/ 15312 h 504702"/>
                  <a:gd name="connsiteX14" fmla="*/ 304120 w 304119"/>
                  <a:gd name="connsiteY14" fmla="*/ 297011 h 504702"/>
                  <a:gd name="connsiteX15" fmla="*/ 304120 w 304119"/>
                  <a:gd name="connsiteY15" fmla="*/ 339981 h 504702"/>
                  <a:gd name="connsiteX16" fmla="*/ 299345 w 304119"/>
                  <a:gd name="connsiteY16" fmla="*/ 347143 h 504702"/>
                  <a:gd name="connsiteX17" fmla="*/ 253987 w 304119"/>
                  <a:gd name="connsiteY17" fmla="*/ 373403 h 504702"/>
                  <a:gd name="connsiteX18" fmla="*/ 125075 w 304119"/>
                  <a:gd name="connsiteY18" fmla="*/ 445021 h 504702"/>
                  <a:gd name="connsiteX19" fmla="*/ 51069 w 304119"/>
                  <a:gd name="connsiteY19" fmla="*/ 485605 h 504702"/>
                  <a:gd name="connsiteX20" fmla="*/ 17647 w 304119"/>
                  <a:gd name="connsiteY20" fmla="*/ 504703 h 504702"/>
                  <a:gd name="connsiteX21" fmla="*/ 8098 w 304119"/>
                  <a:gd name="connsiteY21" fmla="*/ 502315 h 504702"/>
                  <a:gd name="connsiteX22" fmla="*/ 292183 w 304119"/>
                  <a:gd name="connsiteY22" fmla="*/ 337594 h 504702"/>
                  <a:gd name="connsiteX23" fmla="*/ 292183 w 304119"/>
                  <a:gd name="connsiteY23" fmla="*/ 337594 h 504702"/>
                  <a:gd name="connsiteX24" fmla="*/ 292183 w 304119"/>
                  <a:gd name="connsiteY24" fmla="*/ 337594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119" h="504702">
                    <a:moveTo>
                      <a:pt x="8098" y="502315"/>
                    </a:moveTo>
                    <a:cubicBezTo>
                      <a:pt x="5711" y="502315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6506"/>
                    </a:lnTo>
                    <a:cubicBezTo>
                      <a:pt x="63006" y="452183"/>
                      <a:pt x="89266" y="440247"/>
                      <a:pt x="113138" y="425923"/>
                    </a:cubicBezTo>
                    <a:cubicBezTo>
                      <a:pt x="156109" y="402050"/>
                      <a:pt x="199080" y="378178"/>
                      <a:pt x="242051" y="354305"/>
                    </a:cubicBezTo>
                    <a:lnTo>
                      <a:pt x="285022" y="330432"/>
                    </a:lnTo>
                    <a:lnTo>
                      <a:pt x="285022" y="294623"/>
                    </a:lnTo>
                    <a:cubicBezTo>
                      <a:pt x="285022" y="199132"/>
                      <a:pt x="285022" y="106029"/>
                      <a:pt x="285022" y="12925"/>
                    </a:cubicBezTo>
                    <a:cubicBezTo>
                      <a:pt x="282634" y="8151"/>
                      <a:pt x="282634" y="3376"/>
                      <a:pt x="287409" y="989"/>
                    </a:cubicBezTo>
                    <a:cubicBezTo>
                      <a:pt x="292183" y="-1399"/>
                      <a:pt x="296958" y="989"/>
                      <a:pt x="299345" y="3376"/>
                    </a:cubicBezTo>
                    <a:lnTo>
                      <a:pt x="292183" y="8151"/>
                    </a:lnTo>
                    <a:lnTo>
                      <a:pt x="301733" y="5763"/>
                    </a:lnTo>
                    <a:cubicBezTo>
                      <a:pt x="301733" y="8151"/>
                      <a:pt x="304120" y="10538"/>
                      <a:pt x="304120" y="15312"/>
                    </a:cubicBezTo>
                    <a:cubicBezTo>
                      <a:pt x="304120" y="108416"/>
                      <a:pt x="304120" y="201520"/>
                      <a:pt x="304120" y="297011"/>
                    </a:cubicBezTo>
                    <a:lnTo>
                      <a:pt x="304120" y="339981"/>
                    </a:lnTo>
                    <a:cubicBezTo>
                      <a:pt x="304120" y="342369"/>
                      <a:pt x="301733" y="347143"/>
                      <a:pt x="299345" y="347143"/>
                    </a:cubicBezTo>
                    <a:lnTo>
                      <a:pt x="253987" y="373403"/>
                    </a:lnTo>
                    <a:cubicBezTo>
                      <a:pt x="213404" y="397275"/>
                      <a:pt x="170433" y="421148"/>
                      <a:pt x="125075" y="445021"/>
                    </a:cubicBezTo>
                    <a:cubicBezTo>
                      <a:pt x="101202" y="459345"/>
                      <a:pt x="74942" y="471281"/>
                      <a:pt x="51069" y="485605"/>
                    </a:cubicBezTo>
                    <a:lnTo>
                      <a:pt x="17647" y="504703"/>
                    </a:lnTo>
                    <a:cubicBezTo>
                      <a:pt x="10486" y="502315"/>
                      <a:pt x="10486" y="502315"/>
                      <a:pt x="8098" y="502315"/>
                    </a:cubicBezTo>
                    <a:close/>
                    <a:moveTo>
                      <a:pt x="292183" y="337594"/>
                    </a:moveTo>
                    <a:lnTo>
                      <a:pt x="292183" y="337594"/>
                    </a:lnTo>
                    <a:lnTo>
                      <a:pt x="292183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0" name="Freeform 769">
                <a:extLst>
                  <a:ext uri="{FF2B5EF4-FFF2-40B4-BE49-F238E27FC236}">
                    <a16:creationId xmlns:a16="http://schemas.microsoft.com/office/drawing/2014/main" id="{38DC9B28-518F-D241-9844-1B09B07CD1E7}"/>
                  </a:ext>
                </a:extLst>
              </p:cNvPr>
              <p:cNvSpPr/>
              <p:nvPr/>
            </p:nvSpPr>
            <p:spPr>
              <a:xfrm>
                <a:off x="4017045" y="1454041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1" name="Freeform 770">
                <a:extLst>
                  <a:ext uri="{FF2B5EF4-FFF2-40B4-BE49-F238E27FC236}">
                    <a16:creationId xmlns:a16="http://schemas.microsoft.com/office/drawing/2014/main" id="{594944F6-8E70-894F-BA8A-C43631F7278C}"/>
                  </a:ext>
                </a:extLst>
              </p:cNvPr>
              <p:cNvSpPr/>
              <p:nvPr/>
            </p:nvSpPr>
            <p:spPr>
              <a:xfrm>
                <a:off x="4004289" y="950906"/>
                <a:ext cx="317506" cy="2013457"/>
              </a:xfrm>
              <a:custGeom>
                <a:avLst/>
                <a:gdLst>
                  <a:gd name="connsiteX0" fmla="*/ 296021 w 317506"/>
                  <a:gd name="connsiteY0" fmla="*/ 2013457 h 2013457"/>
                  <a:gd name="connsiteX1" fmla="*/ 291247 w 317506"/>
                  <a:gd name="connsiteY1" fmla="*/ 2013457 h 2013457"/>
                  <a:gd name="connsiteX2" fmla="*/ 222016 w 317506"/>
                  <a:gd name="connsiteY2" fmla="*/ 1975261 h 2013457"/>
                  <a:gd name="connsiteX3" fmla="*/ 21485 w 317506"/>
                  <a:gd name="connsiteY3" fmla="*/ 1863059 h 2013457"/>
                  <a:gd name="connsiteX4" fmla="*/ 0 w 317506"/>
                  <a:gd name="connsiteY4" fmla="*/ 1822476 h 2013457"/>
                  <a:gd name="connsiteX5" fmla="*/ 2387 w 317506"/>
                  <a:gd name="connsiteY5" fmla="*/ 1777117 h 2013457"/>
                  <a:gd name="connsiteX6" fmla="*/ 4774 w 317506"/>
                  <a:gd name="connsiteY6" fmla="*/ 1621945 h 2013457"/>
                  <a:gd name="connsiteX7" fmla="*/ 2387 w 317506"/>
                  <a:gd name="connsiteY7" fmla="*/ 1395154 h 2013457"/>
                  <a:gd name="connsiteX8" fmla="*/ 0 w 317506"/>
                  <a:gd name="connsiteY8" fmla="*/ 1273404 h 2013457"/>
                  <a:gd name="connsiteX9" fmla="*/ 0 w 317506"/>
                  <a:gd name="connsiteY9" fmla="*/ 1204173 h 2013457"/>
                  <a:gd name="connsiteX10" fmla="*/ 0 w 317506"/>
                  <a:gd name="connsiteY10" fmla="*/ 1173138 h 2013457"/>
                  <a:gd name="connsiteX11" fmla="*/ 4774 w 317506"/>
                  <a:gd name="connsiteY11" fmla="*/ 1165976 h 2013457"/>
                  <a:gd name="connsiteX12" fmla="*/ 288859 w 317506"/>
                  <a:gd name="connsiteY12" fmla="*/ 1006029 h 2013457"/>
                  <a:gd name="connsiteX13" fmla="*/ 9549 w 317506"/>
                  <a:gd name="connsiteY13" fmla="*/ 848470 h 2013457"/>
                  <a:gd name="connsiteX14" fmla="*/ 4774 w 317506"/>
                  <a:gd name="connsiteY14" fmla="*/ 841308 h 2013457"/>
                  <a:gd name="connsiteX15" fmla="*/ 4774 w 317506"/>
                  <a:gd name="connsiteY15" fmla="*/ 165710 h 2013457"/>
                  <a:gd name="connsiteX16" fmla="*/ 9549 w 317506"/>
                  <a:gd name="connsiteY16" fmla="*/ 158549 h 2013457"/>
                  <a:gd name="connsiteX17" fmla="*/ 45358 w 317506"/>
                  <a:gd name="connsiteY17" fmla="*/ 139451 h 2013457"/>
                  <a:gd name="connsiteX18" fmla="*/ 131300 w 317506"/>
                  <a:gd name="connsiteY18" fmla="*/ 91705 h 2013457"/>
                  <a:gd name="connsiteX19" fmla="*/ 238727 w 317506"/>
                  <a:gd name="connsiteY19" fmla="*/ 29636 h 2013457"/>
                  <a:gd name="connsiteX20" fmla="*/ 288859 w 317506"/>
                  <a:gd name="connsiteY20" fmla="*/ 989 h 2013457"/>
                  <a:gd name="connsiteX21" fmla="*/ 300796 w 317506"/>
                  <a:gd name="connsiteY21" fmla="*/ 3376 h 2013457"/>
                  <a:gd name="connsiteX22" fmla="*/ 298409 w 317506"/>
                  <a:gd name="connsiteY22" fmla="*/ 15312 h 2013457"/>
                  <a:gd name="connsiteX23" fmla="*/ 248276 w 317506"/>
                  <a:gd name="connsiteY23" fmla="*/ 43960 h 2013457"/>
                  <a:gd name="connsiteX24" fmla="*/ 140849 w 317506"/>
                  <a:gd name="connsiteY24" fmla="*/ 106029 h 2013457"/>
                  <a:gd name="connsiteX25" fmla="*/ 54907 w 317506"/>
                  <a:gd name="connsiteY25" fmla="*/ 153774 h 2013457"/>
                  <a:gd name="connsiteX26" fmla="*/ 23873 w 317506"/>
                  <a:gd name="connsiteY26" fmla="*/ 170485 h 2013457"/>
                  <a:gd name="connsiteX27" fmla="*/ 23873 w 317506"/>
                  <a:gd name="connsiteY27" fmla="*/ 836533 h 2013457"/>
                  <a:gd name="connsiteX28" fmla="*/ 312732 w 317506"/>
                  <a:gd name="connsiteY28" fmla="*/ 998868 h 2013457"/>
                  <a:gd name="connsiteX29" fmla="*/ 317507 w 317506"/>
                  <a:gd name="connsiteY29" fmla="*/ 1006029 h 2013457"/>
                  <a:gd name="connsiteX30" fmla="*/ 312732 w 317506"/>
                  <a:gd name="connsiteY30" fmla="*/ 1013191 h 2013457"/>
                  <a:gd name="connsiteX31" fmla="*/ 19098 w 317506"/>
                  <a:gd name="connsiteY31" fmla="*/ 1177913 h 2013457"/>
                  <a:gd name="connsiteX32" fmla="*/ 19098 w 317506"/>
                  <a:gd name="connsiteY32" fmla="*/ 1204173 h 2013457"/>
                  <a:gd name="connsiteX33" fmla="*/ 19098 w 317506"/>
                  <a:gd name="connsiteY33" fmla="*/ 1273404 h 2013457"/>
                  <a:gd name="connsiteX34" fmla="*/ 21485 w 317506"/>
                  <a:gd name="connsiteY34" fmla="*/ 1395154 h 2013457"/>
                  <a:gd name="connsiteX35" fmla="*/ 23873 w 317506"/>
                  <a:gd name="connsiteY35" fmla="*/ 1621945 h 2013457"/>
                  <a:gd name="connsiteX36" fmla="*/ 21485 w 317506"/>
                  <a:gd name="connsiteY36" fmla="*/ 1777117 h 2013457"/>
                  <a:gd name="connsiteX37" fmla="*/ 19098 w 317506"/>
                  <a:gd name="connsiteY37" fmla="*/ 1822476 h 2013457"/>
                  <a:gd name="connsiteX38" fmla="*/ 31035 w 317506"/>
                  <a:gd name="connsiteY38" fmla="*/ 1846348 h 2013457"/>
                  <a:gd name="connsiteX39" fmla="*/ 231565 w 317506"/>
                  <a:gd name="connsiteY39" fmla="*/ 1958550 h 2013457"/>
                  <a:gd name="connsiteX40" fmla="*/ 300796 w 317506"/>
                  <a:gd name="connsiteY40" fmla="*/ 1996746 h 2013457"/>
                  <a:gd name="connsiteX41" fmla="*/ 303183 w 317506"/>
                  <a:gd name="connsiteY41" fmla="*/ 2008682 h 2013457"/>
                  <a:gd name="connsiteX42" fmla="*/ 296021 w 317506"/>
                  <a:gd name="connsiteY42" fmla="*/ 2013457 h 201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7506" h="2013457">
                    <a:moveTo>
                      <a:pt x="296021" y="2013457"/>
                    </a:moveTo>
                    <a:cubicBezTo>
                      <a:pt x="293634" y="2013457"/>
                      <a:pt x="293634" y="2013457"/>
                      <a:pt x="291247" y="2013457"/>
                    </a:cubicBezTo>
                    <a:lnTo>
                      <a:pt x="222016" y="1975261"/>
                    </a:lnTo>
                    <a:cubicBezTo>
                      <a:pt x="155173" y="1937064"/>
                      <a:pt x="88329" y="1901255"/>
                      <a:pt x="21485" y="1863059"/>
                    </a:cubicBezTo>
                    <a:cubicBezTo>
                      <a:pt x="2387" y="1853510"/>
                      <a:pt x="0" y="1836799"/>
                      <a:pt x="0" y="1822476"/>
                    </a:cubicBezTo>
                    <a:lnTo>
                      <a:pt x="2387" y="1777117"/>
                    </a:lnTo>
                    <a:cubicBezTo>
                      <a:pt x="4774" y="1726985"/>
                      <a:pt x="7162" y="1674465"/>
                      <a:pt x="4774" y="1621945"/>
                    </a:cubicBezTo>
                    <a:cubicBezTo>
                      <a:pt x="4774" y="1545552"/>
                      <a:pt x="2387" y="1469160"/>
                      <a:pt x="2387" y="1395154"/>
                    </a:cubicBezTo>
                    <a:cubicBezTo>
                      <a:pt x="2387" y="1354571"/>
                      <a:pt x="0" y="1313987"/>
                      <a:pt x="0" y="1273404"/>
                    </a:cubicBezTo>
                    <a:cubicBezTo>
                      <a:pt x="0" y="1249531"/>
                      <a:pt x="0" y="1228045"/>
                      <a:pt x="0" y="1204173"/>
                    </a:cubicBezTo>
                    <a:lnTo>
                      <a:pt x="0" y="1173138"/>
                    </a:lnTo>
                    <a:cubicBezTo>
                      <a:pt x="0" y="1170751"/>
                      <a:pt x="2387" y="1165976"/>
                      <a:pt x="4774" y="1165976"/>
                    </a:cubicBezTo>
                    <a:lnTo>
                      <a:pt x="288859" y="1006029"/>
                    </a:lnTo>
                    <a:lnTo>
                      <a:pt x="9549" y="848470"/>
                    </a:lnTo>
                    <a:cubicBezTo>
                      <a:pt x="7162" y="846082"/>
                      <a:pt x="4774" y="843695"/>
                      <a:pt x="4774" y="841308"/>
                    </a:cubicBezTo>
                    <a:lnTo>
                      <a:pt x="4774" y="165710"/>
                    </a:lnTo>
                    <a:cubicBezTo>
                      <a:pt x="4774" y="163323"/>
                      <a:pt x="7162" y="158549"/>
                      <a:pt x="9549" y="158549"/>
                    </a:cubicBezTo>
                    <a:lnTo>
                      <a:pt x="45358" y="139451"/>
                    </a:lnTo>
                    <a:cubicBezTo>
                      <a:pt x="74005" y="125127"/>
                      <a:pt x="102653" y="108416"/>
                      <a:pt x="131300" y="91705"/>
                    </a:cubicBezTo>
                    <a:cubicBezTo>
                      <a:pt x="167109" y="72607"/>
                      <a:pt x="202918" y="51122"/>
                      <a:pt x="238727" y="29636"/>
                    </a:cubicBezTo>
                    <a:lnTo>
                      <a:pt x="288859" y="989"/>
                    </a:lnTo>
                    <a:cubicBezTo>
                      <a:pt x="293634" y="-1398"/>
                      <a:pt x="298409" y="989"/>
                      <a:pt x="300796" y="3376"/>
                    </a:cubicBezTo>
                    <a:cubicBezTo>
                      <a:pt x="303183" y="8151"/>
                      <a:pt x="300796" y="12925"/>
                      <a:pt x="298409" y="15312"/>
                    </a:cubicBezTo>
                    <a:lnTo>
                      <a:pt x="248276" y="43960"/>
                    </a:lnTo>
                    <a:cubicBezTo>
                      <a:pt x="212467" y="65445"/>
                      <a:pt x="176658" y="84543"/>
                      <a:pt x="140849" y="106029"/>
                    </a:cubicBezTo>
                    <a:cubicBezTo>
                      <a:pt x="112202" y="122740"/>
                      <a:pt x="81167" y="139451"/>
                      <a:pt x="54907" y="153774"/>
                    </a:cubicBezTo>
                    <a:lnTo>
                      <a:pt x="23873" y="170485"/>
                    </a:lnTo>
                    <a:lnTo>
                      <a:pt x="23873" y="836533"/>
                    </a:lnTo>
                    <a:lnTo>
                      <a:pt x="312732" y="998868"/>
                    </a:lnTo>
                    <a:cubicBezTo>
                      <a:pt x="315120" y="1001255"/>
                      <a:pt x="317507" y="1003642"/>
                      <a:pt x="317507" y="1006029"/>
                    </a:cubicBezTo>
                    <a:cubicBezTo>
                      <a:pt x="317507" y="1008417"/>
                      <a:pt x="315120" y="1013191"/>
                      <a:pt x="312732" y="1013191"/>
                    </a:cubicBezTo>
                    <a:lnTo>
                      <a:pt x="19098" y="1177913"/>
                    </a:lnTo>
                    <a:lnTo>
                      <a:pt x="19098" y="1204173"/>
                    </a:lnTo>
                    <a:cubicBezTo>
                      <a:pt x="19098" y="1228045"/>
                      <a:pt x="19098" y="1249531"/>
                      <a:pt x="19098" y="1273404"/>
                    </a:cubicBezTo>
                    <a:cubicBezTo>
                      <a:pt x="19098" y="1313987"/>
                      <a:pt x="21485" y="1354571"/>
                      <a:pt x="21485" y="1395154"/>
                    </a:cubicBezTo>
                    <a:cubicBezTo>
                      <a:pt x="23873" y="1469160"/>
                      <a:pt x="23873" y="1547940"/>
                      <a:pt x="23873" y="1621945"/>
                    </a:cubicBezTo>
                    <a:cubicBezTo>
                      <a:pt x="23873" y="1674465"/>
                      <a:pt x="21485" y="1726985"/>
                      <a:pt x="21485" y="1777117"/>
                    </a:cubicBezTo>
                    <a:lnTo>
                      <a:pt x="19098" y="1822476"/>
                    </a:lnTo>
                    <a:cubicBezTo>
                      <a:pt x="19098" y="1836799"/>
                      <a:pt x="21485" y="1841574"/>
                      <a:pt x="31035" y="1846348"/>
                    </a:cubicBezTo>
                    <a:cubicBezTo>
                      <a:pt x="97878" y="1882157"/>
                      <a:pt x="164721" y="1920354"/>
                      <a:pt x="231565" y="1958550"/>
                    </a:cubicBezTo>
                    <a:lnTo>
                      <a:pt x="300796" y="1996746"/>
                    </a:lnTo>
                    <a:cubicBezTo>
                      <a:pt x="305571" y="1999134"/>
                      <a:pt x="305571" y="2003908"/>
                      <a:pt x="303183" y="2008682"/>
                    </a:cubicBezTo>
                    <a:cubicBezTo>
                      <a:pt x="300796" y="2013457"/>
                      <a:pt x="298409" y="2013457"/>
                      <a:pt x="296021" y="201345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2" name="Freeform 771">
                <a:extLst>
                  <a:ext uri="{FF2B5EF4-FFF2-40B4-BE49-F238E27FC236}">
                    <a16:creationId xmlns:a16="http://schemas.microsoft.com/office/drawing/2014/main" id="{A7652FA5-7F11-D541-8266-D1AA7672F10F}"/>
                  </a:ext>
                </a:extLst>
              </p:cNvPr>
              <p:cNvSpPr/>
              <p:nvPr/>
            </p:nvSpPr>
            <p:spPr>
              <a:xfrm>
                <a:off x="3130549" y="952714"/>
                <a:ext cx="315119" cy="1507935"/>
              </a:xfrm>
              <a:custGeom>
                <a:avLst/>
                <a:gdLst>
                  <a:gd name="connsiteX0" fmla="*/ 300796 w 315119"/>
                  <a:gd name="connsiteY0" fmla="*/ 1507935 h 1507935"/>
                  <a:gd name="connsiteX1" fmla="*/ 296022 w 315119"/>
                  <a:gd name="connsiteY1" fmla="*/ 1507935 h 1507935"/>
                  <a:gd name="connsiteX2" fmla="*/ 262600 w 315119"/>
                  <a:gd name="connsiteY2" fmla="*/ 1491224 h 1507935"/>
                  <a:gd name="connsiteX3" fmla="*/ 186207 w 315119"/>
                  <a:gd name="connsiteY3" fmla="*/ 1450641 h 1507935"/>
                  <a:gd name="connsiteX4" fmla="*/ 57295 w 315119"/>
                  <a:gd name="connsiteY4" fmla="*/ 1379023 h 1507935"/>
                  <a:gd name="connsiteX5" fmla="*/ 4774 w 315119"/>
                  <a:gd name="connsiteY5" fmla="*/ 1350375 h 1507935"/>
                  <a:gd name="connsiteX6" fmla="*/ 0 w 315119"/>
                  <a:gd name="connsiteY6" fmla="*/ 1343214 h 1507935"/>
                  <a:gd name="connsiteX7" fmla="*/ 7162 w 315119"/>
                  <a:gd name="connsiteY7" fmla="*/ 1001834 h 1507935"/>
                  <a:gd name="connsiteX8" fmla="*/ 11936 w 315119"/>
                  <a:gd name="connsiteY8" fmla="*/ 994672 h 1507935"/>
                  <a:gd name="connsiteX9" fmla="*/ 293634 w 315119"/>
                  <a:gd name="connsiteY9" fmla="*/ 837112 h 1507935"/>
                  <a:gd name="connsiteX10" fmla="*/ 293634 w 315119"/>
                  <a:gd name="connsiteY10" fmla="*/ 168677 h 1507935"/>
                  <a:gd name="connsiteX11" fmla="*/ 19098 w 315119"/>
                  <a:gd name="connsiteY11" fmla="*/ 15892 h 1507935"/>
                  <a:gd name="connsiteX12" fmla="*/ 16711 w 315119"/>
                  <a:gd name="connsiteY12" fmla="*/ 3955 h 1507935"/>
                  <a:gd name="connsiteX13" fmla="*/ 28647 w 315119"/>
                  <a:gd name="connsiteY13" fmla="*/ 1568 h 1507935"/>
                  <a:gd name="connsiteX14" fmla="*/ 310345 w 315119"/>
                  <a:gd name="connsiteY14" fmla="*/ 156741 h 1507935"/>
                  <a:gd name="connsiteX15" fmla="*/ 315120 w 315119"/>
                  <a:gd name="connsiteY15" fmla="*/ 163902 h 1507935"/>
                  <a:gd name="connsiteX16" fmla="*/ 315120 w 315119"/>
                  <a:gd name="connsiteY16" fmla="*/ 841887 h 1507935"/>
                  <a:gd name="connsiteX17" fmla="*/ 310345 w 315119"/>
                  <a:gd name="connsiteY17" fmla="*/ 849049 h 1507935"/>
                  <a:gd name="connsiteX18" fmla="*/ 28647 w 315119"/>
                  <a:gd name="connsiteY18" fmla="*/ 1006609 h 1507935"/>
                  <a:gd name="connsiteX19" fmla="*/ 21486 w 315119"/>
                  <a:gd name="connsiteY19" fmla="*/ 1336052 h 1507935"/>
                  <a:gd name="connsiteX20" fmla="*/ 69231 w 315119"/>
                  <a:gd name="connsiteY20" fmla="*/ 1362312 h 1507935"/>
                  <a:gd name="connsiteX21" fmla="*/ 198143 w 315119"/>
                  <a:gd name="connsiteY21" fmla="*/ 1433930 h 1507935"/>
                  <a:gd name="connsiteX22" fmla="*/ 274536 w 315119"/>
                  <a:gd name="connsiteY22" fmla="*/ 1474513 h 1507935"/>
                  <a:gd name="connsiteX23" fmla="*/ 307958 w 315119"/>
                  <a:gd name="connsiteY23" fmla="*/ 1491224 h 1507935"/>
                  <a:gd name="connsiteX24" fmla="*/ 312732 w 315119"/>
                  <a:gd name="connsiteY24" fmla="*/ 1503161 h 1507935"/>
                  <a:gd name="connsiteX25" fmla="*/ 300796 w 315119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119" h="1507935">
                    <a:moveTo>
                      <a:pt x="300796" y="1507935"/>
                    </a:moveTo>
                    <a:cubicBezTo>
                      <a:pt x="298409" y="1507935"/>
                      <a:pt x="298409" y="1507935"/>
                      <a:pt x="296022" y="1507935"/>
                    </a:cubicBezTo>
                    <a:lnTo>
                      <a:pt x="262600" y="1491224"/>
                    </a:lnTo>
                    <a:cubicBezTo>
                      <a:pt x="236340" y="1476901"/>
                      <a:pt x="212467" y="1464964"/>
                      <a:pt x="186207" y="1450641"/>
                    </a:cubicBezTo>
                    <a:cubicBezTo>
                      <a:pt x="143236" y="1426768"/>
                      <a:pt x="100265" y="1402895"/>
                      <a:pt x="57295" y="1379023"/>
                    </a:cubicBezTo>
                    <a:lnTo>
                      <a:pt x="4774" y="1350375"/>
                    </a:lnTo>
                    <a:cubicBezTo>
                      <a:pt x="2387" y="1347988"/>
                      <a:pt x="0" y="1345601"/>
                      <a:pt x="0" y="1343214"/>
                    </a:cubicBezTo>
                    <a:lnTo>
                      <a:pt x="7162" y="1001834"/>
                    </a:lnTo>
                    <a:cubicBezTo>
                      <a:pt x="7162" y="999447"/>
                      <a:pt x="9549" y="994672"/>
                      <a:pt x="11936" y="994672"/>
                    </a:cubicBezTo>
                    <a:lnTo>
                      <a:pt x="293634" y="837112"/>
                    </a:lnTo>
                    <a:lnTo>
                      <a:pt x="293634" y="168677"/>
                    </a:lnTo>
                    <a:lnTo>
                      <a:pt x="19098" y="15892"/>
                    </a:lnTo>
                    <a:cubicBezTo>
                      <a:pt x="14324" y="13504"/>
                      <a:pt x="14324" y="8730"/>
                      <a:pt x="16711" y="3955"/>
                    </a:cubicBezTo>
                    <a:cubicBezTo>
                      <a:pt x="19098" y="-819"/>
                      <a:pt x="23873" y="-819"/>
                      <a:pt x="28647" y="1568"/>
                    </a:cubicBezTo>
                    <a:lnTo>
                      <a:pt x="310345" y="156741"/>
                    </a:lnTo>
                    <a:cubicBezTo>
                      <a:pt x="312732" y="159128"/>
                      <a:pt x="315120" y="161515"/>
                      <a:pt x="315120" y="163902"/>
                    </a:cubicBezTo>
                    <a:lnTo>
                      <a:pt x="315120" y="841887"/>
                    </a:lnTo>
                    <a:cubicBezTo>
                      <a:pt x="315120" y="844274"/>
                      <a:pt x="312732" y="849049"/>
                      <a:pt x="310345" y="849049"/>
                    </a:cubicBezTo>
                    <a:lnTo>
                      <a:pt x="28647" y="1006609"/>
                    </a:lnTo>
                    <a:lnTo>
                      <a:pt x="21486" y="1336052"/>
                    </a:lnTo>
                    <a:lnTo>
                      <a:pt x="69231" y="1362312"/>
                    </a:lnTo>
                    <a:cubicBezTo>
                      <a:pt x="112202" y="1386184"/>
                      <a:pt x="155173" y="1410057"/>
                      <a:pt x="198143" y="1433930"/>
                    </a:cubicBezTo>
                    <a:cubicBezTo>
                      <a:pt x="224404" y="1448254"/>
                      <a:pt x="248276" y="1460190"/>
                      <a:pt x="274536" y="1474513"/>
                    </a:cubicBezTo>
                    <a:lnTo>
                      <a:pt x="307958" y="1491224"/>
                    </a:lnTo>
                    <a:cubicBezTo>
                      <a:pt x="312732" y="1493612"/>
                      <a:pt x="315120" y="1498386"/>
                      <a:pt x="312732" y="1503161"/>
                    </a:cubicBezTo>
                    <a:cubicBezTo>
                      <a:pt x="307958" y="1507935"/>
                      <a:pt x="303183" y="1507935"/>
                      <a:pt x="300796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3" name="Freeform 772">
                <a:extLst>
                  <a:ext uri="{FF2B5EF4-FFF2-40B4-BE49-F238E27FC236}">
                    <a16:creationId xmlns:a16="http://schemas.microsoft.com/office/drawing/2014/main" id="{6E4FF990-D985-2249-9322-8E4AEDC5093F}"/>
                  </a:ext>
                </a:extLst>
              </p:cNvPr>
              <p:cNvSpPr/>
              <p:nvPr/>
            </p:nvSpPr>
            <p:spPr>
              <a:xfrm>
                <a:off x="1392617" y="952714"/>
                <a:ext cx="310345" cy="1507935"/>
              </a:xfrm>
              <a:custGeom>
                <a:avLst/>
                <a:gdLst>
                  <a:gd name="connsiteX0" fmla="*/ 296021 w 310345"/>
                  <a:gd name="connsiteY0" fmla="*/ 1507935 h 1507935"/>
                  <a:gd name="connsiteX1" fmla="*/ 291247 w 310345"/>
                  <a:gd name="connsiteY1" fmla="*/ 1507935 h 1507935"/>
                  <a:gd name="connsiteX2" fmla="*/ 257825 w 310345"/>
                  <a:gd name="connsiteY2" fmla="*/ 1491224 h 1507935"/>
                  <a:gd name="connsiteX3" fmla="*/ 183820 w 310345"/>
                  <a:gd name="connsiteY3" fmla="*/ 1450641 h 1507935"/>
                  <a:gd name="connsiteX4" fmla="*/ 52520 w 310345"/>
                  <a:gd name="connsiteY4" fmla="*/ 1376635 h 1507935"/>
                  <a:gd name="connsiteX5" fmla="*/ 4774 w 310345"/>
                  <a:gd name="connsiteY5" fmla="*/ 1350375 h 1507935"/>
                  <a:gd name="connsiteX6" fmla="*/ 0 w 310345"/>
                  <a:gd name="connsiteY6" fmla="*/ 1343214 h 1507935"/>
                  <a:gd name="connsiteX7" fmla="*/ 7162 w 310345"/>
                  <a:gd name="connsiteY7" fmla="*/ 1001834 h 1507935"/>
                  <a:gd name="connsiteX8" fmla="*/ 11936 w 310345"/>
                  <a:gd name="connsiteY8" fmla="*/ 994672 h 1507935"/>
                  <a:gd name="connsiteX9" fmla="*/ 293634 w 310345"/>
                  <a:gd name="connsiteY9" fmla="*/ 837112 h 1507935"/>
                  <a:gd name="connsiteX10" fmla="*/ 293634 w 310345"/>
                  <a:gd name="connsiteY10" fmla="*/ 168677 h 1507935"/>
                  <a:gd name="connsiteX11" fmla="*/ 14324 w 310345"/>
                  <a:gd name="connsiteY11" fmla="*/ 15892 h 1507935"/>
                  <a:gd name="connsiteX12" fmla="*/ 11936 w 310345"/>
                  <a:gd name="connsiteY12" fmla="*/ 3955 h 1507935"/>
                  <a:gd name="connsiteX13" fmla="*/ 23873 w 310345"/>
                  <a:gd name="connsiteY13" fmla="*/ 1568 h 1507935"/>
                  <a:gd name="connsiteX14" fmla="*/ 305570 w 310345"/>
                  <a:gd name="connsiteY14" fmla="*/ 156741 h 1507935"/>
                  <a:gd name="connsiteX15" fmla="*/ 310345 w 310345"/>
                  <a:gd name="connsiteY15" fmla="*/ 163902 h 1507935"/>
                  <a:gd name="connsiteX16" fmla="*/ 310345 w 310345"/>
                  <a:gd name="connsiteY16" fmla="*/ 841887 h 1507935"/>
                  <a:gd name="connsiteX17" fmla="*/ 305570 w 310345"/>
                  <a:gd name="connsiteY17" fmla="*/ 849049 h 1507935"/>
                  <a:gd name="connsiteX18" fmla="*/ 23873 w 310345"/>
                  <a:gd name="connsiteY18" fmla="*/ 1006609 h 1507935"/>
                  <a:gd name="connsiteX19" fmla="*/ 16711 w 310345"/>
                  <a:gd name="connsiteY19" fmla="*/ 1336052 h 1507935"/>
                  <a:gd name="connsiteX20" fmla="*/ 59682 w 310345"/>
                  <a:gd name="connsiteY20" fmla="*/ 1359924 h 1507935"/>
                  <a:gd name="connsiteX21" fmla="*/ 190982 w 310345"/>
                  <a:gd name="connsiteY21" fmla="*/ 1433930 h 1507935"/>
                  <a:gd name="connsiteX22" fmla="*/ 264987 w 310345"/>
                  <a:gd name="connsiteY22" fmla="*/ 1474513 h 1507935"/>
                  <a:gd name="connsiteX23" fmla="*/ 298409 w 310345"/>
                  <a:gd name="connsiteY23" fmla="*/ 1491224 h 1507935"/>
                  <a:gd name="connsiteX24" fmla="*/ 303183 w 310345"/>
                  <a:gd name="connsiteY24" fmla="*/ 1503161 h 1507935"/>
                  <a:gd name="connsiteX25" fmla="*/ 296021 w 310345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0345" h="1507935">
                    <a:moveTo>
                      <a:pt x="296021" y="1507935"/>
                    </a:moveTo>
                    <a:cubicBezTo>
                      <a:pt x="293634" y="1507935"/>
                      <a:pt x="293634" y="1507935"/>
                      <a:pt x="291247" y="1507935"/>
                    </a:cubicBezTo>
                    <a:lnTo>
                      <a:pt x="257825" y="1491224"/>
                    </a:lnTo>
                    <a:cubicBezTo>
                      <a:pt x="231565" y="1476901"/>
                      <a:pt x="207692" y="1464964"/>
                      <a:pt x="183820" y="1450641"/>
                    </a:cubicBezTo>
                    <a:cubicBezTo>
                      <a:pt x="140849" y="1426768"/>
                      <a:pt x="95491" y="1400508"/>
                      <a:pt x="52520" y="1376635"/>
                    </a:cubicBezTo>
                    <a:lnTo>
                      <a:pt x="4774" y="1350375"/>
                    </a:lnTo>
                    <a:cubicBezTo>
                      <a:pt x="2387" y="1347988"/>
                      <a:pt x="0" y="1345601"/>
                      <a:pt x="0" y="1343214"/>
                    </a:cubicBezTo>
                    <a:lnTo>
                      <a:pt x="7162" y="1001834"/>
                    </a:lnTo>
                    <a:cubicBezTo>
                      <a:pt x="7162" y="999447"/>
                      <a:pt x="9549" y="994672"/>
                      <a:pt x="11936" y="994672"/>
                    </a:cubicBezTo>
                    <a:lnTo>
                      <a:pt x="293634" y="837112"/>
                    </a:lnTo>
                    <a:lnTo>
                      <a:pt x="293634" y="168677"/>
                    </a:lnTo>
                    <a:lnTo>
                      <a:pt x="14324" y="15892"/>
                    </a:lnTo>
                    <a:cubicBezTo>
                      <a:pt x="9549" y="13504"/>
                      <a:pt x="9549" y="8730"/>
                      <a:pt x="11936" y="3955"/>
                    </a:cubicBezTo>
                    <a:cubicBezTo>
                      <a:pt x="14324" y="-819"/>
                      <a:pt x="19098" y="-819"/>
                      <a:pt x="23873" y="1568"/>
                    </a:cubicBezTo>
                    <a:lnTo>
                      <a:pt x="305570" y="156741"/>
                    </a:lnTo>
                    <a:cubicBezTo>
                      <a:pt x="307958" y="159128"/>
                      <a:pt x="310345" y="161515"/>
                      <a:pt x="310345" y="163902"/>
                    </a:cubicBezTo>
                    <a:lnTo>
                      <a:pt x="310345" y="841887"/>
                    </a:lnTo>
                    <a:cubicBezTo>
                      <a:pt x="310345" y="844274"/>
                      <a:pt x="307958" y="849049"/>
                      <a:pt x="305570" y="849049"/>
                    </a:cubicBezTo>
                    <a:lnTo>
                      <a:pt x="23873" y="1006609"/>
                    </a:lnTo>
                    <a:lnTo>
                      <a:pt x="16711" y="1336052"/>
                    </a:lnTo>
                    <a:lnTo>
                      <a:pt x="59682" y="1359924"/>
                    </a:lnTo>
                    <a:cubicBezTo>
                      <a:pt x="102653" y="1383797"/>
                      <a:pt x="148011" y="1410057"/>
                      <a:pt x="190982" y="1433930"/>
                    </a:cubicBezTo>
                    <a:cubicBezTo>
                      <a:pt x="214854" y="1448254"/>
                      <a:pt x="241114" y="1460190"/>
                      <a:pt x="264987" y="1474513"/>
                    </a:cubicBezTo>
                    <a:lnTo>
                      <a:pt x="298409" y="1491224"/>
                    </a:lnTo>
                    <a:cubicBezTo>
                      <a:pt x="303183" y="1493612"/>
                      <a:pt x="305570" y="1498386"/>
                      <a:pt x="303183" y="1503161"/>
                    </a:cubicBezTo>
                    <a:cubicBezTo>
                      <a:pt x="303183" y="1507935"/>
                      <a:pt x="300796" y="1507935"/>
                      <a:pt x="296021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4" name="Freeform 773">
                <a:extLst>
                  <a:ext uri="{FF2B5EF4-FFF2-40B4-BE49-F238E27FC236}">
                    <a16:creationId xmlns:a16="http://schemas.microsoft.com/office/drawing/2014/main" id="{60A20CC0-D642-1740-BDB2-897C53423C57}"/>
                  </a:ext>
                </a:extLst>
              </p:cNvPr>
              <p:cNvSpPr/>
              <p:nvPr/>
            </p:nvSpPr>
            <p:spPr>
              <a:xfrm>
                <a:off x="4875643" y="2965182"/>
                <a:ext cx="312732" cy="1507935"/>
              </a:xfrm>
              <a:custGeom>
                <a:avLst/>
                <a:gdLst>
                  <a:gd name="connsiteX0" fmla="*/ 298409 w 312732"/>
                  <a:gd name="connsiteY0" fmla="*/ 1507935 h 1507935"/>
                  <a:gd name="connsiteX1" fmla="*/ 293634 w 312732"/>
                  <a:gd name="connsiteY1" fmla="*/ 1507935 h 1507935"/>
                  <a:gd name="connsiteX2" fmla="*/ 257825 w 312732"/>
                  <a:gd name="connsiteY2" fmla="*/ 1488837 h 1507935"/>
                  <a:gd name="connsiteX3" fmla="*/ 183820 w 312732"/>
                  <a:gd name="connsiteY3" fmla="*/ 1448254 h 1507935"/>
                  <a:gd name="connsiteX4" fmla="*/ 59682 w 312732"/>
                  <a:gd name="connsiteY4" fmla="*/ 1379023 h 1507935"/>
                  <a:gd name="connsiteX5" fmla="*/ 4774 w 312732"/>
                  <a:gd name="connsiteY5" fmla="*/ 1347988 h 1507935"/>
                  <a:gd name="connsiteX6" fmla="*/ 0 w 312732"/>
                  <a:gd name="connsiteY6" fmla="*/ 1340826 h 1507935"/>
                  <a:gd name="connsiteX7" fmla="*/ 7162 w 312732"/>
                  <a:gd name="connsiteY7" fmla="*/ 999447 h 1507935"/>
                  <a:gd name="connsiteX8" fmla="*/ 11936 w 312732"/>
                  <a:gd name="connsiteY8" fmla="*/ 992285 h 1507935"/>
                  <a:gd name="connsiteX9" fmla="*/ 293634 w 312732"/>
                  <a:gd name="connsiteY9" fmla="*/ 834725 h 1507935"/>
                  <a:gd name="connsiteX10" fmla="*/ 293634 w 312732"/>
                  <a:gd name="connsiteY10" fmla="*/ 168677 h 1507935"/>
                  <a:gd name="connsiteX11" fmla="*/ 16711 w 312732"/>
                  <a:gd name="connsiteY11" fmla="*/ 15892 h 1507935"/>
                  <a:gd name="connsiteX12" fmla="*/ 14323 w 312732"/>
                  <a:gd name="connsiteY12" fmla="*/ 3955 h 1507935"/>
                  <a:gd name="connsiteX13" fmla="*/ 26260 w 312732"/>
                  <a:gd name="connsiteY13" fmla="*/ 1568 h 1507935"/>
                  <a:gd name="connsiteX14" fmla="*/ 307958 w 312732"/>
                  <a:gd name="connsiteY14" fmla="*/ 156741 h 1507935"/>
                  <a:gd name="connsiteX15" fmla="*/ 312732 w 312732"/>
                  <a:gd name="connsiteY15" fmla="*/ 163902 h 1507935"/>
                  <a:gd name="connsiteX16" fmla="*/ 312732 w 312732"/>
                  <a:gd name="connsiteY16" fmla="*/ 841887 h 1507935"/>
                  <a:gd name="connsiteX17" fmla="*/ 307958 w 312732"/>
                  <a:gd name="connsiteY17" fmla="*/ 849049 h 1507935"/>
                  <a:gd name="connsiteX18" fmla="*/ 26260 w 312732"/>
                  <a:gd name="connsiteY18" fmla="*/ 1006609 h 1507935"/>
                  <a:gd name="connsiteX19" fmla="*/ 19098 w 312732"/>
                  <a:gd name="connsiteY19" fmla="*/ 1336052 h 1507935"/>
                  <a:gd name="connsiteX20" fmla="*/ 69231 w 312732"/>
                  <a:gd name="connsiteY20" fmla="*/ 1364699 h 1507935"/>
                  <a:gd name="connsiteX21" fmla="*/ 193369 w 312732"/>
                  <a:gd name="connsiteY21" fmla="*/ 1433930 h 1507935"/>
                  <a:gd name="connsiteX22" fmla="*/ 267374 w 312732"/>
                  <a:gd name="connsiteY22" fmla="*/ 1474513 h 1507935"/>
                  <a:gd name="connsiteX23" fmla="*/ 303183 w 312732"/>
                  <a:gd name="connsiteY23" fmla="*/ 1493612 h 1507935"/>
                  <a:gd name="connsiteX24" fmla="*/ 307958 w 312732"/>
                  <a:gd name="connsiteY24" fmla="*/ 1505548 h 1507935"/>
                  <a:gd name="connsiteX25" fmla="*/ 298409 w 312732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5">
                    <a:moveTo>
                      <a:pt x="298409" y="1507935"/>
                    </a:moveTo>
                    <a:cubicBezTo>
                      <a:pt x="296021" y="1507935"/>
                      <a:pt x="296021" y="1507935"/>
                      <a:pt x="293634" y="1507935"/>
                    </a:cubicBezTo>
                    <a:lnTo>
                      <a:pt x="257825" y="1488837"/>
                    </a:lnTo>
                    <a:cubicBezTo>
                      <a:pt x="233952" y="1476901"/>
                      <a:pt x="207692" y="1462577"/>
                      <a:pt x="183820" y="1448254"/>
                    </a:cubicBezTo>
                    <a:cubicBezTo>
                      <a:pt x="143236" y="1424381"/>
                      <a:pt x="100265" y="1402895"/>
                      <a:pt x="59682" y="1379023"/>
                    </a:cubicBezTo>
                    <a:lnTo>
                      <a:pt x="4774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3" y="3955"/>
                    </a:cubicBezTo>
                    <a:cubicBezTo>
                      <a:pt x="16711" y="-819"/>
                      <a:pt x="21485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8" y="1336052"/>
                    </a:lnTo>
                    <a:lnTo>
                      <a:pt x="69231" y="1364699"/>
                    </a:lnTo>
                    <a:cubicBezTo>
                      <a:pt x="109814" y="1388572"/>
                      <a:pt x="152785" y="1412445"/>
                      <a:pt x="193369" y="1433930"/>
                    </a:cubicBezTo>
                    <a:cubicBezTo>
                      <a:pt x="217241" y="1448254"/>
                      <a:pt x="241114" y="1460190"/>
                      <a:pt x="267374" y="1474513"/>
                    </a:cubicBezTo>
                    <a:lnTo>
                      <a:pt x="303183" y="1493612"/>
                    </a:lnTo>
                    <a:cubicBezTo>
                      <a:pt x="307958" y="1495999"/>
                      <a:pt x="310345" y="1500773"/>
                      <a:pt x="307958" y="1505548"/>
                    </a:cubicBezTo>
                    <a:cubicBezTo>
                      <a:pt x="303183" y="1505548"/>
                      <a:pt x="300796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5" name="Freeform 774">
                <a:extLst>
                  <a:ext uri="{FF2B5EF4-FFF2-40B4-BE49-F238E27FC236}">
                    <a16:creationId xmlns:a16="http://schemas.microsoft.com/office/drawing/2014/main" id="{BF70568C-F731-144A-AC56-1ECCFBE0241C}"/>
                  </a:ext>
                </a:extLst>
              </p:cNvPr>
              <p:cNvSpPr/>
              <p:nvPr/>
            </p:nvSpPr>
            <p:spPr>
              <a:xfrm>
                <a:off x="5749383" y="2958600"/>
                <a:ext cx="317506" cy="2018231"/>
              </a:xfrm>
              <a:custGeom>
                <a:avLst/>
                <a:gdLst>
                  <a:gd name="connsiteX0" fmla="*/ 293634 w 317506"/>
                  <a:gd name="connsiteY0" fmla="*/ 2018232 h 2018231"/>
                  <a:gd name="connsiteX1" fmla="*/ 288860 w 317506"/>
                  <a:gd name="connsiteY1" fmla="*/ 2018232 h 2018231"/>
                  <a:gd name="connsiteX2" fmla="*/ 229178 w 317506"/>
                  <a:gd name="connsiteY2" fmla="*/ 1984810 h 2018231"/>
                  <a:gd name="connsiteX3" fmla="*/ 21486 w 317506"/>
                  <a:gd name="connsiteY3" fmla="*/ 1867834 h 2018231"/>
                  <a:gd name="connsiteX4" fmla="*/ 0 w 317506"/>
                  <a:gd name="connsiteY4" fmla="*/ 1827250 h 2018231"/>
                  <a:gd name="connsiteX5" fmla="*/ 2387 w 317506"/>
                  <a:gd name="connsiteY5" fmla="*/ 1657754 h 2018231"/>
                  <a:gd name="connsiteX6" fmla="*/ 2387 w 317506"/>
                  <a:gd name="connsiteY6" fmla="*/ 1555101 h 2018231"/>
                  <a:gd name="connsiteX7" fmla="*/ 2387 w 317506"/>
                  <a:gd name="connsiteY7" fmla="*/ 1175525 h 2018231"/>
                  <a:gd name="connsiteX8" fmla="*/ 7162 w 317506"/>
                  <a:gd name="connsiteY8" fmla="*/ 1168364 h 2018231"/>
                  <a:gd name="connsiteX9" fmla="*/ 288860 w 317506"/>
                  <a:gd name="connsiteY9" fmla="*/ 1010804 h 2018231"/>
                  <a:gd name="connsiteX10" fmla="*/ 9549 w 317506"/>
                  <a:gd name="connsiteY10" fmla="*/ 853244 h 2018231"/>
                  <a:gd name="connsiteX11" fmla="*/ 4775 w 317506"/>
                  <a:gd name="connsiteY11" fmla="*/ 846082 h 2018231"/>
                  <a:gd name="connsiteX12" fmla="*/ 4775 w 317506"/>
                  <a:gd name="connsiteY12" fmla="*/ 168098 h 2018231"/>
                  <a:gd name="connsiteX13" fmla="*/ 9549 w 317506"/>
                  <a:gd name="connsiteY13" fmla="*/ 160936 h 2018231"/>
                  <a:gd name="connsiteX14" fmla="*/ 45358 w 317506"/>
                  <a:gd name="connsiteY14" fmla="*/ 141838 h 2018231"/>
                  <a:gd name="connsiteX15" fmla="*/ 133687 w 317506"/>
                  <a:gd name="connsiteY15" fmla="*/ 91705 h 2018231"/>
                  <a:gd name="connsiteX16" fmla="*/ 243502 w 317506"/>
                  <a:gd name="connsiteY16" fmla="*/ 29636 h 2018231"/>
                  <a:gd name="connsiteX17" fmla="*/ 291247 w 317506"/>
                  <a:gd name="connsiteY17" fmla="*/ 989 h 2018231"/>
                  <a:gd name="connsiteX18" fmla="*/ 303184 w 317506"/>
                  <a:gd name="connsiteY18" fmla="*/ 3376 h 2018231"/>
                  <a:gd name="connsiteX19" fmla="*/ 300796 w 317506"/>
                  <a:gd name="connsiteY19" fmla="*/ 15313 h 2018231"/>
                  <a:gd name="connsiteX20" fmla="*/ 253051 w 317506"/>
                  <a:gd name="connsiteY20" fmla="*/ 43960 h 2018231"/>
                  <a:gd name="connsiteX21" fmla="*/ 143236 w 317506"/>
                  <a:gd name="connsiteY21" fmla="*/ 106029 h 2018231"/>
                  <a:gd name="connsiteX22" fmla="*/ 54907 w 317506"/>
                  <a:gd name="connsiteY22" fmla="*/ 156161 h 2018231"/>
                  <a:gd name="connsiteX23" fmla="*/ 23873 w 317506"/>
                  <a:gd name="connsiteY23" fmla="*/ 172872 h 2018231"/>
                  <a:gd name="connsiteX24" fmla="*/ 23873 w 317506"/>
                  <a:gd name="connsiteY24" fmla="*/ 838921 h 2018231"/>
                  <a:gd name="connsiteX25" fmla="*/ 312732 w 317506"/>
                  <a:gd name="connsiteY25" fmla="*/ 1001255 h 2018231"/>
                  <a:gd name="connsiteX26" fmla="*/ 317507 w 317506"/>
                  <a:gd name="connsiteY26" fmla="*/ 1008416 h 2018231"/>
                  <a:gd name="connsiteX27" fmla="*/ 312732 w 317506"/>
                  <a:gd name="connsiteY27" fmla="*/ 1015578 h 2018231"/>
                  <a:gd name="connsiteX28" fmla="*/ 21486 w 317506"/>
                  <a:gd name="connsiteY28" fmla="*/ 1177913 h 2018231"/>
                  <a:gd name="connsiteX29" fmla="*/ 21486 w 317506"/>
                  <a:gd name="connsiteY29" fmla="*/ 1552714 h 2018231"/>
                  <a:gd name="connsiteX30" fmla="*/ 21486 w 317506"/>
                  <a:gd name="connsiteY30" fmla="*/ 1655367 h 2018231"/>
                  <a:gd name="connsiteX31" fmla="*/ 19098 w 317506"/>
                  <a:gd name="connsiteY31" fmla="*/ 1824863 h 2018231"/>
                  <a:gd name="connsiteX32" fmla="*/ 31035 w 317506"/>
                  <a:gd name="connsiteY32" fmla="*/ 1848736 h 2018231"/>
                  <a:gd name="connsiteX33" fmla="*/ 241114 w 317506"/>
                  <a:gd name="connsiteY33" fmla="*/ 1965712 h 2018231"/>
                  <a:gd name="connsiteX34" fmla="*/ 300796 w 317506"/>
                  <a:gd name="connsiteY34" fmla="*/ 1999133 h 2018231"/>
                  <a:gd name="connsiteX35" fmla="*/ 303184 w 317506"/>
                  <a:gd name="connsiteY35" fmla="*/ 2011070 h 2018231"/>
                  <a:gd name="connsiteX36" fmla="*/ 293634 w 317506"/>
                  <a:gd name="connsiteY36" fmla="*/ 2018232 h 201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7506" h="2018231">
                    <a:moveTo>
                      <a:pt x="293634" y="2018232"/>
                    </a:moveTo>
                    <a:cubicBezTo>
                      <a:pt x="291247" y="2018232"/>
                      <a:pt x="291247" y="2018232"/>
                      <a:pt x="288860" y="2018232"/>
                    </a:cubicBezTo>
                    <a:lnTo>
                      <a:pt x="229178" y="1984810"/>
                    </a:lnTo>
                    <a:cubicBezTo>
                      <a:pt x="159947" y="1946613"/>
                      <a:pt x="90716" y="1906030"/>
                      <a:pt x="21486" y="1867834"/>
                    </a:cubicBezTo>
                    <a:cubicBezTo>
                      <a:pt x="2387" y="1858285"/>
                      <a:pt x="0" y="1841574"/>
                      <a:pt x="0" y="1827250"/>
                    </a:cubicBezTo>
                    <a:cubicBezTo>
                      <a:pt x="2387" y="1769956"/>
                      <a:pt x="2387" y="1715048"/>
                      <a:pt x="2387" y="1657754"/>
                    </a:cubicBezTo>
                    <a:cubicBezTo>
                      <a:pt x="2387" y="1624332"/>
                      <a:pt x="2387" y="1590910"/>
                      <a:pt x="2387" y="1555101"/>
                    </a:cubicBezTo>
                    <a:lnTo>
                      <a:pt x="2387" y="1175525"/>
                    </a:lnTo>
                    <a:cubicBezTo>
                      <a:pt x="2387" y="1173138"/>
                      <a:pt x="4775" y="1168364"/>
                      <a:pt x="7162" y="1168364"/>
                    </a:cubicBezTo>
                    <a:lnTo>
                      <a:pt x="288860" y="1010804"/>
                    </a:lnTo>
                    <a:lnTo>
                      <a:pt x="9549" y="853244"/>
                    </a:lnTo>
                    <a:cubicBezTo>
                      <a:pt x="7162" y="850857"/>
                      <a:pt x="4775" y="848470"/>
                      <a:pt x="4775" y="846082"/>
                    </a:cubicBezTo>
                    <a:lnTo>
                      <a:pt x="4775" y="168098"/>
                    </a:lnTo>
                    <a:cubicBezTo>
                      <a:pt x="4775" y="165711"/>
                      <a:pt x="7162" y="160936"/>
                      <a:pt x="9549" y="160936"/>
                    </a:cubicBezTo>
                    <a:lnTo>
                      <a:pt x="45358" y="141838"/>
                    </a:lnTo>
                    <a:cubicBezTo>
                      <a:pt x="74006" y="125127"/>
                      <a:pt x="102653" y="110803"/>
                      <a:pt x="133687" y="91705"/>
                    </a:cubicBezTo>
                    <a:cubicBezTo>
                      <a:pt x="169496" y="70220"/>
                      <a:pt x="207693" y="51122"/>
                      <a:pt x="243502" y="29636"/>
                    </a:cubicBezTo>
                    <a:lnTo>
                      <a:pt x="291247" y="989"/>
                    </a:lnTo>
                    <a:cubicBezTo>
                      <a:pt x="296022" y="-1398"/>
                      <a:pt x="300796" y="989"/>
                      <a:pt x="303184" y="3376"/>
                    </a:cubicBezTo>
                    <a:cubicBezTo>
                      <a:pt x="305571" y="8151"/>
                      <a:pt x="303184" y="12925"/>
                      <a:pt x="300796" y="15313"/>
                    </a:cubicBezTo>
                    <a:lnTo>
                      <a:pt x="253051" y="43960"/>
                    </a:lnTo>
                    <a:cubicBezTo>
                      <a:pt x="217242" y="65445"/>
                      <a:pt x="179045" y="84543"/>
                      <a:pt x="143236" y="106029"/>
                    </a:cubicBezTo>
                    <a:cubicBezTo>
                      <a:pt x="114589" y="122740"/>
                      <a:pt x="83554" y="139451"/>
                      <a:pt x="54907" y="156161"/>
                    </a:cubicBezTo>
                    <a:lnTo>
                      <a:pt x="23873" y="172872"/>
                    </a:lnTo>
                    <a:lnTo>
                      <a:pt x="23873" y="838921"/>
                    </a:lnTo>
                    <a:lnTo>
                      <a:pt x="312732" y="1001255"/>
                    </a:lnTo>
                    <a:cubicBezTo>
                      <a:pt x="315120" y="1003642"/>
                      <a:pt x="317507" y="1006029"/>
                      <a:pt x="317507" y="1008416"/>
                    </a:cubicBezTo>
                    <a:cubicBezTo>
                      <a:pt x="317507" y="1010804"/>
                      <a:pt x="315120" y="1015578"/>
                      <a:pt x="312732" y="1015578"/>
                    </a:cubicBezTo>
                    <a:lnTo>
                      <a:pt x="21486" y="1177913"/>
                    </a:lnTo>
                    <a:lnTo>
                      <a:pt x="21486" y="1552714"/>
                    </a:lnTo>
                    <a:cubicBezTo>
                      <a:pt x="21486" y="1586136"/>
                      <a:pt x="21486" y="1619558"/>
                      <a:pt x="21486" y="1655367"/>
                    </a:cubicBezTo>
                    <a:cubicBezTo>
                      <a:pt x="21486" y="1712661"/>
                      <a:pt x="19098" y="1767568"/>
                      <a:pt x="19098" y="1824863"/>
                    </a:cubicBezTo>
                    <a:cubicBezTo>
                      <a:pt x="19098" y="1839186"/>
                      <a:pt x="21486" y="1843961"/>
                      <a:pt x="31035" y="1848736"/>
                    </a:cubicBezTo>
                    <a:cubicBezTo>
                      <a:pt x="100266" y="1886932"/>
                      <a:pt x="169496" y="1925128"/>
                      <a:pt x="241114" y="1965712"/>
                    </a:cubicBezTo>
                    <a:lnTo>
                      <a:pt x="300796" y="1999133"/>
                    </a:lnTo>
                    <a:cubicBezTo>
                      <a:pt x="305571" y="2001521"/>
                      <a:pt x="305571" y="2006295"/>
                      <a:pt x="303184" y="2011070"/>
                    </a:cubicBezTo>
                    <a:cubicBezTo>
                      <a:pt x="298409" y="2015845"/>
                      <a:pt x="296022" y="2018232"/>
                      <a:pt x="293634" y="201823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6" name="Freeform 775">
                <a:extLst>
                  <a:ext uri="{FF2B5EF4-FFF2-40B4-BE49-F238E27FC236}">
                    <a16:creationId xmlns:a16="http://schemas.microsoft.com/office/drawing/2014/main" id="{05612C5A-1597-6D43-BC15-5BB13ED071C1}"/>
                  </a:ext>
                </a:extLst>
              </p:cNvPr>
              <p:cNvSpPr/>
              <p:nvPr/>
            </p:nvSpPr>
            <p:spPr>
              <a:xfrm>
                <a:off x="534019" y="1454041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5202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7" name="Freeform 776">
                <a:extLst>
                  <a:ext uri="{FF2B5EF4-FFF2-40B4-BE49-F238E27FC236}">
                    <a16:creationId xmlns:a16="http://schemas.microsoft.com/office/drawing/2014/main" id="{B996F787-97A2-7B42-A7D9-7786B7156988}"/>
                  </a:ext>
                </a:extLst>
              </p:cNvPr>
              <p:cNvSpPr/>
              <p:nvPr/>
            </p:nvSpPr>
            <p:spPr>
              <a:xfrm>
                <a:off x="5759752" y="2461468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2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2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4221"/>
                      <a:pt x="8730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8" name="Freeform 777">
                <a:extLst>
                  <a:ext uri="{FF2B5EF4-FFF2-40B4-BE49-F238E27FC236}">
                    <a16:creationId xmlns:a16="http://schemas.microsoft.com/office/drawing/2014/main" id="{574AAA5A-0DDA-5843-A50D-AA319019180B}"/>
                  </a:ext>
                </a:extLst>
              </p:cNvPr>
              <p:cNvSpPr/>
              <p:nvPr/>
            </p:nvSpPr>
            <p:spPr>
              <a:xfrm>
                <a:off x="5759752" y="3466509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6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3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3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79" name="Freeform 778">
                <a:extLst>
                  <a:ext uri="{FF2B5EF4-FFF2-40B4-BE49-F238E27FC236}">
                    <a16:creationId xmlns:a16="http://schemas.microsoft.com/office/drawing/2014/main" id="{56F29D0B-C946-1941-9639-C1DB68D01687}"/>
                  </a:ext>
                </a:extLst>
              </p:cNvPr>
              <p:cNvSpPr/>
              <p:nvPr/>
            </p:nvSpPr>
            <p:spPr>
              <a:xfrm>
                <a:off x="4017045" y="2461468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2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2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4221"/>
                      <a:pt x="8730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0" name="Freeform 779">
                <a:extLst>
                  <a:ext uri="{FF2B5EF4-FFF2-40B4-BE49-F238E27FC236}">
                    <a16:creationId xmlns:a16="http://schemas.microsoft.com/office/drawing/2014/main" id="{FD515B8E-AE12-BD4A-B9CD-284B435E1848}"/>
                  </a:ext>
                </a:extLst>
              </p:cNvPr>
              <p:cNvSpPr/>
              <p:nvPr/>
            </p:nvSpPr>
            <p:spPr>
              <a:xfrm>
                <a:off x="5746996" y="4975842"/>
                <a:ext cx="317506" cy="2013456"/>
              </a:xfrm>
              <a:custGeom>
                <a:avLst/>
                <a:gdLst>
                  <a:gd name="connsiteX0" fmla="*/ 296021 w 317506"/>
                  <a:gd name="connsiteY0" fmla="*/ 2013457 h 2013456"/>
                  <a:gd name="connsiteX1" fmla="*/ 291247 w 317506"/>
                  <a:gd name="connsiteY1" fmla="*/ 2013457 h 2013456"/>
                  <a:gd name="connsiteX2" fmla="*/ 224403 w 317506"/>
                  <a:gd name="connsiteY2" fmla="*/ 1975261 h 2013456"/>
                  <a:gd name="connsiteX3" fmla="*/ 21485 w 317506"/>
                  <a:gd name="connsiteY3" fmla="*/ 1863059 h 2013456"/>
                  <a:gd name="connsiteX4" fmla="*/ 0 w 317506"/>
                  <a:gd name="connsiteY4" fmla="*/ 1822475 h 2013456"/>
                  <a:gd name="connsiteX5" fmla="*/ 2387 w 317506"/>
                  <a:gd name="connsiteY5" fmla="*/ 1652979 h 2013456"/>
                  <a:gd name="connsiteX6" fmla="*/ 2387 w 317506"/>
                  <a:gd name="connsiteY6" fmla="*/ 1550327 h 2013456"/>
                  <a:gd name="connsiteX7" fmla="*/ 2387 w 317506"/>
                  <a:gd name="connsiteY7" fmla="*/ 1170751 h 2013456"/>
                  <a:gd name="connsiteX8" fmla="*/ 7162 w 317506"/>
                  <a:gd name="connsiteY8" fmla="*/ 1163589 h 2013456"/>
                  <a:gd name="connsiteX9" fmla="*/ 288859 w 317506"/>
                  <a:gd name="connsiteY9" fmla="*/ 1006029 h 2013456"/>
                  <a:gd name="connsiteX10" fmla="*/ 9549 w 317506"/>
                  <a:gd name="connsiteY10" fmla="*/ 848469 h 2013456"/>
                  <a:gd name="connsiteX11" fmla="*/ 4774 w 317506"/>
                  <a:gd name="connsiteY11" fmla="*/ 841308 h 2013456"/>
                  <a:gd name="connsiteX12" fmla="*/ 4774 w 317506"/>
                  <a:gd name="connsiteY12" fmla="*/ 163323 h 2013456"/>
                  <a:gd name="connsiteX13" fmla="*/ 9549 w 317506"/>
                  <a:gd name="connsiteY13" fmla="*/ 156161 h 2013456"/>
                  <a:gd name="connsiteX14" fmla="*/ 45358 w 317506"/>
                  <a:gd name="connsiteY14" fmla="*/ 137063 h 2013456"/>
                  <a:gd name="connsiteX15" fmla="*/ 131300 w 317506"/>
                  <a:gd name="connsiteY15" fmla="*/ 89318 h 2013456"/>
                  <a:gd name="connsiteX16" fmla="*/ 241114 w 317506"/>
                  <a:gd name="connsiteY16" fmla="*/ 27249 h 2013456"/>
                  <a:gd name="connsiteX17" fmla="*/ 288859 w 317506"/>
                  <a:gd name="connsiteY17" fmla="*/ 989 h 2013456"/>
                  <a:gd name="connsiteX18" fmla="*/ 300796 w 317506"/>
                  <a:gd name="connsiteY18" fmla="*/ 3376 h 2013456"/>
                  <a:gd name="connsiteX19" fmla="*/ 298409 w 317506"/>
                  <a:gd name="connsiteY19" fmla="*/ 15313 h 2013456"/>
                  <a:gd name="connsiteX20" fmla="*/ 250663 w 317506"/>
                  <a:gd name="connsiteY20" fmla="*/ 41572 h 2013456"/>
                  <a:gd name="connsiteX21" fmla="*/ 140849 w 317506"/>
                  <a:gd name="connsiteY21" fmla="*/ 103641 h 2013456"/>
                  <a:gd name="connsiteX22" fmla="*/ 54907 w 317506"/>
                  <a:gd name="connsiteY22" fmla="*/ 151387 h 2013456"/>
                  <a:gd name="connsiteX23" fmla="*/ 23873 w 317506"/>
                  <a:gd name="connsiteY23" fmla="*/ 168098 h 2013456"/>
                  <a:gd name="connsiteX24" fmla="*/ 23873 w 317506"/>
                  <a:gd name="connsiteY24" fmla="*/ 834146 h 2013456"/>
                  <a:gd name="connsiteX25" fmla="*/ 312732 w 317506"/>
                  <a:gd name="connsiteY25" fmla="*/ 996480 h 2013456"/>
                  <a:gd name="connsiteX26" fmla="*/ 317507 w 317506"/>
                  <a:gd name="connsiteY26" fmla="*/ 1003642 h 2013456"/>
                  <a:gd name="connsiteX27" fmla="*/ 312732 w 317506"/>
                  <a:gd name="connsiteY27" fmla="*/ 1010804 h 2013456"/>
                  <a:gd name="connsiteX28" fmla="*/ 21485 w 317506"/>
                  <a:gd name="connsiteY28" fmla="*/ 1173138 h 2013456"/>
                  <a:gd name="connsiteX29" fmla="*/ 21485 w 317506"/>
                  <a:gd name="connsiteY29" fmla="*/ 1547939 h 2013456"/>
                  <a:gd name="connsiteX30" fmla="*/ 21485 w 317506"/>
                  <a:gd name="connsiteY30" fmla="*/ 1650592 h 2013456"/>
                  <a:gd name="connsiteX31" fmla="*/ 19098 w 317506"/>
                  <a:gd name="connsiteY31" fmla="*/ 1820088 h 2013456"/>
                  <a:gd name="connsiteX32" fmla="*/ 31035 w 317506"/>
                  <a:gd name="connsiteY32" fmla="*/ 1843961 h 2013456"/>
                  <a:gd name="connsiteX33" fmla="*/ 233952 w 317506"/>
                  <a:gd name="connsiteY33" fmla="*/ 1956163 h 2013456"/>
                  <a:gd name="connsiteX34" fmla="*/ 300796 w 317506"/>
                  <a:gd name="connsiteY34" fmla="*/ 1994359 h 2013456"/>
                  <a:gd name="connsiteX35" fmla="*/ 303183 w 317506"/>
                  <a:gd name="connsiteY35" fmla="*/ 2006295 h 2013456"/>
                  <a:gd name="connsiteX36" fmla="*/ 296021 w 317506"/>
                  <a:gd name="connsiteY36" fmla="*/ 2013457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7506" h="2013456">
                    <a:moveTo>
                      <a:pt x="296021" y="2013457"/>
                    </a:moveTo>
                    <a:cubicBezTo>
                      <a:pt x="293634" y="2013457"/>
                      <a:pt x="293634" y="2013457"/>
                      <a:pt x="291247" y="2013457"/>
                    </a:cubicBezTo>
                    <a:lnTo>
                      <a:pt x="224403" y="1975261"/>
                    </a:lnTo>
                    <a:cubicBezTo>
                      <a:pt x="157560" y="1937064"/>
                      <a:pt x="88329" y="1898868"/>
                      <a:pt x="21485" y="1863059"/>
                    </a:cubicBezTo>
                    <a:cubicBezTo>
                      <a:pt x="2387" y="1853510"/>
                      <a:pt x="0" y="1836799"/>
                      <a:pt x="0" y="1822475"/>
                    </a:cubicBezTo>
                    <a:cubicBezTo>
                      <a:pt x="2387" y="1765181"/>
                      <a:pt x="2387" y="1710274"/>
                      <a:pt x="2387" y="1652979"/>
                    </a:cubicBezTo>
                    <a:cubicBezTo>
                      <a:pt x="2387" y="1619558"/>
                      <a:pt x="2387" y="1586136"/>
                      <a:pt x="2387" y="1550327"/>
                    </a:cubicBezTo>
                    <a:lnTo>
                      <a:pt x="2387" y="1170751"/>
                    </a:lnTo>
                    <a:cubicBezTo>
                      <a:pt x="2387" y="1168364"/>
                      <a:pt x="4774" y="1163589"/>
                      <a:pt x="7162" y="1163589"/>
                    </a:cubicBezTo>
                    <a:lnTo>
                      <a:pt x="288859" y="1006029"/>
                    </a:lnTo>
                    <a:lnTo>
                      <a:pt x="9549" y="848469"/>
                    </a:lnTo>
                    <a:cubicBezTo>
                      <a:pt x="7162" y="846082"/>
                      <a:pt x="4774" y="843695"/>
                      <a:pt x="4774" y="841308"/>
                    </a:cubicBezTo>
                    <a:lnTo>
                      <a:pt x="4774" y="163323"/>
                    </a:lnTo>
                    <a:cubicBezTo>
                      <a:pt x="4774" y="160936"/>
                      <a:pt x="7162" y="156161"/>
                      <a:pt x="9549" y="156161"/>
                    </a:cubicBezTo>
                    <a:lnTo>
                      <a:pt x="45358" y="137063"/>
                    </a:lnTo>
                    <a:cubicBezTo>
                      <a:pt x="74005" y="122740"/>
                      <a:pt x="102653" y="106029"/>
                      <a:pt x="131300" y="89318"/>
                    </a:cubicBezTo>
                    <a:cubicBezTo>
                      <a:pt x="167109" y="67832"/>
                      <a:pt x="205305" y="48734"/>
                      <a:pt x="241114" y="27249"/>
                    </a:cubicBezTo>
                    <a:lnTo>
                      <a:pt x="288859" y="989"/>
                    </a:lnTo>
                    <a:cubicBezTo>
                      <a:pt x="293634" y="-1398"/>
                      <a:pt x="298409" y="989"/>
                      <a:pt x="300796" y="3376"/>
                    </a:cubicBezTo>
                    <a:cubicBezTo>
                      <a:pt x="303183" y="8151"/>
                      <a:pt x="300796" y="12925"/>
                      <a:pt x="298409" y="15313"/>
                    </a:cubicBezTo>
                    <a:lnTo>
                      <a:pt x="250663" y="41572"/>
                    </a:lnTo>
                    <a:cubicBezTo>
                      <a:pt x="214854" y="63058"/>
                      <a:pt x="176658" y="82156"/>
                      <a:pt x="140849" y="103641"/>
                    </a:cubicBezTo>
                    <a:cubicBezTo>
                      <a:pt x="112202" y="120352"/>
                      <a:pt x="81167" y="137063"/>
                      <a:pt x="54907" y="151387"/>
                    </a:cubicBezTo>
                    <a:lnTo>
                      <a:pt x="23873" y="168098"/>
                    </a:lnTo>
                    <a:lnTo>
                      <a:pt x="23873" y="834146"/>
                    </a:lnTo>
                    <a:lnTo>
                      <a:pt x="312732" y="996480"/>
                    </a:lnTo>
                    <a:cubicBezTo>
                      <a:pt x="315120" y="998867"/>
                      <a:pt x="317507" y="1001255"/>
                      <a:pt x="317507" y="1003642"/>
                    </a:cubicBezTo>
                    <a:cubicBezTo>
                      <a:pt x="317507" y="1006029"/>
                      <a:pt x="315120" y="1010804"/>
                      <a:pt x="312732" y="1010804"/>
                    </a:cubicBezTo>
                    <a:lnTo>
                      <a:pt x="21485" y="1173138"/>
                    </a:lnTo>
                    <a:lnTo>
                      <a:pt x="21485" y="1547939"/>
                    </a:lnTo>
                    <a:cubicBezTo>
                      <a:pt x="21485" y="1581361"/>
                      <a:pt x="21485" y="1614783"/>
                      <a:pt x="21485" y="1650592"/>
                    </a:cubicBezTo>
                    <a:cubicBezTo>
                      <a:pt x="21485" y="1707887"/>
                      <a:pt x="19098" y="1762794"/>
                      <a:pt x="19098" y="1820088"/>
                    </a:cubicBezTo>
                    <a:cubicBezTo>
                      <a:pt x="19098" y="1834412"/>
                      <a:pt x="21485" y="1839187"/>
                      <a:pt x="31035" y="1843961"/>
                    </a:cubicBezTo>
                    <a:cubicBezTo>
                      <a:pt x="97878" y="1882157"/>
                      <a:pt x="167109" y="1917966"/>
                      <a:pt x="233952" y="1956163"/>
                    </a:cubicBezTo>
                    <a:lnTo>
                      <a:pt x="300796" y="1994359"/>
                    </a:lnTo>
                    <a:cubicBezTo>
                      <a:pt x="305571" y="1996746"/>
                      <a:pt x="305571" y="2001521"/>
                      <a:pt x="303183" y="2006295"/>
                    </a:cubicBezTo>
                    <a:cubicBezTo>
                      <a:pt x="300796" y="2011070"/>
                      <a:pt x="298409" y="2013457"/>
                      <a:pt x="296021" y="201345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1" name="Freeform 780">
                <a:extLst>
                  <a:ext uri="{FF2B5EF4-FFF2-40B4-BE49-F238E27FC236}">
                    <a16:creationId xmlns:a16="http://schemas.microsoft.com/office/drawing/2014/main" id="{6D025210-3AF0-7A40-B6D3-27B4A491453C}"/>
                  </a:ext>
                </a:extLst>
              </p:cNvPr>
              <p:cNvSpPr/>
              <p:nvPr/>
            </p:nvSpPr>
            <p:spPr>
              <a:xfrm>
                <a:off x="4880417" y="2462048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4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4 w 299976"/>
                  <a:gd name="connsiteY5" fmla="*/ 158549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4" y="850857"/>
                    </a:lnTo>
                    <a:cubicBezTo>
                      <a:pt x="2387" y="848469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5"/>
                      <a:pt x="300796" y="996480"/>
                      <a:pt x="298409" y="1001255"/>
                    </a:cubicBezTo>
                    <a:cubicBezTo>
                      <a:pt x="296021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2" name="Freeform 781">
                <a:extLst>
                  <a:ext uri="{FF2B5EF4-FFF2-40B4-BE49-F238E27FC236}">
                    <a16:creationId xmlns:a16="http://schemas.microsoft.com/office/drawing/2014/main" id="{7E9FE0C6-091E-814E-A252-6DBD9F03C539}"/>
                  </a:ext>
                </a:extLst>
              </p:cNvPr>
              <p:cNvSpPr/>
              <p:nvPr/>
            </p:nvSpPr>
            <p:spPr>
              <a:xfrm>
                <a:off x="518876" y="950906"/>
                <a:ext cx="319894" cy="2013457"/>
              </a:xfrm>
              <a:custGeom>
                <a:avLst/>
                <a:gdLst>
                  <a:gd name="connsiteX0" fmla="*/ 296021 w 319894"/>
                  <a:gd name="connsiteY0" fmla="*/ 2013457 h 2013457"/>
                  <a:gd name="connsiteX1" fmla="*/ 291247 w 319894"/>
                  <a:gd name="connsiteY1" fmla="*/ 2013457 h 2013457"/>
                  <a:gd name="connsiteX2" fmla="*/ 222016 w 319894"/>
                  <a:gd name="connsiteY2" fmla="*/ 1975261 h 2013457"/>
                  <a:gd name="connsiteX3" fmla="*/ 21485 w 319894"/>
                  <a:gd name="connsiteY3" fmla="*/ 1863059 h 2013457"/>
                  <a:gd name="connsiteX4" fmla="*/ 0 w 319894"/>
                  <a:gd name="connsiteY4" fmla="*/ 1822476 h 2013457"/>
                  <a:gd name="connsiteX5" fmla="*/ 4775 w 319894"/>
                  <a:gd name="connsiteY5" fmla="*/ 1777117 h 2013457"/>
                  <a:gd name="connsiteX6" fmla="*/ 7162 w 319894"/>
                  <a:gd name="connsiteY6" fmla="*/ 1621945 h 2013457"/>
                  <a:gd name="connsiteX7" fmla="*/ 4775 w 319894"/>
                  <a:gd name="connsiteY7" fmla="*/ 1392767 h 2013457"/>
                  <a:gd name="connsiteX8" fmla="*/ 2387 w 319894"/>
                  <a:gd name="connsiteY8" fmla="*/ 1273404 h 2013457"/>
                  <a:gd name="connsiteX9" fmla="*/ 2387 w 319894"/>
                  <a:gd name="connsiteY9" fmla="*/ 1204173 h 2013457"/>
                  <a:gd name="connsiteX10" fmla="*/ 2387 w 319894"/>
                  <a:gd name="connsiteY10" fmla="*/ 1173138 h 2013457"/>
                  <a:gd name="connsiteX11" fmla="*/ 7162 w 319894"/>
                  <a:gd name="connsiteY11" fmla="*/ 1165976 h 2013457"/>
                  <a:gd name="connsiteX12" fmla="*/ 291247 w 319894"/>
                  <a:gd name="connsiteY12" fmla="*/ 1006029 h 2013457"/>
                  <a:gd name="connsiteX13" fmla="*/ 11936 w 319894"/>
                  <a:gd name="connsiteY13" fmla="*/ 848470 h 2013457"/>
                  <a:gd name="connsiteX14" fmla="*/ 7162 w 319894"/>
                  <a:gd name="connsiteY14" fmla="*/ 841308 h 2013457"/>
                  <a:gd name="connsiteX15" fmla="*/ 7162 w 319894"/>
                  <a:gd name="connsiteY15" fmla="*/ 165710 h 2013457"/>
                  <a:gd name="connsiteX16" fmla="*/ 11936 w 319894"/>
                  <a:gd name="connsiteY16" fmla="*/ 158549 h 2013457"/>
                  <a:gd name="connsiteX17" fmla="*/ 47745 w 319894"/>
                  <a:gd name="connsiteY17" fmla="*/ 139451 h 2013457"/>
                  <a:gd name="connsiteX18" fmla="*/ 133687 w 319894"/>
                  <a:gd name="connsiteY18" fmla="*/ 91705 h 2013457"/>
                  <a:gd name="connsiteX19" fmla="*/ 241114 w 319894"/>
                  <a:gd name="connsiteY19" fmla="*/ 29636 h 2013457"/>
                  <a:gd name="connsiteX20" fmla="*/ 291247 w 319894"/>
                  <a:gd name="connsiteY20" fmla="*/ 989 h 2013457"/>
                  <a:gd name="connsiteX21" fmla="*/ 303183 w 319894"/>
                  <a:gd name="connsiteY21" fmla="*/ 3376 h 2013457"/>
                  <a:gd name="connsiteX22" fmla="*/ 300796 w 319894"/>
                  <a:gd name="connsiteY22" fmla="*/ 15312 h 2013457"/>
                  <a:gd name="connsiteX23" fmla="*/ 250663 w 319894"/>
                  <a:gd name="connsiteY23" fmla="*/ 43960 h 2013457"/>
                  <a:gd name="connsiteX24" fmla="*/ 143236 w 319894"/>
                  <a:gd name="connsiteY24" fmla="*/ 106029 h 2013457"/>
                  <a:gd name="connsiteX25" fmla="*/ 57295 w 319894"/>
                  <a:gd name="connsiteY25" fmla="*/ 153774 h 2013457"/>
                  <a:gd name="connsiteX26" fmla="*/ 26260 w 319894"/>
                  <a:gd name="connsiteY26" fmla="*/ 170485 h 2013457"/>
                  <a:gd name="connsiteX27" fmla="*/ 26260 w 319894"/>
                  <a:gd name="connsiteY27" fmla="*/ 836533 h 2013457"/>
                  <a:gd name="connsiteX28" fmla="*/ 315120 w 319894"/>
                  <a:gd name="connsiteY28" fmla="*/ 998868 h 2013457"/>
                  <a:gd name="connsiteX29" fmla="*/ 319894 w 319894"/>
                  <a:gd name="connsiteY29" fmla="*/ 1006029 h 2013457"/>
                  <a:gd name="connsiteX30" fmla="*/ 315120 w 319894"/>
                  <a:gd name="connsiteY30" fmla="*/ 1013191 h 2013457"/>
                  <a:gd name="connsiteX31" fmla="*/ 21485 w 319894"/>
                  <a:gd name="connsiteY31" fmla="*/ 1177913 h 2013457"/>
                  <a:gd name="connsiteX32" fmla="*/ 21485 w 319894"/>
                  <a:gd name="connsiteY32" fmla="*/ 1204173 h 2013457"/>
                  <a:gd name="connsiteX33" fmla="*/ 21485 w 319894"/>
                  <a:gd name="connsiteY33" fmla="*/ 1273404 h 2013457"/>
                  <a:gd name="connsiteX34" fmla="*/ 23873 w 319894"/>
                  <a:gd name="connsiteY34" fmla="*/ 1392767 h 2013457"/>
                  <a:gd name="connsiteX35" fmla="*/ 26260 w 319894"/>
                  <a:gd name="connsiteY35" fmla="*/ 1621945 h 2013457"/>
                  <a:gd name="connsiteX36" fmla="*/ 23873 w 319894"/>
                  <a:gd name="connsiteY36" fmla="*/ 1777117 h 2013457"/>
                  <a:gd name="connsiteX37" fmla="*/ 21485 w 319894"/>
                  <a:gd name="connsiteY37" fmla="*/ 1822476 h 2013457"/>
                  <a:gd name="connsiteX38" fmla="*/ 33422 w 319894"/>
                  <a:gd name="connsiteY38" fmla="*/ 1846348 h 2013457"/>
                  <a:gd name="connsiteX39" fmla="*/ 233952 w 319894"/>
                  <a:gd name="connsiteY39" fmla="*/ 1958550 h 2013457"/>
                  <a:gd name="connsiteX40" fmla="*/ 303183 w 319894"/>
                  <a:gd name="connsiteY40" fmla="*/ 1996746 h 2013457"/>
                  <a:gd name="connsiteX41" fmla="*/ 305570 w 319894"/>
                  <a:gd name="connsiteY41" fmla="*/ 2008682 h 2013457"/>
                  <a:gd name="connsiteX42" fmla="*/ 296021 w 319894"/>
                  <a:gd name="connsiteY42" fmla="*/ 2013457 h 201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9894" h="2013457">
                    <a:moveTo>
                      <a:pt x="296021" y="2013457"/>
                    </a:moveTo>
                    <a:cubicBezTo>
                      <a:pt x="293634" y="2013457"/>
                      <a:pt x="293634" y="2013457"/>
                      <a:pt x="291247" y="2013457"/>
                    </a:cubicBezTo>
                    <a:lnTo>
                      <a:pt x="222016" y="1975261"/>
                    </a:lnTo>
                    <a:cubicBezTo>
                      <a:pt x="155173" y="1937064"/>
                      <a:pt x="88329" y="1901255"/>
                      <a:pt x="21485" y="1863059"/>
                    </a:cubicBezTo>
                    <a:cubicBezTo>
                      <a:pt x="2387" y="1853510"/>
                      <a:pt x="0" y="1836799"/>
                      <a:pt x="0" y="1822476"/>
                    </a:cubicBezTo>
                    <a:lnTo>
                      <a:pt x="4775" y="1777117"/>
                    </a:lnTo>
                    <a:cubicBezTo>
                      <a:pt x="7162" y="1726985"/>
                      <a:pt x="9549" y="1674465"/>
                      <a:pt x="7162" y="1621945"/>
                    </a:cubicBezTo>
                    <a:cubicBezTo>
                      <a:pt x="7162" y="1545552"/>
                      <a:pt x="4775" y="1466772"/>
                      <a:pt x="4775" y="1392767"/>
                    </a:cubicBezTo>
                    <a:cubicBezTo>
                      <a:pt x="4775" y="1352183"/>
                      <a:pt x="2387" y="1313987"/>
                      <a:pt x="2387" y="1273404"/>
                    </a:cubicBezTo>
                    <a:cubicBezTo>
                      <a:pt x="2387" y="1249531"/>
                      <a:pt x="2387" y="1228045"/>
                      <a:pt x="2387" y="1204173"/>
                    </a:cubicBezTo>
                    <a:lnTo>
                      <a:pt x="2387" y="1173138"/>
                    </a:lnTo>
                    <a:cubicBezTo>
                      <a:pt x="2387" y="1170751"/>
                      <a:pt x="4775" y="1165976"/>
                      <a:pt x="7162" y="1165976"/>
                    </a:cubicBezTo>
                    <a:lnTo>
                      <a:pt x="291247" y="1006029"/>
                    </a:lnTo>
                    <a:lnTo>
                      <a:pt x="11936" y="848470"/>
                    </a:lnTo>
                    <a:cubicBezTo>
                      <a:pt x="9549" y="846082"/>
                      <a:pt x="7162" y="843695"/>
                      <a:pt x="7162" y="841308"/>
                    </a:cubicBezTo>
                    <a:lnTo>
                      <a:pt x="7162" y="165710"/>
                    </a:lnTo>
                    <a:cubicBezTo>
                      <a:pt x="7162" y="163323"/>
                      <a:pt x="9549" y="158549"/>
                      <a:pt x="11936" y="158549"/>
                    </a:cubicBezTo>
                    <a:lnTo>
                      <a:pt x="47745" y="139451"/>
                    </a:lnTo>
                    <a:cubicBezTo>
                      <a:pt x="76393" y="125127"/>
                      <a:pt x="105040" y="108416"/>
                      <a:pt x="133687" y="91705"/>
                    </a:cubicBezTo>
                    <a:cubicBezTo>
                      <a:pt x="169496" y="72607"/>
                      <a:pt x="205305" y="51122"/>
                      <a:pt x="241114" y="29636"/>
                    </a:cubicBezTo>
                    <a:lnTo>
                      <a:pt x="291247" y="989"/>
                    </a:lnTo>
                    <a:cubicBezTo>
                      <a:pt x="296021" y="-1398"/>
                      <a:pt x="300796" y="989"/>
                      <a:pt x="303183" y="3376"/>
                    </a:cubicBezTo>
                    <a:cubicBezTo>
                      <a:pt x="305570" y="8151"/>
                      <a:pt x="303183" y="12925"/>
                      <a:pt x="300796" y="15312"/>
                    </a:cubicBezTo>
                    <a:lnTo>
                      <a:pt x="250663" y="43960"/>
                    </a:lnTo>
                    <a:cubicBezTo>
                      <a:pt x="214854" y="65445"/>
                      <a:pt x="179045" y="84543"/>
                      <a:pt x="143236" y="106029"/>
                    </a:cubicBezTo>
                    <a:cubicBezTo>
                      <a:pt x="114589" y="122740"/>
                      <a:pt x="83554" y="139451"/>
                      <a:pt x="57295" y="153774"/>
                    </a:cubicBezTo>
                    <a:lnTo>
                      <a:pt x="26260" y="170485"/>
                    </a:lnTo>
                    <a:lnTo>
                      <a:pt x="26260" y="836533"/>
                    </a:lnTo>
                    <a:lnTo>
                      <a:pt x="315120" y="998868"/>
                    </a:lnTo>
                    <a:cubicBezTo>
                      <a:pt x="317507" y="1001255"/>
                      <a:pt x="319894" y="1003642"/>
                      <a:pt x="319894" y="1006029"/>
                    </a:cubicBezTo>
                    <a:cubicBezTo>
                      <a:pt x="319894" y="1008417"/>
                      <a:pt x="317507" y="1013191"/>
                      <a:pt x="315120" y="1013191"/>
                    </a:cubicBezTo>
                    <a:lnTo>
                      <a:pt x="21485" y="1177913"/>
                    </a:lnTo>
                    <a:lnTo>
                      <a:pt x="21485" y="1204173"/>
                    </a:lnTo>
                    <a:cubicBezTo>
                      <a:pt x="21485" y="1228045"/>
                      <a:pt x="21485" y="1249531"/>
                      <a:pt x="21485" y="1273404"/>
                    </a:cubicBezTo>
                    <a:cubicBezTo>
                      <a:pt x="21485" y="1313987"/>
                      <a:pt x="23873" y="1352183"/>
                      <a:pt x="23873" y="1392767"/>
                    </a:cubicBezTo>
                    <a:cubicBezTo>
                      <a:pt x="26260" y="1466772"/>
                      <a:pt x="26260" y="1545552"/>
                      <a:pt x="26260" y="1621945"/>
                    </a:cubicBezTo>
                    <a:cubicBezTo>
                      <a:pt x="26260" y="1674465"/>
                      <a:pt x="23873" y="1726985"/>
                      <a:pt x="23873" y="1777117"/>
                    </a:cubicBezTo>
                    <a:lnTo>
                      <a:pt x="21485" y="1822476"/>
                    </a:lnTo>
                    <a:cubicBezTo>
                      <a:pt x="21485" y="1836799"/>
                      <a:pt x="23873" y="1841574"/>
                      <a:pt x="33422" y="1846348"/>
                    </a:cubicBezTo>
                    <a:cubicBezTo>
                      <a:pt x="100265" y="1882157"/>
                      <a:pt x="167109" y="1920354"/>
                      <a:pt x="233952" y="1958550"/>
                    </a:cubicBezTo>
                    <a:lnTo>
                      <a:pt x="303183" y="1996746"/>
                    </a:lnTo>
                    <a:cubicBezTo>
                      <a:pt x="307958" y="1999134"/>
                      <a:pt x="307958" y="2003908"/>
                      <a:pt x="305570" y="2008682"/>
                    </a:cubicBezTo>
                    <a:cubicBezTo>
                      <a:pt x="303183" y="2013457"/>
                      <a:pt x="300796" y="2013457"/>
                      <a:pt x="296021" y="201345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3" name="Freeform 782">
                <a:extLst>
                  <a:ext uri="{FF2B5EF4-FFF2-40B4-BE49-F238E27FC236}">
                    <a16:creationId xmlns:a16="http://schemas.microsoft.com/office/drawing/2014/main" id="{58AE1DB0-8DC0-F045-AFBA-5D9F27B385CE}"/>
                  </a:ext>
                </a:extLst>
              </p:cNvPr>
              <p:cNvSpPr/>
              <p:nvPr/>
            </p:nvSpPr>
            <p:spPr>
              <a:xfrm>
                <a:off x="4004289" y="4973455"/>
                <a:ext cx="317506" cy="2015844"/>
              </a:xfrm>
              <a:custGeom>
                <a:avLst/>
                <a:gdLst>
                  <a:gd name="connsiteX0" fmla="*/ 296021 w 317506"/>
                  <a:gd name="connsiteY0" fmla="*/ 2015844 h 2015844"/>
                  <a:gd name="connsiteX1" fmla="*/ 291247 w 317506"/>
                  <a:gd name="connsiteY1" fmla="*/ 2015844 h 2015844"/>
                  <a:gd name="connsiteX2" fmla="*/ 222016 w 317506"/>
                  <a:gd name="connsiteY2" fmla="*/ 1977648 h 2015844"/>
                  <a:gd name="connsiteX3" fmla="*/ 21485 w 317506"/>
                  <a:gd name="connsiteY3" fmla="*/ 1865447 h 2015844"/>
                  <a:gd name="connsiteX4" fmla="*/ 0 w 317506"/>
                  <a:gd name="connsiteY4" fmla="*/ 1824863 h 2015844"/>
                  <a:gd name="connsiteX5" fmla="*/ 2387 w 317506"/>
                  <a:gd name="connsiteY5" fmla="*/ 1779505 h 2015844"/>
                  <a:gd name="connsiteX6" fmla="*/ 4774 w 317506"/>
                  <a:gd name="connsiteY6" fmla="*/ 1624332 h 2015844"/>
                  <a:gd name="connsiteX7" fmla="*/ 2387 w 317506"/>
                  <a:gd name="connsiteY7" fmla="*/ 1397542 h 2015844"/>
                  <a:gd name="connsiteX8" fmla="*/ 0 w 317506"/>
                  <a:gd name="connsiteY8" fmla="*/ 1275791 h 2015844"/>
                  <a:gd name="connsiteX9" fmla="*/ 0 w 317506"/>
                  <a:gd name="connsiteY9" fmla="*/ 1206560 h 2015844"/>
                  <a:gd name="connsiteX10" fmla="*/ 0 w 317506"/>
                  <a:gd name="connsiteY10" fmla="*/ 1175525 h 2015844"/>
                  <a:gd name="connsiteX11" fmla="*/ 4774 w 317506"/>
                  <a:gd name="connsiteY11" fmla="*/ 1168364 h 2015844"/>
                  <a:gd name="connsiteX12" fmla="*/ 288859 w 317506"/>
                  <a:gd name="connsiteY12" fmla="*/ 1008417 h 2015844"/>
                  <a:gd name="connsiteX13" fmla="*/ 9549 w 317506"/>
                  <a:gd name="connsiteY13" fmla="*/ 850857 h 2015844"/>
                  <a:gd name="connsiteX14" fmla="*/ 4774 w 317506"/>
                  <a:gd name="connsiteY14" fmla="*/ 843695 h 2015844"/>
                  <a:gd name="connsiteX15" fmla="*/ 4774 w 317506"/>
                  <a:gd name="connsiteY15" fmla="*/ 165710 h 2015844"/>
                  <a:gd name="connsiteX16" fmla="*/ 9549 w 317506"/>
                  <a:gd name="connsiteY16" fmla="*/ 158548 h 2015844"/>
                  <a:gd name="connsiteX17" fmla="*/ 45358 w 317506"/>
                  <a:gd name="connsiteY17" fmla="*/ 139450 h 2015844"/>
                  <a:gd name="connsiteX18" fmla="*/ 131300 w 317506"/>
                  <a:gd name="connsiteY18" fmla="*/ 91705 h 2015844"/>
                  <a:gd name="connsiteX19" fmla="*/ 238727 w 317506"/>
                  <a:gd name="connsiteY19" fmla="*/ 29636 h 2015844"/>
                  <a:gd name="connsiteX20" fmla="*/ 288859 w 317506"/>
                  <a:gd name="connsiteY20" fmla="*/ 989 h 2015844"/>
                  <a:gd name="connsiteX21" fmla="*/ 300796 w 317506"/>
                  <a:gd name="connsiteY21" fmla="*/ 3376 h 2015844"/>
                  <a:gd name="connsiteX22" fmla="*/ 298409 w 317506"/>
                  <a:gd name="connsiteY22" fmla="*/ 15312 h 2015844"/>
                  <a:gd name="connsiteX23" fmla="*/ 248276 w 317506"/>
                  <a:gd name="connsiteY23" fmla="*/ 43959 h 2015844"/>
                  <a:gd name="connsiteX24" fmla="*/ 140849 w 317506"/>
                  <a:gd name="connsiteY24" fmla="*/ 106029 h 2015844"/>
                  <a:gd name="connsiteX25" fmla="*/ 54907 w 317506"/>
                  <a:gd name="connsiteY25" fmla="*/ 153774 h 2015844"/>
                  <a:gd name="connsiteX26" fmla="*/ 23873 w 317506"/>
                  <a:gd name="connsiteY26" fmla="*/ 170485 h 2015844"/>
                  <a:gd name="connsiteX27" fmla="*/ 23873 w 317506"/>
                  <a:gd name="connsiteY27" fmla="*/ 836533 h 2015844"/>
                  <a:gd name="connsiteX28" fmla="*/ 312732 w 317506"/>
                  <a:gd name="connsiteY28" fmla="*/ 998867 h 2015844"/>
                  <a:gd name="connsiteX29" fmla="*/ 317507 w 317506"/>
                  <a:gd name="connsiteY29" fmla="*/ 1006029 h 2015844"/>
                  <a:gd name="connsiteX30" fmla="*/ 312732 w 317506"/>
                  <a:gd name="connsiteY30" fmla="*/ 1013191 h 2015844"/>
                  <a:gd name="connsiteX31" fmla="*/ 19098 w 317506"/>
                  <a:gd name="connsiteY31" fmla="*/ 1177913 h 2015844"/>
                  <a:gd name="connsiteX32" fmla="*/ 19098 w 317506"/>
                  <a:gd name="connsiteY32" fmla="*/ 1204173 h 2015844"/>
                  <a:gd name="connsiteX33" fmla="*/ 19098 w 317506"/>
                  <a:gd name="connsiteY33" fmla="*/ 1273403 h 2015844"/>
                  <a:gd name="connsiteX34" fmla="*/ 21485 w 317506"/>
                  <a:gd name="connsiteY34" fmla="*/ 1395154 h 2015844"/>
                  <a:gd name="connsiteX35" fmla="*/ 23873 w 317506"/>
                  <a:gd name="connsiteY35" fmla="*/ 1621945 h 2015844"/>
                  <a:gd name="connsiteX36" fmla="*/ 21485 w 317506"/>
                  <a:gd name="connsiteY36" fmla="*/ 1777117 h 2015844"/>
                  <a:gd name="connsiteX37" fmla="*/ 19098 w 317506"/>
                  <a:gd name="connsiteY37" fmla="*/ 1822475 h 2015844"/>
                  <a:gd name="connsiteX38" fmla="*/ 31035 w 317506"/>
                  <a:gd name="connsiteY38" fmla="*/ 1846348 h 2015844"/>
                  <a:gd name="connsiteX39" fmla="*/ 231565 w 317506"/>
                  <a:gd name="connsiteY39" fmla="*/ 1958550 h 2015844"/>
                  <a:gd name="connsiteX40" fmla="*/ 300796 w 317506"/>
                  <a:gd name="connsiteY40" fmla="*/ 1996746 h 2015844"/>
                  <a:gd name="connsiteX41" fmla="*/ 303183 w 317506"/>
                  <a:gd name="connsiteY41" fmla="*/ 2008683 h 2015844"/>
                  <a:gd name="connsiteX42" fmla="*/ 296021 w 317506"/>
                  <a:gd name="connsiteY42" fmla="*/ 2015844 h 20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7506" h="2015844">
                    <a:moveTo>
                      <a:pt x="296021" y="2015844"/>
                    </a:moveTo>
                    <a:cubicBezTo>
                      <a:pt x="293634" y="2015844"/>
                      <a:pt x="293634" y="2015844"/>
                      <a:pt x="291247" y="2015844"/>
                    </a:cubicBezTo>
                    <a:lnTo>
                      <a:pt x="222016" y="1977648"/>
                    </a:lnTo>
                    <a:cubicBezTo>
                      <a:pt x="155173" y="1939451"/>
                      <a:pt x="88329" y="1903642"/>
                      <a:pt x="21485" y="1865447"/>
                    </a:cubicBezTo>
                    <a:cubicBezTo>
                      <a:pt x="2387" y="1855897"/>
                      <a:pt x="0" y="1839186"/>
                      <a:pt x="0" y="1824863"/>
                    </a:cubicBezTo>
                    <a:lnTo>
                      <a:pt x="2387" y="1779505"/>
                    </a:lnTo>
                    <a:cubicBezTo>
                      <a:pt x="4774" y="1729372"/>
                      <a:pt x="7162" y="1676852"/>
                      <a:pt x="4774" y="1624332"/>
                    </a:cubicBezTo>
                    <a:cubicBezTo>
                      <a:pt x="4774" y="1547939"/>
                      <a:pt x="2387" y="1471547"/>
                      <a:pt x="2387" y="1397542"/>
                    </a:cubicBezTo>
                    <a:cubicBezTo>
                      <a:pt x="2387" y="1356958"/>
                      <a:pt x="0" y="1316375"/>
                      <a:pt x="0" y="1275791"/>
                    </a:cubicBezTo>
                    <a:cubicBezTo>
                      <a:pt x="0" y="1251918"/>
                      <a:pt x="0" y="1230433"/>
                      <a:pt x="0" y="1206560"/>
                    </a:cubicBezTo>
                    <a:lnTo>
                      <a:pt x="0" y="1175525"/>
                    </a:lnTo>
                    <a:cubicBezTo>
                      <a:pt x="0" y="1173138"/>
                      <a:pt x="2387" y="1168364"/>
                      <a:pt x="4774" y="1168364"/>
                    </a:cubicBezTo>
                    <a:lnTo>
                      <a:pt x="288859" y="1008417"/>
                    </a:lnTo>
                    <a:lnTo>
                      <a:pt x="9549" y="850857"/>
                    </a:lnTo>
                    <a:cubicBezTo>
                      <a:pt x="7162" y="848470"/>
                      <a:pt x="4774" y="846082"/>
                      <a:pt x="4774" y="843695"/>
                    </a:cubicBezTo>
                    <a:lnTo>
                      <a:pt x="4774" y="165710"/>
                    </a:lnTo>
                    <a:cubicBezTo>
                      <a:pt x="4774" y="163323"/>
                      <a:pt x="7162" y="158548"/>
                      <a:pt x="9549" y="158548"/>
                    </a:cubicBezTo>
                    <a:lnTo>
                      <a:pt x="45358" y="139450"/>
                    </a:lnTo>
                    <a:cubicBezTo>
                      <a:pt x="74005" y="125127"/>
                      <a:pt x="102653" y="108416"/>
                      <a:pt x="131300" y="91705"/>
                    </a:cubicBezTo>
                    <a:cubicBezTo>
                      <a:pt x="167109" y="72607"/>
                      <a:pt x="202918" y="51121"/>
                      <a:pt x="238727" y="29636"/>
                    </a:cubicBezTo>
                    <a:lnTo>
                      <a:pt x="288859" y="989"/>
                    </a:lnTo>
                    <a:cubicBezTo>
                      <a:pt x="293634" y="-1399"/>
                      <a:pt x="298409" y="989"/>
                      <a:pt x="300796" y="3376"/>
                    </a:cubicBezTo>
                    <a:cubicBezTo>
                      <a:pt x="303183" y="8150"/>
                      <a:pt x="300796" y="12925"/>
                      <a:pt x="298409" y="15312"/>
                    </a:cubicBezTo>
                    <a:lnTo>
                      <a:pt x="248276" y="43959"/>
                    </a:lnTo>
                    <a:cubicBezTo>
                      <a:pt x="212467" y="65445"/>
                      <a:pt x="176658" y="84543"/>
                      <a:pt x="140849" y="106029"/>
                    </a:cubicBezTo>
                    <a:cubicBezTo>
                      <a:pt x="112202" y="122739"/>
                      <a:pt x="81167" y="139450"/>
                      <a:pt x="54907" y="153774"/>
                    </a:cubicBezTo>
                    <a:lnTo>
                      <a:pt x="23873" y="170485"/>
                    </a:lnTo>
                    <a:lnTo>
                      <a:pt x="23873" y="836533"/>
                    </a:lnTo>
                    <a:lnTo>
                      <a:pt x="312732" y="998867"/>
                    </a:lnTo>
                    <a:cubicBezTo>
                      <a:pt x="315120" y="1001255"/>
                      <a:pt x="317507" y="1003642"/>
                      <a:pt x="317507" y="1006029"/>
                    </a:cubicBezTo>
                    <a:cubicBezTo>
                      <a:pt x="317507" y="1008417"/>
                      <a:pt x="315120" y="1013191"/>
                      <a:pt x="312732" y="1013191"/>
                    </a:cubicBezTo>
                    <a:lnTo>
                      <a:pt x="19098" y="1177913"/>
                    </a:lnTo>
                    <a:lnTo>
                      <a:pt x="19098" y="1204173"/>
                    </a:lnTo>
                    <a:cubicBezTo>
                      <a:pt x="19098" y="1228045"/>
                      <a:pt x="19098" y="1249531"/>
                      <a:pt x="19098" y="1273403"/>
                    </a:cubicBezTo>
                    <a:cubicBezTo>
                      <a:pt x="19098" y="1313987"/>
                      <a:pt x="21485" y="1354570"/>
                      <a:pt x="21485" y="1395154"/>
                    </a:cubicBezTo>
                    <a:cubicBezTo>
                      <a:pt x="23873" y="1469160"/>
                      <a:pt x="23873" y="1547939"/>
                      <a:pt x="23873" y="1621945"/>
                    </a:cubicBezTo>
                    <a:cubicBezTo>
                      <a:pt x="23873" y="1674465"/>
                      <a:pt x="21485" y="1726984"/>
                      <a:pt x="21485" y="1777117"/>
                    </a:cubicBezTo>
                    <a:lnTo>
                      <a:pt x="19098" y="1822475"/>
                    </a:lnTo>
                    <a:cubicBezTo>
                      <a:pt x="19098" y="1836799"/>
                      <a:pt x="21485" y="1841574"/>
                      <a:pt x="31035" y="1846348"/>
                    </a:cubicBezTo>
                    <a:cubicBezTo>
                      <a:pt x="97878" y="1882157"/>
                      <a:pt x="164721" y="1920353"/>
                      <a:pt x="231565" y="1958550"/>
                    </a:cubicBezTo>
                    <a:lnTo>
                      <a:pt x="300796" y="1996746"/>
                    </a:lnTo>
                    <a:cubicBezTo>
                      <a:pt x="305571" y="1999133"/>
                      <a:pt x="305571" y="2003908"/>
                      <a:pt x="303183" y="2008683"/>
                    </a:cubicBezTo>
                    <a:cubicBezTo>
                      <a:pt x="300796" y="2013457"/>
                      <a:pt x="298409" y="2015844"/>
                      <a:pt x="296021" y="201584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4" name="Freeform 783">
                <a:extLst>
                  <a:ext uri="{FF2B5EF4-FFF2-40B4-BE49-F238E27FC236}">
                    <a16:creationId xmlns:a16="http://schemas.microsoft.com/office/drawing/2014/main" id="{C3E78564-35C8-2D48-AB53-78F79BFDF7ED}"/>
                  </a:ext>
                </a:extLst>
              </p:cNvPr>
              <p:cNvSpPr/>
              <p:nvPr/>
            </p:nvSpPr>
            <p:spPr>
              <a:xfrm>
                <a:off x="4015289" y="1958334"/>
                <a:ext cx="304119" cy="502315"/>
              </a:xfrm>
              <a:custGeom>
                <a:avLst/>
                <a:gdLst>
                  <a:gd name="connsiteX0" fmla="*/ 8098 w 304119"/>
                  <a:gd name="connsiteY0" fmla="*/ 502316 h 502315"/>
                  <a:gd name="connsiteX1" fmla="*/ 937 w 304119"/>
                  <a:gd name="connsiteY1" fmla="*/ 497541 h 502315"/>
                  <a:gd name="connsiteX2" fmla="*/ 5711 w 304119"/>
                  <a:gd name="connsiteY2" fmla="*/ 485605 h 502315"/>
                  <a:gd name="connsiteX3" fmla="*/ 39133 w 304119"/>
                  <a:gd name="connsiteY3" fmla="*/ 468894 h 502315"/>
                  <a:gd name="connsiteX4" fmla="*/ 115526 w 304119"/>
                  <a:gd name="connsiteY4" fmla="*/ 428310 h 502315"/>
                  <a:gd name="connsiteX5" fmla="*/ 244438 w 304119"/>
                  <a:gd name="connsiteY5" fmla="*/ 356692 h 502315"/>
                  <a:gd name="connsiteX6" fmla="*/ 285022 w 304119"/>
                  <a:gd name="connsiteY6" fmla="*/ 332819 h 502315"/>
                  <a:gd name="connsiteX7" fmla="*/ 285022 w 304119"/>
                  <a:gd name="connsiteY7" fmla="*/ 289848 h 502315"/>
                  <a:gd name="connsiteX8" fmla="*/ 285022 w 304119"/>
                  <a:gd name="connsiteY8" fmla="*/ 12925 h 502315"/>
                  <a:gd name="connsiteX9" fmla="*/ 287409 w 304119"/>
                  <a:gd name="connsiteY9" fmla="*/ 989 h 502315"/>
                  <a:gd name="connsiteX10" fmla="*/ 299345 w 304119"/>
                  <a:gd name="connsiteY10" fmla="*/ 3376 h 502315"/>
                  <a:gd name="connsiteX11" fmla="*/ 292183 w 304119"/>
                  <a:gd name="connsiteY11" fmla="*/ 8151 h 502315"/>
                  <a:gd name="connsiteX12" fmla="*/ 301732 w 304119"/>
                  <a:gd name="connsiteY12" fmla="*/ 5763 h 502315"/>
                  <a:gd name="connsiteX13" fmla="*/ 304120 w 304119"/>
                  <a:gd name="connsiteY13" fmla="*/ 15312 h 502315"/>
                  <a:gd name="connsiteX14" fmla="*/ 304120 w 304119"/>
                  <a:gd name="connsiteY14" fmla="*/ 292236 h 502315"/>
                  <a:gd name="connsiteX15" fmla="*/ 304120 w 304119"/>
                  <a:gd name="connsiteY15" fmla="*/ 339981 h 502315"/>
                  <a:gd name="connsiteX16" fmla="*/ 299345 w 304119"/>
                  <a:gd name="connsiteY16" fmla="*/ 347143 h 502315"/>
                  <a:gd name="connsiteX17" fmla="*/ 253987 w 304119"/>
                  <a:gd name="connsiteY17" fmla="*/ 373403 h 502315"/>
                  <a:gd name="connsiteX18" fmla="*/ 125075 w 304119"/>
                  <a:gd name="connsiteY18" fmla="*/ 445021 h 502315"/>
                  <a:gd name="connsiteX19" fmla="*/ 48682 w 304119"/>
                  <a:gd name="connsiteY19" fmla="*/ 485605 h 502315"/>
                  <a:gd name="connsiteX20" fmla="*/ 15260 w 304119"/>
                  <a:gd name="connsiteY20" fmla="*/ 502316 h 502315"/>
                  <a:gd name="connsiteX21" fmla="*/ 8098 w 304119"/>
                  <a:gd name="connsiteY21" fmla="*/ 502316 h 502315"/>
                  <a:gd name="connsiteX22" fmla="*/ 289796 w 304119"/>
                  <a:gd name="connsiteY22" fmla="*/ 337594 h 502315"/>
                  <a:gd name="connsiteX23" fmla="*/ 289796 w 304119"/>
                  <a:gd name="connsiteY23" fmla="*/ 337594 h 502315"/>
                  <a:gd name="connsiteX24" fmla="*/ 289796 w 304119"/>
                  <a:gd name="connsiteY24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119" h="502315">
                    <a:moveTo>
                      <a:pt x="8098" y="502316"/>
                    </a:moveTo>
                    <a:cubicBezTo>
                      <a:pt x="5711" y="502316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8894"/>
                    </a:lnTo>
                    <a:cubicBezTo>
                      <a:pt x="65393" y="454570"/>
                      <a:pt x="89266" y="442634"/>
                      <a:pt x="115526" y="428310"/>
                    </a:cubicBezTo>
                    <a:cubicBezTo>
                      <a:pt x="158496" y="404437"/>
                      <a:pt x="203855" y="380565"/>
                      <a:pt x="244438" y="356692"/>
                    </a:cubicBezTo>
                    <a:lnTo>
                      <a:pt x="285022" y="332819"/>
                    </a:lnTo>
                    <a:lnTo>
                      <a:pt x="285022" y="289848"/>
                    </a:lnTo>
                    <a:cubicBezTo>
                      <a:pt x="285022" y="194358"/>
                      <a:pt x="285022" y="103641"/>
                      <a:pt x="285022" y="12925"/>
                    </a:cubicBezTo>
                    <a:cubicBezTo>
                      <a:pt x="282634" y="8151"/>
                      <a:pt x="282634" y="3376"/>
                      <a:pt x="287409" y="989"/>
                    </a:cubicBezTo>
                    <a:cubicBezTo>
                      <a:pt x="292183" y="-1399"/>
                      <a:pt x="296958" y="989"/>
                      <a:pt x="299345" y="3376"/>
                    </a:cubicBezTo>
                    <a:lnTo>
                      <a:pt x="292183" y="8151"/>
                    </a:lnTo>
                    <a:lnTo>
                      <a:pt x="301732" y="5763"/>
                    </a:lnTo>
                    <a:cubicBezTo>
                      <a:pt x="301732" y="8151"/>
                      <a:pt x="304120" y="10538"/>
                      <a:pt x="304120" y="15312"/>
                    </a:cubicBezTo>
                    <a:cubicBezTo>
                      <a:pt x="304120" y="106029"/>
                      <a:pt x="304120" y="196745"/>
                      <a:pt x="304120" y="292236"/>
                    </a:cubicBezTo>
                    <a:lnTo>
                      <a:pt x="304120" y="339981"/>
                    </a:lnTo>
                    <a:cubicBezTo>
                      <a:pt x="304120" y="342368"/>
                      <a:pt x="301732" y="347143"/>
                      <a:pt x="299345" y="347143"/>
                    </a:cubicBezTo>
                    <a:lnTo>
                      <a:pt x="253987" y="373403"/>
                    </a:lnTo>
                    <a:cubicBezTo>
                      <a:pt x="213403" y="397276"/>
                      <a:pt x="168045" y="421148"/>
                      <a:pt x="125075" y="445021"/>
                    </a:cubicBezTo>
                    <a:cubicBezTo>
                      <a:pt x="98814" y="459345"/>
                      <a:pt x="74942" y="473668"/>
                      <a:pt x="48682" y="485605"/>
                    </a:cubicBezTo>
                    <a:lnTo>
                      <a:pt x="15260" y="502316"/>
                    </a:lnTo>
                    <a:cubicBezTo>
                      <a:pt x="10486" y="502316"/>
                      <a:pt x="8098" y="502316"/>
                      <a:pt x="8098" y="502316"/>
                    </a:cubicBezTo>
                    <a:close/>
                    <a:moveTo>
                      <a:pt x="289796" y="337594"/>
                    </a:moveTo>
                    <a:lnTo>
                      <a:pt x="289796" y="337594"/>
                    </a:lnTo>
                    <a:lnTo>
                      <a:pt x="289796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5" name="Freeform 784">
                <a:extLst>
                  <a:ext uri="{FF2B5EF4-FFF2-40B4-BE49-F238E27FC236}">
                    <a16:creationId xmlns:a16="http://schemas.microsoft.com/office/drawing/2014/main" id="{431BBEAB-2911-6C45-84C4-204BA72D878C}"/>
                  </a:ext>
                </a:extLst>
              </p:cNvPr>
              <p:cNvSpPr/>
              <p:nvPr/>
            </p:nvSpPr>
            <p:spPr>
              <a:xfrm>
                <a:off x="531631" y="446613"/>
                <a:ext cx="299976" cy="1008995"/>
              </a:xfrm>
              <a:custGeom>
                <a:avLst/>
                <a:gdLst>
                  <a:gd name="connsiteX0" fmla="*/ 8730 w 299976"/>
                  <a:gd name="connsiteY0" fmla="*/ 1008996 h 1008995"/>
                  <a:gd name="connsiteX1" fmla="*/ 1568 w 299976"/>
                  <a:gd name="connsiteY1" fmla="*/ 1004221 h 1008995"/>
                  <a:gd name="connsiteX2" fmla="*/ 3955 w 299976"/>
                  <a:gd name="connsiteY2" fmla="*/ 992285 h 1008995"/>
                  <a:gd name="connsiteX3" fmla="*/ 280879 w 299976"/>
                  <a:gd name="connsiteY3" fmla="*/ 839500 h 1008995"/>
                  <a:gd name="connsiteX4" fmla="*/ 280879 w 299976"/>
                  <a:gd name="connsiteY4" fmla="*/ 171064 h 1008995"/>
                  <a:gd name="connsiteX5" fmla="*/ 3955 w 299976"/>
                  <a:gd name="connsiteY5" fmla="*/ 15892 h 1008995"/>
                  <a:gd name="connsiteX6" fmla="*/ 1568 w 299976"/>
                  <a:gd name="connsiteY6" fmla="*/ 3955 h 1008995"/>
                  <a:gd name="connsiteX7" fmla="*/ 13504 w 299976"/>
                  <a:gd name="connsiteY7" fmla="*/ 1568 h 1008995"/>
                  <a:gd name="connsiteX8" fmla="*/ 295202 w 299976"/>
                  <a:gd name="connsiteY8" fmla="*/ 159128 h 1008995"/>
                  <a:gd name="connsiteX9" fmla="*/ 299977 w 299976"/>
                  <a:gd name="connsiteY9" fmla="*/ 166290 h 1008995"/>
                  <a:gd name="connsiteX10" fmla="*/ 299977 w 299976"/>
                  <a:gd name="connsiteY10" fmla="*/ 844274 h 1008995"/>
                  <a:gd name="connsiteX11" fmla="*/ 295202 w 299976"/>
                  <a:gd name="connsiteY11" fmla="*/ 851436 h 1008995"/>
                  <a:gd name="connsiteX12" fmla="*/ 13504 w 299976"/>
                  <a:gd name="connsiteY12" fmla="*/ 1006609 h 1008995"/>
                  <a:gd name="connsiteX13" fmla="*/ 8730 w 299976"/>
                  <a:gd name="connsiteY13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280879" y="839500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9"/>
                    </a:lnTo>
                    <a:cubicBezTo>
                      <a:pt x="13504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6" name="Freeform 785">
                <a:extLst>
                  <a:ext uri="{FF2B5EF4-FFF2-40B4-BE49-F238E27FC236}">
                    <a16:creationId xmlns:a16="http://schemas.microsoft.com/office/drawing/2014/main" id="{D68D1700-8E98-8C43-9DFD-7B939DF3E87F}"/>
                  </a:ext>
                </a:extLst>
              </p:cNvPr>
              <p:cNvSpPr/>
              <p:nvPr/>
            </p:nvSpPr>
            <p:spPr>
              <a:xfrm>
                <a:off x="2261583" y="4975842"/>
                <a:ext cx="317506" cy="2013456"/>
              </a:xfrm>
              <a:custGeom>
                <a:avLst/>
                <a:gdLst>
                  <a:gd name="connsiteX0" fmla="*/ 296021 w 317506"/>
                  <a:gd name="connsiteY0" fmla="*/ 2013457 h 2013456"/>
                  <a:gd name="connsiteX1" fmla="*/ 291247 w 317506"/>
                  <a:gd name="connsiteY1" fmla="*/ 2013457 h 2013456"/>
                  <a:gd name="connsiteX2" fmla="*/ 224403 w 317506"/>
                  <a:gd name="connsiteY2" fmla="*/ 1975261 h 2013456"/>
                  <a:gd name="connsiteX3" fmla="*/ 21485 w 317506"/>
                  <a:gd name="connsiteY3" fmla="*/ 1863059 h 2013456"/>
                  <a:gd name="connsiteX4" fmla="*/ 0 w 317506"/>
                  <a:gd name="connsiteY4" fmla="*/ 1822475 h 2013456"/>
                  <a:gd name="connsiteX5" fmla="*/ 2387 w 317506"/>
                  <a:gd name="connsiteY5" fmla="*/ 1652979 h 2013456"/>
                  <a:gd name="connsiteX6" fmla="*/ 2387 w 317506"/>
                  <a:gd name="connsiteY6" fmla="*/ 1550327 h 2013456"/>
                  <a:gd name="connsiteX7" fmla="*/ 2387 w 317506"/>
                  <a:gd name="connsiteY7" fmla="*/ 1170751 h 2013456"/>
                  <a:gd name="connsiteX8" fmla="*/ 7162 w 317506"/>
                  <a:gd name="connsiteY8" fmla="*/ 1163589 h 2013456"/>
                  <a:gd name="connsiteX9" fmla="*/ 288860 w 317506"/>
                  <a:gd name="connsiteY9" fmla="*/ 1006029 h 2013456"/>
                  <a:gd name="connsiteX10" fmla="*/ 9549 w 317506"/>
                  <a:gd name="connsiteY10" fmla="*/ 848469 h 2013456"/>
                  <a:gd name="connsiteX11" fmla="*/ 4774 w 317506"/>
                  <a:gd name="connsiteY11" fmla="*/ 841308 h 2013456"/>
                  <a:gd name="connsiteX12" fmla="*/ 4774 w 317506"/>
                  <a:gd name="connsiteY12" fmla="*/ 163323 h 2013456"/>
                  <a:gd name="connsiteX13" fmla="*/ 9549 w 317506"/>
                  <a:gd name="connsiteY13" fmla="*/ 156161 h 2013456"/>
                  <a:gd name="connsiteX14" fmla="*/ 45358 w 317506"/>
                  <a:gd name="connsiteY14" fmla="*/ 137063 h 2013456"/>
                  <a:gd name="connsiteX15" fmla="*/ 131300 w 317506"/>
                  <a:gd name="connsiteY15" fmla="*/ 89318 h 2013456"/>
                  <a:gd name="connsiteX16" fmla="*/ 241114 w 317506"/>
                  <a:gd name="connsiteY16" fmla="*/ 27249 h 2013456"/>
                  <a:gd name="connsiteX17" fmla="*/ 288860 w 317506"/>
                  <a:gd name="connsiteY17" fmla="*/ 989 h 2013456"/>
                  <a:gd name="connsiteX18" fmla="*/ 300796 w 317506"/>
                  <a:gd name="connsiteY18" fmla="*/ 3376 h 2013456"/>
                  <a:gd name="connsiteX19" fmla="*/ 298409 w 317506"/>
                  <a:gd name="connsiteY19" fmla="*/ 15313 h 2013456"/>
                  <a:gd name="connsiteX20" fmla="*/ 250663 w 317506"/>
                  <a:gd name="connsiteY20" fmla="*/ 41572 h 2013456"/>
                  <a:gd name="connsiteX21" fmla="*/ 140849 w 317506"/>
                  <a:gd name="connsiteY21" fmla="*/ 103641 h 2013456"/>
                  <a:gd name="connsiteX22" fmla="*/ 54907 w 317506"/>
                  <a:gd name="connsiteY22" fmla="*/ 151387 h 2013456"/>
                  <a:gd name="connsiteX23" fmla="*/ 23873 w 317506"/>
                  <a:gd name="connsiteY23" fmla="*/ 168098 h 2013456"/>
                  <a:gd name="connsiteX24" fmla="*/ 23873 w 317506"/>
                  <a:gd name="connsiteY24" fmla="*/ 834146 h 2013456"/>
                  <a:gd name="connsiteX25" fmla="*/ 312732 w 317506"/>
                  <a:gd name="connsiteY25" fmla="*/ 996480 h 2013456"/>
                  <a:gd name="connsiteX26" fmla="*/ 317507 w 317506"/>
                  <a:gd name="connsiteY26" fmla="*/ 1003642 h 2013456"/>
                  <a:gd name="connsiteX27" fmla="*/ 312732 w 317506"/>
                  <a:gd name="connsiteY27" fmla="*/ 1010804 h 2013456"/>
                  <a:gd name="connsiteX28" fmla="*/ 21485 w 317506"/>
                  <a:gd name="connsiteY28" fmla="*/ 1173138 h 2013456"/>
                  <a:gd name="connsiteX29" fmla="*/ 21485 w 317506"/>
                  <a:gd name="connsiteY29" fmla="*/ 1547939 h 2013456"/>
                  <a:gd name="connsiteX30" fmla="*/ 21485 w 317506"/>
                  <a:gd name="connsiteY30" fmla="*/ 1650592 h 2013456"/>
                  <a:gd name="connsiteX31" fmla="*/ 19098 w 317506"/>
                  <a:gd name="connsiteY31" fmla="*/ 1820088 h 2013456"/>
                  <a:gd name="connsiteX32" fmla="*/ 31034 w 317506"/>
                  <a:gd name="connsiteY32" fmla="*/ 1843961 h 2013456"/>
                  <a:gd name="connsiteX33" fmla="*/ 233952 w 317506"/>
                  <a:gd name="connsiteY33" fmla="*/ 1956163 h 2013456"/>
                  <a:gd name="connsiteX34" fmla="*/ 300796 w 317506"/>
                  <a:gd name="connsiteY34" fmla="*/ 1994359 h 2013456"/>
                  <a:gd name="connsiteX35" fmla="*/ 303183 w 317506"/>
                  <a:gd name="connsiteY35" fmla="*/ 2006295 h 2013456"/>
                  <a:gd name="connsiteX36" fmla="*/ 296021 w 317506"/>
                  <a:gd name="connsiteY36" fmla="*/ 2013457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7506" h="2013456">
                    <a:moveTo>
                      <a:pt x="296021" y="2013457"/>
                    </a:moveTo>
                    <a:cubicBezTo>
                      <a:pt x="293634" y="2013457"/>
                      <a:pt x="293634" y="2013457"/>
                      <a:pt x="291247" y="2013457"/>
                    </a:cubicBezTo>
                    <a:lnTo>
                      <a:pt x="224403" y="1975261"/>
                    </a:lnTo>
                    <a:cubicBezTo>
                      <a:pt x="157560" y="1937064"/>
                      <a:pt x="88329" y="1898868"/>
                      <a:pt x="21485" y="1863059"/>
                    </a:cubicBezTo>
                    <a:cubicBezTo>
                      <a:pt x="2387" y="1853510"/>
                      <a:pt x="0" y="1836799"/>
                      <a:pt x="0" y="1822475"/>
                    </a:cubicBezTo>
                    <a:cubicBezTo>
                      <a:pt x="2387" y="1765181"/>
                      <a:pt x="2387" y="1710274"/>
                      <a:pt x="2387" y="1652979"/>
                    </a:cubicBezTo>
                    <a:cubicBezTo>
                      <a:pt x="2387" y="1619558"/>
                      <a:pt x="2387" y="1583749"/>
                      <a:pt x="2387" y="1550327"/>
                    </a:cubicBezTo>
                    <a:lnTo>
                      <a:pt x="2387" y="1170751"/>
                    </a:lnTo>
                    <a:cubicBezTo>
                      <a:pt x="2387" y="1168364"/>
                      <a:pt x="4774" y="1163589"/>
                      <a:pt x="7162" y="1163589"/>
                    </a:cubicBezTo>
                    <a:lnTo>
                      <a:pt x="288860" y="1006029"/>
                    </a:lnTo>
                    <a:lnTo>
                      <a:pt x="9549" y="848469"/>
                    </a:lnTo>
                    <a:cubicBezTo>
                      <a:pt x="7162" y="846082"/>
                      <a:pt x="4774" y="843695"/>
                      <a:pt x="4774" y="841308"/>
                    </a:cubicBezTo>
                    <a:lnTo>
                      <a:pt x="4774" y="163323"/>
                    </a:lnTo>
                    <a:cubicBezTo>
                      <a:pt x="4774" y="160936"/>
                      <a:pt x="7162" y="156161"/>
                      <a:pt x="9549" y="156161"/>
                    </a:cubicBezTo>
                    <a:lnTo>
                      <a:pt x="45358" y="137063"/>
                    </a:lnTo>
                    <a:cubicBezTo>
                      <a:pt x="74005" y="122740"/>
                      <a:pt x="102652" y="106029"/>
                      <a:pt x="131300" y="89318"/>
                    </a:cubicBezTo>
                    <a:cubicBezTo>
                      <a:pt x="167109" y="67832"/>
                      <a:pt x="205305" y="48734"/>
                      <a:pt x="241114" y="27249"/>
                    </a:cubicBezTo>
                    <a:lnTo>
                      <a:pt x="288860" y="989"/>
                    </a:lnTo>
                    <a:cubicBezTo>
                      <a:pt x="293634" y="-1398"/>
                      <a:pt x="298409" y="989"/>
                      <a:pt x="300796" y="3376"/>
                    </a:cubicBezTo>
                    <a:cubicBezTo>
                      <a:pt x="303183" y="8151"/>
                      <a:pt x="300796" y="12925"/>
                      <a:pt x="298409" y="15313"/>
                    </a:cubicBezTo>
                    <a:lnTo>
                      <a:pt x="250663" y="41572"/>
                    </a:lnTo>
                    <a:cubicBezTo>
                      <a:pt x="214854" y="63058"/>
                      <a:pt x="176658" y="82156"/>
                      <a:pt x="140849" y="103641"/>
                    </a:cubicBezTo>
                    <a:cubicBezTo>
                      <a:pt x="112202" y="120352"/>
                      <a:pt x="81167" y="137063"/>
                      <a:pt x="54907" y="151387"/>
                    </a:cubicBezTo>
                    <a:lnTo>
                      <a:pt x="23873" y="168098"/>
                    </a:lnTo>
                    <a:lnTo>
                      <a:pt x="23873" y="834146"/>
                    </a:lnTo>
                    <a:lnTo>
                      <a:pt x="312732" y="996480"/>
                    </a:lnTo>
                    <a:cubicBezTo>
                      <a:pt x="315120" y="998867"/>
                      <a:pt x="317507" y="1001255"/>
                      <a:pt x="317507" y="1003642"/>
                    </a:cubicBezTo>
                    <a:cubicBezTo>
                      <a:pt x="317507" y="1006029"/>
                      <a:pt x="315120" y="1010804"/>
                      <a:pt x="312732" y="1010804"/>
                    </a:cubicBezTo>
                    <a:lnTo>
                      <a:pt x="21485" y="1173138"/>
                    </a:lnTo>
                    <a:lnTo>
                      <a:pt x="21485" y="1547939"/>
                    </a:lnTo>
                    <a:cubicBezTo>
                      <a:pt x="21485" y="1581361"/>
                      <a:pt x="21485" y="1617170"/>
                      <a:pt x="21485" y="1650592"/>
                    </a:cubicBezTo>
                    <a:cubicBezTo>
                      <a:pt x="21485" y="1707887"/>
                      <a:pt x="19098" y="1762794"/>
                      <a:pt x="19098" y="1820088"/>
                    </a:cubicBezTo>
                    <a:cubicBezTo>
                      <a:pt x="19098" y="1834412"/>
                      <a:pt x="21485" y="1839187"/>
                      <a:pt x="31034" y="1843961"/>
                    </a:cubicBezTo>
                    <a:cubicBezTo>
                      <a:pt x="97878" y="1882157"/>
                      <a:pt x="167109" y="1917966"/>
                      <a:pt x="233952" y="1956163"/>
                    </a:cubicBezTo>
                    <a:lnTo>
                      <a:pt x="300796" y="1994359"/>
                    </a:lnTo>
                    <a:cubicBezTo>
                      <a:pt x="305570" y="1996746"/>
                      <a:pt x="305570" y="2001521"/>
                      <a:pt x="303183" y="2006295"/>
                    </a:cubicBezTo>
                    <a:cubicBezTo>
                      <a:pt x="303183" y="2011070"/>
                      <a:pt x="298409" y="2013457"/>
                      <a:pt x="296021" y="201345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7" name="Freeform 786">
                <a:extLst>
                  <a:ext uri="{FF2B5EF4-FFF2-40B4-BE49-F238E27FC236}">
                    <a16:creationId xmlns:a16="http://schemas.microsoft.com/office/drawing/2014/main" id="{BEB7284C-BB82-2848-9C0A-639818FF7F91}"/>
                  </a:ext>
                </a:extLst>
              </p:cNvPr>
              <p:cNvSpPr/>
              <p:nvPr/>
            </p:nvSpPr>
            <p:spPr>
              <a:xfrm>
                <a:off x="531631" y="4471549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3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3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1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3504" y="1006608"/>
                      <a:pt x="11117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8" name="Freeform 787">
                <a:extLst>
                  <a:ext uri="{FF2B5EF4-FFF2-40B4-BE49-F238E27FC236}">
                    <a16:creationId xmlns:a16="http://schemas.microsoft.com/office/drawing/2014/main" id="{127D9094-AD6E-374D-8FCB-0E12ED9275F4}"/>
                  </a:ext>
                </a:extLst>
              </p:cNvPr>
              <p:cNvSpPr/>
              <p:nvPr/>
            </p:nvSpPr>
            <p:spPr>
              <a:xfrm>
                <a:off x="2274338" y="446613"/>
                <a:ext cx="299976" cy="1008995"/>
              </a:xfrm>
              <a:custGeom>
                <a:avLst/>
                <a:gdLst>
                  <a:gd name="connsiteX0" fmla="*/ 8730 w 299976"/>
                  <a:gd name="connsiteY0" fmla="*/ 1008996 h 1008995"/>
                  <a:gd name="connsiteX1" fmla="*/ 1568 w 299976"/>
                  <a:gd name="connsiteY1" fmla="*/ 1004221 h 1008995"/>
                  <a:gd name="connsiteX2" fmla="*/ 3955 w 299976"/>
                  <a:gd name="connsiteY2" fmla="*/ 992285 h 1008995"/>
                  <a:gd name="connsiteX3" fmla="*/ 280879 w 299976"/>
                  <a:gd name="connsiteY3" fmla="*/ 839500 h 1008995"/>
                  <a:gd name="connsiteX4" fmla="*/ 280879 w 299976"/>
                  <a:gd name="connsiteY4" fmla="*/ 171064 h 1008995"/>
                  <a:gd name="connsiteX5" fmla="*/ 3955 w 299976"/>
                  <a:gd name="connsiteY5" fmla="*/ 15892 h 1008995"/>
                  <a:gd name="connsiteX6" fmla="*/ 1568 w 299976"/>
                  <a:gd name="connsiteY6" fmla="*/ 3955 h 1008995"/>
                  <a:gd name="connsiteX7" fmla="*/ 13504 w 299976"/>
                  <a:gd name="connsiteY7" fmla="*/ 1568 h 1008995"/>
                  <a:gd name="connsiteX8" fmla="*/ 295202 w 299976"/>
                  <a:gd name="connsiteY8" fmla="*/ 159128 h 1008995"/>
                  <a:gd name="connsiteX9" fmla="*/ 299977 w 299976"/>
                  <a:gd name="connsiteY9" fmla="*/ 166290 h 1008995"/>
                  <a:gd name="connsiteX10" fmla="*/ 299977 w 299976"/>
                  <a:gd name="connsiteY10" fmla="*/ 844274 h 1008995"/>
                  <a:gd name="connsiteX11" fmla="*/ 295202 w 299976"/>
                  <a:gd name="connsiteY11" fmla="*/ 851436 h 1008995"/>
                  <a:gd name="connsiteX12" fmla="*/ 13504 w 299976"/>
                  <a:gd name="connsiteY12" fmla="*/ 1006609 h 1008995"/>
                  <a:gd name="connsiteX13" fmla="*/ 8730 w 299976"/>
                  <a:gd name="connsiteY13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280879" y="839500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9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89" name="Freeform 788">
                <a:extLst>
                  <a:ext uri="{FF2B5EF4-FFF2-40B4-BE49-F238E27FC236}">
                    <a16:creationId xmlns:a16="http://schemas.microsoft.com/office/drawing/2014/main" id="{8789579A-745A-4A48-AE86-B88B980BECE0}"/>
                  </a:ext>
                </a:extLst>
              </p:cNvPr>
              <p:cNvSpPr/>
              <p:nvPr/>
            </p:nvSpPr>
            <p:spPr>
              <a:xfrm>
                <a:off x="529876" y="-54133"/>
                <a:ext cx="301732" cy="504702"/>
              </a:xfrm>
              <a:custGeom>
                <a:avLst/>
                <a:gdLst>
                  <a:gd name="connsiteX0" fmla="*/ 8098 w 301732"/>
                  <a:gd name="connsiteY0" fmla="*/ 504703 h 504702"/>
                  <a:gd name="connsiteX1" fmla="*/ 937 w 301732"/>
                  <a:gd name="connsiteY1" fmla="*/ 499928 h 504702"/>
                  <a:gd name="connsiteX2" fmla="*/ 5711 w 301732"/>
                  <a:gd name="connsiteY2" fmla="*/ 487992 h 504702"/>
                  <a:gd name="connsiteX3" fmla="*/ 41520 w 301732"/>
                  <a:gd name="connsiteY3" fmla="*/ 468894 h 504702"/>
                  <a:gd name="connsiteX4" fmla="*/ 115525 w 301732"/>
                  <a:gd name="connsiteY4" fmla="*/ 428310 h 504702"/>
                  <a:gd name="connsiteX5" fmla="*/ 242051 w 301732"/>
                  <a:gd name="connsiteY5" fmla="*/ 356692 h 504702"/>
                  <a:gd name="connsiteX6" fmla="*/ 285022 w 301732"/>
                  <a:gd name="connsiteY6" fmla="*/ 332819 h 504702"/>
                  <a:gd name="connsiteX7" fmla="*/ 285022 w 301732"/>
                  <a:gd name="connsiteY7" fmla="*/ 297010 h 504702"/>
                  <a:gd name="connsiteX8" fmla="*/ 285022 w 301732"/>
                  <a:gd name="connsiteY8" fmla="*/ 15312 h 504702"/>
                  <a:gd name="connsiteX9" fmla="*/ 285022 w 301732"/>
                  <a:gd name="connsiteY9" fmla="*/ 989 h 504702"/>
                  <a:gd name="connsiteX10" fmla="*/ 296958 w 301732"/>
                  <a:gd name="connsiteY10" fmla="*/ 3376 h 504702"/>
                  <a:gd name="connsiteX11" fmla="*/ 289796 w 301732"/>
                  <a:gd name="connsiteY11" fmla="*/ 8151 h 504702"/>
                  <a:gd name="connsiteX12" fmla="*/ 299345 w 301732"/>
                  <a:gd name="connsiteY12" fmla="*/ 5763 h 504702"/>
                  <a:gd name="connsiteX13" fmla="*/ 301733 w 301732"/>
                  <a:gd name="connsiteY13" fmla="*/ 15312 h 504702"/>
                  <a:gd name="connsiteX14" fmla="*/ 301733 w 301732"/>
                  <a:gd name="connsiteY14" fmla="*/ 297010 h 504702"/>
                  <a:gd name="connsiteX15" fmla="*/ 301733 w 301732"/>
                  <a:gd name="connsiteY15" fmla="*/ 339981 h 504702"/>
                  <a:gd name="connsiteX16" fmla="*/ 296958 w 301732"/>
                  <a:gd name="connsiteY16" fmla="*/ 347143 h 504702"/>
                  <a:gd name="connsiteX17" fmla="*/ 249213 w 301732"/>
                  <a:gd name="connsiteY17" fmla="*/ 373403 h 504702"/>
                  <a:gd name="connsiteX18" fmla="*/ 122687 w 301732"/>
                  <a:gd name="connsiteY18" fmla="*/ 445021 h 504702"/>
                  <a:gd name="connsiteX19" fmla="*/ 48682 w 301732"/>
                  <a:gd name="connsiteY19" fmla="*/ 485605 h 504702"/>
                  <a:gd name="connsiteX20" fmla="*/ 12873 w 301732"/>
                  <a:gd name="connsiteY20" fmla="*/ 504703 h 504702"/>
                  <a:gd name="connsiteX21" fmla="*/ 8098 w 301732"/>
                  <a:gd name="connsiteY21" fmla="*/ 504703 h 504702"/>
                  <a:gd name="connsiteX22" fmla="*/ 292183 w 301732"/>
                  <a:gd name="connsiteY22" fmla="*/ 339981 h 504702"/>
                  <a:gd name="connsiteX23" fmla="*/ 292183 w 301732"/>
                  <a:gd name="connsiteY23" fmla="*/ 339981 h 504702"/>
                  <a:gd name="connsiteX24" fmla="*/ 292183 w 301732"/>
                  <a:gd name="connsiteY24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1732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41520" y="468894"/>
                    </a:lnTo>
                    <a:cubicBezTo>
                      <a:pt x="65393" y="456957"/>
                      <a:pt x="89266" y="442634"/>
                      <a:pt x="115525" y="428310"/>
                    </a:cubicBezTo>
                    <a:cubicBezTo>
                      <a:pt x="158496" y="404437"/>
                      <a:pt x="201467" y="380565"/>
                      <a:pt x="242051" y="356692"/>
                    </a:cubicBezTo>
                    <a:lnTo>
                      <a:pt x="285022" y="332819"/>
                    </a:lnTo>
                    <a:lnTo>
                      <a:pt x="285022" y="297010"/>
                    </a:lnTo>
                    <a:cubicBezTo>
                      <a:pt x="285022" y="201519"/>
                      <a:pt x="285022" y="108416"/>
                      <a:pt x="285022" y="15312"/>
                    </a:cubicBezTo>
                    <a:cubicBezTo>
                      <a:pt x="280247" y="10538"/>
                      <a:pt x="280247" y="3376"/>
                      <a:pt x="285022" y="989"/>
                    </a:cubicBezTo>
                    <a:cubicBezTo>
                      <a:pt x="289796" y="-1398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3" y="10538"/>
                      <a:pt x="301733" y="15312"/>
                    </a:cubicBezTo>
                    <a:cubicBezTo>
                      <a:pt x="301733" y="108416"/>
                      <a:pt x="301733" y="201519"/>
                      <a:pt x="301733" y="297010"/>
                    </a:cubicBezTo>
                    <a:lnTo>
                      <a:pt x="301733" y="339981"/>
                    </a:lnTo>
                    <a:cubicBezTo>
                      <a:pt x="301733" y="342368"/>
                      <a:pt x="299345" y="347143"/>
                      <a:pt x="296958" y="347143"/>
                    </a:cubicBezTo>
                    <a:lnTo>
                      <a:pt x="249213" y="373403"/>
                    </a:lnTo>
                    <a:cubicBezTo>
                      <a:pt x="208629" y="397276"/>
                      <a:pt x="165658" y="421148"/>
                      <a:pt x="122687" y="445021"/>
                    </a:cubicBezTo>
                    <a:cubicBezTo>
                      <a:pt x="98815" y="459345"/>
                      <a:pt x="74942" y="471281"/>
                      <a:pt x="48682" y="485605"/>
                    </a:cubicBezTo>
                    <a:lnTo>
                      <a:pt x="12873" y="504703"/>
                    </a:lnTo>
                    <a:cubicBezTo>
                      <a:pt x="10486" y="504703"/>
                      <a:pt x="10486" y="504703"/>
                      <a:pt x="8098" y="504703"/>
                    </a:cubicBezTo>
                    <a:close/>
                    <a:moveTo>
                      <a:pt x="292183" y="339981"/>
                    </a:moveTo>
                    <a:lnTo>
                      <a:pt x="292183" y="339981"/>
                    </a:lnTo>
                    <a:lnTo>
                      <a:pt x="292183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0" name="Freeform 789">
                <a:extLst>
                  <a:ext uri="{FF2B5EF4-FFF2-40B4-BE49-F238E27FC236}">
                    <a16:creationId xmlns:a16="http://schemas.microsoft.com/office/drawing/2014/main" id="{F8BA8AD5-0C25-0D47-B05F-211CCC214B07}"/>
                  </a:ext>
                </a:extLst>
              </p:cNvPr>
              <p:cNvSpPr/>
              <p:nvPr/>
            </p:nvSpPr>
            <p:spPr>
              <a:xfrm>
                <a:off x="3137711" y="447192"/>
                <a:ext cx="299976" cy="1008416"/>
              </a:xfrm>
              <a:custGeom>
                <a:avLst/>
                <a:gdLst>
                  <a:gd name="connsiteX0" fmla="*/ 291247 w 299976"/>
                  <a:gd name="connsiteY0" fmla="*/ 1008417 h 1008416"/>
                  <a:gd name="connsiteX1" fmla="*/ 286472 w 299976"/>
                  <a:gd name="connsiteY1" fmla="*/ 1008417 h 1008416"/>
                  <a:gd name="connsiteX2" fmla="*/ 4774 w 299976"/>
                  <a:gd name="connsiteY2" fmla="*/ 853244 h 1008416"/>
                  <a:gd name="connsiteX3" fmla="*/ 0 w 299976"/>
                  <a:gd name="connsiteY3" fmla="*/ 846082 h 1008416"/>
                  <a:gd name="connsiteX4" fmla="*/ 0 w 299976"/>
                  <a:gd name="connsiteY4" fmla="*/ 165710 h 1008416"/>
                  <a:gd name="connsiteX5" fmla="*/ 4774 w 299976"/>
                  <a:gd name="connsiteY5" fmla="*/ 158549 h 1008416"/>
                  <a:gd name="connsiteX6" fmla="*/ 286472 w 299976"/>
                  <a:gd name="connsiteY6" fmla="*/ 989 h 1008416"/>
                  <a:gd name="connsiteX7" fmla="*/ 298409 w 299976"/>
                  <a:gd name="connsiteY7" fmla="*/ 3376 h 1008416"/>
                  <a:gd name="connsiteX8" fmla="*/ 296021 w 299976"/>
                  <a:gd name="connsiteY8" fmla="*/ 15312 h 1008416"/>
                  <a:gd name="connsiteX9" fmla="*/ 19098 w 299976"/>
                  <a:gd name="connsiteY9" fmla="*/ 170485 h 1008416"/>
                  <a:gd name="connsiteX10" fmla="*/ 19098 w 299976"/>
                  <a:gd name="connsiteY10" fmla="*/ 836533 h 1008416"/>
                  <a:gd name="connsiteX11" fmla="*/ 296021 w 299976"/>
                  <a:gd name="connsiteY11" fmla="*/ 989318 h 1008416"/>
                  <a:gd name="connsiteX12" fmla="*/ 298409 w 299976"/>
                  <a:gd name="connsiteY12" fmla="*/ 1001255 h 1008416"/>
                  <a:gd name="connsiteX13" fmla="*/ 291247 w 299976"/>
                  <a:gd name="connsiteY13" fmla="*/ 1008417 h 100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416">
                    <a:moveTo>
                      <a:pt x="291247" y="1008417"/>
                    </a:moveTo>
                    <a:cubicBezTo>
                      <a:pt x="288860" y="1008417"/>
                      <a:pt x="288860" y="1008417"/>
                      <a:pt x="286472" y="1008417"/>
                    </a:cubicBezTo>
                    <a:lnTo>
                      <a:pt x="4774" y="853244"/>
                    </a:lnTo>
                    <a:cubicBezTo>
                      <a:pt x="2387" y="850857"/>
                      <a:pt x="0" y="848470"/>
                      <a:pt x="0" y="846082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8409" y="1006029"/>
                      <a:pt x="293634" y="1008417"/>
                      <a:pt x="291247" y="1008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1" name="Freeform 790">
                <a:extLst>
                  <a:ext uri="{FF2B5EF4-FFF2-40B4-BE49-F238E27FC236}">
                    <a16:creationId xmlns:a16="http://schemas.microsoft.com/office/drawing/2014/main" id="{1A1227A3-9DB1-5043-88D6-ACC1D0459991}"/>
                  </a:ext>
                </a:extLst>
              </p:cNvPr>
              <p:cNvSpPr/>
              <p:nvPr/>
            </p:nvSpPr>
            <p:spPr>
              <a:xfrm>
                <a:off x="1392617" y="-234577"/>
                <a:ext cx="306506" cy="685146"/>
              </a:xfrm>
              <a:custGeom>
                <a:avLst/>
                <a:gdLst>
                  <a:gd name="connsiteX0" fmla="*/ 296021 w 306506"/>
                  <a:gd name="connsiteY0" fmla="*/ 685146 h 685146"/>
                  <a:gd name="connsiteX1" fmla="*/ 291247 w 306506"/>
                  <a:gd name="connsiteY1" fmla="*/ 685146 h 685146"/>
                  <a:gd name="connsiteX2" fmla="*/ 255438 w 306506"/>
                  <a:gd name="connsiteY2" fmla="*/ 666048 h 685146"/>
                  <a:gd name="connsiteX3" fmla="*/ 181432 w 306506"/>
                  <a:gd name="connsiteY3" fmla="*/ 625465 h 685146"/>
                  <a:gd name="connsiteX4" fmla="*/ 54907 w 306506"/>
                  <a:gd name="connsiteY4" fmla="*/ 553847 h 685146"/>
                  <a:gd name="connsiteX5" fmla="*/ 4774 w 306506"/>
                  <a:gd name="connsiteY5" fmla="*/ 525199 h 685146"/>
                  <a:gd name="connsiteX6" fmla="*/ 0 w 306506"/>
                  <a:gd name="connsiteY6" fmla="*/ 518038 h 685146"/>
                  <a:gd name="connsiteX7" fmla="*/ 0 w 306506"/>
                  <a:gd name="connsiteY7" fmla="*/ 9549 h 685146"/>
                  <a:gd name="connsiteX8" fmla="*/ 9549 w 306506"/>
                  <a:gd name="connsiteY8" fmla="*/ 0 h 685146"/>
                  <a:gd name="connsiteX9" fmla="*/ 19098 w 306506"/>
                  <a:gd name="connsiteY9" fmla="*/ 9549 h 685146"/>
                  <a:gd name="connsiteX10" fmla="*/ 19098 w 306506"/>
                  <a:gd name="connsiteY10" fmla="*/ 513263 h 685146"/>
                  <a:gd name="connsiteX11" fmla="*/ 64456 w 306506"/>
                  <a:gd name="connsiteY11" fmla="*/ 539523 h 685146"/>
                  <a:gd name="connsiteX12" fmla="*/ 190982 w 306506"/>
                  <a:gd name="connsiteY12" fmla="*/ 611141 h 685146"/>
                  <a:gd name="connsiteX13" fmla="*/ 264987 w 306506"/>
                  <a:gd name="connsiteY13" fmla="*/ 651725 h 685146"/>
                  <a:gd name="connsiteX14" fmla="*/ 300796 w 306506"/>
                  <a:gd name="connsiteY14" fmla="*/ 670823 h 685146"/>
                  <a:gd name="connsiteX15" fmla="*/ 305570 w 306506"/>
                  <a:gd name="connsiteY15" fmla="*/ 682759 h 685146"/>
                  <a:gd name="connsiteX16" fmla="*/ 296021 w 306506"/>
                  <a:gd name="connsiteY16" fmla="*/ 685146 h 6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6506" h="685146">
                    <a:moveTo>
                      <a:pt x="296021" y="685146"/>
                    </a:moveTo>
                    <a:cubicBezTo>
                      <a:pt x="293634" y="685146"/>
                      <a:pt x="293634" y="685146"/>
                      <a:pt x="291247" y="685146"/>
                    </a:cubicBezTo>
                    <a:lnTo>
                      <a:pt x="255438" y="666048"/>
                    </a:lnTo>
                    <a:cubicBezTo>
                      <a:pt x="231565" y="654112"/>
                      <a:pt x="205305" y="639788"/>
                      <a:pt x="181432" y="625465"/>
                    </a:cubicBezTo>
                    <a:cubicBezTo>
                      <a:pt x="138462" y="601592"/>
                      <a:pt x="95491" y="577719"/>
                      <a:pt x="54907" y="553847"/>
                    </a:cubicBezTo>
                    <a:lnTo>
                      <a:pt x="4774" y="525199"/>
                    </a:lnTo>
                    <a:cubicBezTo>
                      <a:pt x="2387" y="522812"/>
                      <a:pt x="0" y="520425"/>
                      <a:pt x="0" y="518038"/>
                    </a:cubicBezTo>
                    <a:lnTo>
                      <a:pt x="0" y="9549"/>
                    </a:lnTo>
                    <a:cubicBezTo>
                      <a:pt x="0" y="4775"/>
                      <a:pt x="4774" y="0"/>
                      <a:pt x="9549" y="0"/>
                    </a:cubicBezTo>
                    <a:cubicBezTo>
                      <a:pt x="14324" y="0"/>
                      <a:pt x="19098" y="4775"/>
                      <a:pt x="19098" y="9549"/>
                    </a:cubicBezTo>
                    <a:lnTo>
                      <a:pt x="19098" y="513263"/>
                    </a:lnTo>
                    <a:lnTo>
                      <a:pt x="64456" y="539523"/>
                    </a:lnTo>
                    <a:cubicBezTo>
                      <a:pt x="105040" y="563396"/>
                      <a:pt x="148011" y="587268"/>
                      <a:pt x="190982" y="611141"/>
                    </a:cubicBezTo>
                    <a:cubicBezTo>
                      <a:pt x="214854" y="625465"/>
                      <a:pt x="238727" y="637401"/>
                      <a:pt x="264987" y="651725"/>
                    </a:cubicBezTo>
                    <a:lnTo>
                      <a:pt x="300796" y="670823"/>
                    </a:lnTo>
                    <a:cubicBezTo>
                      <a:pt x="305570" y="673210"/>
                      <a:pt x="307958" y="677985"/>
                      <a:pt x="305570" y="682759"/>
                    </a:cubicBezTo>
                    <a:cubicBezTo>
                      <a:pt x="303183" y="682759"/>
                      <a:pt x="300796" y="685146"/>
                      <a:pt x="296021" y="68514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2" name="Freeform 791">
                <a:extLst>
                  <a:ext uri="{FF2B5EF4-FFF2-40B4-BE49-F238E27FC236}">
                    <a16:creationId xmlns:a16="http://schemas.microsoft.com/office/drawing/2014/main" id="{A7E8EE83-A7C1-DD4D-86FB-6F956FCAA63E}"/>
                  </a:ext>
                </a:extLst>
              </p:cNvPr>
              <p:cNvSpPr/>
              <p:nvPr/>
            </p:nvSpPr>
            <p:spPr>
              <a:xfrm>
                <a:off x="4017045" y="446613"/>
                <a:ext cx="299976" cy="1008995"/>
              </a:xfrm>
              <a:custGeom>
                <a:avLst/>
                <a:gdLst>
                  <a:gd name="connsiteX0" fmla="*/ 8730 w 299976"/>
                  <a:gd name="connsiteY0" fmla="*/ 1008996 h 1008995"/>
                  <a:gd name="connsiteX1" fmla="*/ 1568 w 299976"/>
                  <a:gd name="connsiteY1" fmla="*/ 1004221 h 1008995"/>
                  <a:gd name="connsiteX2" fmla="*/ 3955 w 299976"/>
                  <a:gd name="connsiteY2" fmla="*/ 992285 h 1008995"/>
                  <a:gd name="connsiteX3" fmla="*/ 280879 w 299976"/>
                  <a:gd name="connsiteY3" fmla="*/ 839500 h 1008995"/>
                  <a:gd name="connsiteX4" fmla="*/ 280879 w 299976"/>
                  <a:gd name="connsiteY4" fmla="*/ 171064 h 1008995"/>
                  <a:gd name="connsiteX5" fmla="*/ 3955 w 299976"/>
                  <a:gd name="connsiteY5" fmla="*/ 15892 h 1008995"/>
                  <a:gd name="connsiteX6" fmla="*/ 1568 w 299976"/>
                  <a:gd name="connsiteY6" fmla="*/ 3955 h 1008995"/>
                  <a:gd name="connsiteX7" fmla="*/ 13504 w 299976"/>
                  <a:gd name="connsiteY7" fmla="*/ 1568 h 1008995"/>
                  <a:gd name="connsiteX8" fmla="*/ 295202 w 299976"/>
                  <a:gd name="connsiteY8" fmla="*/ 159128 h 1008995"/>
                  <a:gd name="connsiteX9" fmla="*/ 299977 w 299976"/>
                  <a:gd name="connsiteY9" fmla="*/ 166290 h 1008995"/>
                  <a:gd name="connsiteX10" fmla="*/ 299977 w 299976"/>
                  <a:gd name="connsiteY10" fmla="*/ 844274 h 1008995"/>
                  <a:gd name="connsiteX11" fmla="*/ 295202 w 299976"/>
                  <a:gd name="connsiteY11" fmla="*/ 851436 h 1008995"/>
                  <a:gd name="connsiteX12" fmla="*/ 13504 w 299976"/>
                  <a:gd name="connsiteY12" fmla="*/ 1006609 h 1008995"/>
                  <a:gd name="connsiteX13" fmla="*/ 8730 w 299976"/>
                  <a:gd name="connsiteY13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280879" y="839500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9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3" name="Freeform 792">
                <a:extLst>
                  <a:ext uri="{FF2B5EF4-FFF2-40B4-BE49-F238E27FC236}">
                    <a16:creationId xmlns:a16="http://schemas.microsoft.com/office/drawing/2014/main" id="{A2BC2C0E-A158-B041-9E97-98AFA8BC2209}"/>
                  </a:ext>
                </a:extLst>
              </p:cNvPr>
              <p:cNvSpPr/>
              <p:nvPr/>
            </p:nvSpPr>
            <p:spPr>
              <a:xfrm>
                <a:off x="4880417" y="447192"/>
                <a:ext cx="299976" cy="1008416"/>
              </a:xfrm>
              <a:custGeom>
                <a:avLst/>
                <a:gdLst>
                  <a:gd name="connsiteX0" fmla="*/ 291247 w 299976"/>
                  <a:gd name="connsiteY0" fmla="*/ 1008417 h 1008416"/>
                  <a:gd name="connsiteX1" fmla="*/ 286472 w 299976"/>
                  <a:gd name="connsiteY1" fmla="*/ 1008417 h 1008416"/>
                  <a:gd name="connsiteX2" fmla="*/ 4774 w 299976"/>
                  <a:gd name="connsiteY2" fmla="*/ 853244 h 1008416"/>
                  <a:gd name="connsiteX3" fmla="*/ 0 w 299976"/>
                  <a:gd name="connsiteY3" fmla="*/ 846082 h 1008416"/>
                  <a:gd name="connsiteX4" fmla="*/ 0 w 299976"/>
                  <a:gd name="connsiteY4" fmla="*/ 165710 h 1008416"/>
                  <a:gd name="connsiteX5" fmla="*/ 4774 w 299976"/>
                  <a:gd name="connsiteY5" fmla="*/ 158549 h 1008416"/>
                  <a:gd name="connsiteX6" fmla="*/ 286472 w 299976"/>
                  <a:gd name="connsiteY6" fmla="*/ 989 h 1008416"/>
                  <a:gd name="connsiteX7" fmla="*/ 298409 w 299976"/>
                  <a:gd name="connsiteY7" fmla="*/ 3376 h 1008416"/>
                  <a:gd name="connsiteX8" fmla="*/ 296021 w 299976"/>
                  <a:gd name="connsiteY8" fmla="*/ 15312 h 1008416"/>
                  <a:gd name="connsiteX9" fmla="*/ 19098 w 299976"/>
                  <a:gd name="connsiteY9" fmla="*/ 170485 h 1008416"/>
                  <a:gd name="connsiteX10" fmla="*/ 19098 w 299976"/>
                  <a:gd name="connsiteY10" fmla="*/ 836533 h 1008416"/>
                  <a:gd name="connsiteX11" fmla="*/ 296021 w 299976"/>
                  <a:gd name="connsiteY11" fmla="*/ 989318 h 1008416"/>
                  <a:gd name="connsiteX12" fmla="*/ 298409 w 299976"/>
                  <a:gd name="connsiteY12" fmla="*/ 1001255 h 1008416"/>
                  <a:gd name="connsiteX13" fmla="*/ 291247 w 299976"/>
                  <a:gd name="connsiteY13" fmla="*/ 1008417 h 100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416">
                    <a:moveTo>
                      <a:pt x="291247" y="1008417"/>
                    </a:moveTo>
                    <a:cubicBezTo>
                      <a:pt x="288860" y="1008417"/>
                      <a:pt x="288860" y="1008417"/>
                      <a:pt x="286472" y="1008417"/>
                    </a:cubicBezTo>
                    <a:lnTo>
                      <a:pt x="4774" y="853244"/>
                    </a:lnTo>
                    <a:cubicBezTo>
                      <a:pt x="2387" y="850857"/>
                      <a:pt x="0" y="848470"/>
                      <a:pt x="0" y="846082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6021" y="1006029"/>
                      <a:pt x="293634" y="1008417"/>
                      <a:pt x="291247" y="1008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4" name="Freeform 793">
                <a:extLst>
                  <a:ext uri="{FF2B5EF4-FFF2-40B4-BE49-F238E27FC236}">
                    <a16:creationId xmlns:a16="http://schemas.microsoft.com/office/drawing/2014/main" id="{B51BB1CB-9CBC-1D44-9ACA-B1FBBD1C1165}"/>
                  </a:ext>
                </a:extLst>
              </p:cNvPr>
              <p:cNvSpPr/>
              <p:nvPr/>
            </p:nvSpPr>
            <p:spPr>
              <a:xfrm>
                <a:off x="2272582" y="-54133"/>
                <a:ext cx="304119" cy="504702"/>
              </a:xfrm>
              <a:custGeom>
                <a:avLst/>
                <a:gdLst>
                  <a:gd name="connsiteX0" fmla="*/ 8098 w 304119"/>
                  <a:gd name="connsiteY0" fmla="*/ 504703 h 504702"/>
                  <a:gd name="connsiteX1" fmla="*/ 937 w 304119"/>
                  <a:gd name="connsiteY1" fmla="*/ 499928 h 504702"/>
                  <a:gd name="connsiteX2" fmla="*/ 5711 w 304119"/>
                  <a:gd name="connsiteY2" fmla="*/ 487992 h 504702"/>
                  <a:gd name="connsiteX3" fmla="*/ 41520 w 304119"/>
                  <a:gd name="connsiteY3" fmla="*/ 468894 h 504702"/>
                  <a:gd name="connsiteX4" fmla="*/ 115525 w 304119"/>
                  <a:gd name="connsiteY4" fmla="*/ 428310 h 504702"/>
                  <a:gd name="connsiteX5" fmla="*/ 239664 w 304119"/>
                  <a:gd name="connsiteY5" fmla="*/ 359079 h 504702"/>
                  <a:gd name="connsiteX6" fmla="*/ 285022 w 304119"/>
                  <a:gd name="connsiteY6" fmla="*/ 332819 h 504702"/>
                  <a:gd name="connsiteX7" fmla="*/ 285022 w 304119"/>
                  <a:gd name="connsiteY7" fmla="*/ 12925 h 504702"/>
                  <a:gd name="connsiteX8" fmla="*/ 287409 w 304119"/>
                  <a:gd name="connsiteY8" fmla="*/ 989 h 504702"/>
                  <a:gd name="connsiteX9" fmla="*/ 299345 w 304119"/>
                  <a:gd name="connsiteY9" fmla="*/ 3376 h 504702"/>
                  <a:gd name="connsiteX10" fmla="*/ 292183 w 304119"/>
                  <a:gd name="connsiteY10" fmla="*/ 8151 h 504702"/>
                  <a:gd name="connsiteX11" fmla="*/ 301733 w 304119"/>
                  <a:gd name="connsiteY11" fmla="*/ 5763 h 504702"/>
                  <a:gd name="connsiteX12" fmla="*/ 304120 w 304119"/>
                  <a:gd name="connsiteY12" fmla="*/ 15312 h 504702"/>
                  <a:gd name="connsiteX13" fmla="*/ 304120 w 304119"/>
                  <a:gd name="connsiteY13" fmla="*/ 339981 h 504702"/>
                  <a:gd name="connsiteX14" fmla="*/ 299345 w 304119"/>
                  <a:gd name="connsiteY14" fmla="*/ 347143 h 504702"/>
                  <a:gd name="connsiteX15" fmla="*/ 249212 w 304119"/>
                  <a:gd name="connsiteY15" fmla="*/ 375790 h 504702"/>
                  <a:gd name="connsiteX16" fmla="*/ 125075 w 304119"/>
                  <a:gd name="connsiteY16" fmla="*/ 445021 h 504702"/>
                  <a:gd name="connsiteX17" fmla="*/ 51069 w 304119"/>
                  <a:gd name="connsiteY17" fmla="*/ 485605 h 504702"/>
                  <a:gd name="connsiteX18" fmla="*/ 15260 w 304119"/>
                  <a:gd name="connsiteY18" fmla="*/ 504703 h 504702"/>
                  <a:gd name="connsiteX19" fmla="*/ 8098 w 304119"/>
                  <a:gd name="connsiteY19" fmla="*/ 504703 h 504702"/>
                  <a:gd name="connsiteX20" fmla="*/ 289796 w 304119"/>
                  <a:gd name="connsiteY20" fmla="*/ 339981 h 504702"/>
                  <a:gd name="connsiteX21" fmla="*/ 289796 w 304119"/>
                  <a:gd name="connsiteY21" fmla="*/ 339981 h 504702"/>
                  <a:gd name="connsiteX22" fmla="*/ 289796 w 304119"/>
                  <a:gd name="connsiteY22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4119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41520" y="468894"/>
                    </a:lnTo>
                    <a:cubicBezTo>
                      <a:pt x="65393" y="456957"/>
                      <a:pt x="89266" y="442634"/>
                      <a:pt x="115525" y="428310"/>
                    </a:cubicBezTo>
                    <a:cubicBezTo>
                      <a:pt x="158496" y="404437"/>
                      <a:pt x="201467" y="380565"/>
                      <a:pt x="239664" y="359079"/>
                    </a:cubicBezTo>
                    <a:lnTo>
                      <a:pt x="285022" y="332819"/>
                    </a:lnTo>
                    <a:cubicBezTo>
                      <a:pt x="285022" y="223005"/>
                      <a:pt x="285022" y="117965"/>
                      <a:pt x="285022" y="12925"/>
                    </a:cubicBezTo>
                    <a:cubicBezTo>
                      <a:pt x="282634" y="8151"/>
                      <a:pt x="285022" y="3376"/>
                      <a:pt x="287409" y="989"/>
                    </a:cubicBezTo>
                    <a:cubicBezTo>
                      <a:pt x="292183" y="-1398"/>
                      <a:pt x="296958" y="989"/>
                      <a:pt x="299345" y="3376"/>
                    </a:cubicBezTo>
                    <a:lnTo>
                      <a:pt x="292183" y="8151"/>
                    </a:lnTo>
                    <a:lnTo>
                      <a:pt x="301733" y="5763"/>
                    </a:lnTo>
                    <a:cubicBezTo>
                      <a:pt x="301733" y="8151"/>
                      <a:pt x="304120" y="10538"/>
                      <a:pt x="304120" y="15312"/>
                    </a:cubicBezTo>
                    <a:cubicBezTo>
                      <a:pt x="304120" y="122740"/>
                      <a:pt x="304120" y="227779"/>
                      <a:pt x="304120" y="339981"/>
                    </a:cubicBezTo>
                    <a:cubicBezTo>
                      <a:pt x="304120" y="342368"/>
                      <a:pt x="301733" y="347143"/>
                      <a:pt x="299345" y="347143"/>
                    </a:cubicBezTo>
                    <a:lnTo>
                      <a:pt x="249212" y="375790"/>
                    </a:lnTo>
                    <a:cubicBezTo>
                      <a:pt x="208629" y="397276"/>
                      <a:pt x="165658" y="421148"/>
                      <a:pt x="125075" y="445021"/>
                    </a:cubicBezTo>
                    <a:cubicBezTo>
                      <a:pt x="101202" y="459345"/>
                      <a:pt x="77329" y="471281"/>
                      <a:pt x="51069" y="485605"/>
                    </a:cubicBezTo>
                    <a:lnTo>
                      <a:pt x="15260" y="504703"/>
                    </a:lnTo>
                    <a:cubicBezTo>
                      <a:pt x="10486" y="504703"/>
                      <a:pt x="10486" y="504703"/>
                      <a:pt x="8098" y="504703"/>
                    </a:cubicBezTo>
                    <a:close/>
                    <a:moveTo>
                      <a:pt x="289796" y="339981"/>
                    </a:moveTo>
                    <a:lnTo>
                      <a:pt x="289796" y="339981"/>
                    </a:lnTo>
                    <a:lnTo>
                      <a:pt x="289796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5" name="Freeform 794">
                <a:extLst>
                  <a:ext uri="{FF2B5EF4-FFF2-40B4-BE49-F238E27FC236}">
                    <a16:creationId xmlns:a16="http://schemas.microsoft.com/office/drawing/2014/main" id="{E8041CB0-0360-794F-A98C-B4D44C5825D7}"/>
                  </a:ext>
                </a:extLst>
              </p:cNvPr>
              <p:cNvSpPr/>
              <p:nvPr/>
            </p:nvSpPr>
            <p:spPr>
              <a:xfrm>
                <a:off x="5759752" y="446613"/>
                <a:ext cx="299976" cy="1008995"/>
              </a:xfrm>
              <a:custGeom>
                <a:avLst/>
                <a:gdLst>
                  <a:gd name="connsiteX0" fmla="*/ 8730 w 299976"/>
                  <a:gd name="connsiteY0" fmla="*/ 1008996 h 1008995"/>
                  <a:gd name="connsiteX1" fmla="*/ 1568 w 299976"/>
                  <a:gd name="connsiteY1" fmla="*/ 1004221 h 1008995"/>
                  <a:gd name="connsiteX2" fmla="*/ 3955 w 299976"/>
                  <a:gd name="connsiteY2" fmla="*/ 992285 h 1008995"/>
                  <a:gd name="connsiteX3" fmla="*/ 280879 w 299976"/>
                  <a:gd name="connsiteY3" fmla="*/ 839500 h 1008995"/>
                  <a:gd name="connsiteX4" fmla="*/ 280879 w 299976"/>
                  <a:gd name="connsiteY4" fmla="*/ 171064 h 1008995"/>
                  <a:gd name="connsiteX5" fmla="*/ 3955 w 299976"/>
                  <a:gd name="connsiteY5" fmla="*/ 15892 h 1008995"/>
                  <a:gd name="connsiteX6" fmla="*/ 1568 w 299976"/>
                  <a:gd name="connsiteY6" fmla="*/ 3955 h 1008995"/>
                  <a:gd name="connsiteX7" fmla="*/ 13504 w 299976"/>
                  <a:gd name="connsiteY7" fmla="*/ 1568 h 1008995"/>
                  <a:gd name="connsiteX8" fmla="*/ 295202 w 299976"/>
                  <a:gd name="connsiteY8" fmla="*/ 159128 h 1008995"/>
                  <a:gd name="connsiteX9" fmla="*/ 299977 w 299976"/>
                  <a:gd name="connsiteY9" fmla="*/ 166290 h 1008995"/>
                  <a:gd name="connsiteX10" fmla="*/ 299977 w 299976"/>
                  <a:gd name="connsiteY10" fmla="*/ 844274 h 1008995"/>
                  <a:gd name="connsiteX11" fmla="*/ 295202 w 299976"/>
                  <a:gd name="connsiteY11" fmla="*/ 851436 h 1008995"/>
                  <a:gd name="connsiteX12" fmla="*/ 13504 w 299976"/>
                  <a:gd name="connsiteY12" fmla="*/ 1006609 h 1008995"/>
                  <a:gd name="connsiteX13" fmla="*/ 8730 w 299976"/>
                  <a:gd name="connsiteY13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280879" y="839500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9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6" name="Freeform 795">
                <a:extLst>
                  <a:ext uri="{FF2B5EF4-FFF2-40B4-BE49-F238E27FC236}">
                    <a16:creationId xmlns:a16="http://schemas.microsoft.com/office/drawing/2014/main" id="{DD8BD4D0-72C8-194A-9F74-F2157E4E3572}"/>
                  </a:ext>
                </a:extLst>
              </p:cNvPr>
              <p:cNvSpPr/>
              <p:nvPr/>
            </p:nvSpPr>
            <p:spPr>
              <a:xfrm>
                <a:off x="3137711" y="-234577"/>
                <a:ext cx="304119" cy="685146"/>
              </a:xfrm>
              <a:custGeom>
                <a:avLst/>
                <a:gdLst>
                  <a:gd name="connsiteX0" fmla="*/ 293634 w 304119"/>
                  <a:gd name="connsiteY0" fmla="*/ 685146 h 685146"/>
                  <a:gd name="connsiteX1" fmla="*/ 288860 w 304119"/>
                  <a:gd name="connsiteY1" fmla="*/ 685146 h 685146"/>
                  <a:gd name="connsiteX2" fmla="*/ 255438 w 304119"/>
                  <a:gd name="connsiteY2" fmla="*/ 666048 h 685146"/>
                  <a:gd name="connsiteX3" fmla="*/ 181433 w 304119"/>
                  <a:gd name="connsiteY3" fmla="*/ 625465 h 685146"/>
                  <a:gd name="connsiteX4" fmla="*/ 54907 w 304119"/>
                  <a:gd name="connsiteY4" fmla="*/ 553847 h 685146"/>
                  <a:gd name="connsiteX5" fmla="*/ 4774 w 304119"/>
                  <a:gd name="connsiteY5" fmla="*/ 525199 h 685146"/>
                  <a:gd name="connsiteX6" fmla="*/ 0 w 304119"/>
                  <a:gd name="connsiteY6" fmla="*/ 518038 h 685146"/>
                  <a:gd name="connsiteX7" fmla="*/ 0 w 304119"/>
                  <a:gd name="connsiteY7" fmla="*/ 9549 h 685146"/>
                  <a:gd name="connsiteX8" fmla="*/ 9549 w 304119"/>
                  <a:gd name="connsiteY8" fmla="*/ 0 h 685146"/>
                  <a:gd name="connsiteX9" fmla="*/ 19098 w 304119"/>
                  <a:gd name="connsiteY9" fmla="*/ 9549 h 685146"/>
                  <a:gd name="connsiteX10" fmla="*/ 19098 w 304119"/>
                  <a:gd name="connsiteY10" fmla="*/ 513263 h 685146"/>
                  <a:gd name="connsiteX11" fmla="*/ 64456 w 304119"/>
                  <a:gd name="connsiteY11" fmla="*/ 539523 h 685146"/>
                  <a:gd name="connsiteX12" fmla="*/ 190982 w 304119"/>
                  <a:gd name="connsiteY12" fmla="*/ 611141 h 685146"/>
                  <a:gd name="connsiteX13" fmla="*/ 264987 w 304119"/>
                  <a:gd name="connsiteY13" fmla="*/ 651725 h 685146"/>
                  <a:gd name="connsiteX14" fmla="*/ 298409 w 304119"/>
                  <a:gd name="connsiteY14" fmla="*/ 670823 h 685146"/>
                  <a:gd name="connsiteX15" fmla="*/ 303183 w 304119"/>
                  <a:gd name="connsiteY15" fmla="*/ 682759 h 685146"/>
                  <a:gd name="connsiteX16" fmla="*/ 293634 w 304119"/>
                  <a:gd name="connsiteY16" fmla="*/ 685146 h 6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119" h="685146">
                    <a:moveTo>
                      <a:pt x="293634" y="685146"/>
                    </a:moveTo>
                    <a:cubicBezTo>
                      <a:pt x="291247" y="685146"/>
                      <a:pt x="291247" y="685146"/>
                      <a:pt x="288860" y="685146"/>
                    </a:cubicBezTo>
                    <a:lnTo>
                      <a:pt x="255438" y="666048"/>
                    </a:lnTo>
                    <a:cubicBezTo>
                      <a:pt x="231565" y="651725"/>
                      <a:pt x="205305" y="639788"/>
                      <a:pt x="181433" y="625465"/>
                    </a:cubicBezTo>
                    <a:cubicBezTo>
                      <a:pt x="138462" y="601592"/>
                      <a:pt x="95491" y="577719"/>
                      <a:pt x="54907" y="553847"/>
                    </a:cubicBezTo>
                    <a:lnTo>
                      <a:pt x="4774" y="525199"/>
                    </a:lnTo>
                    <a:cubicBezTo>
                      <a:pt x="2387" y="522812"/>
                      <a:pt x="0" y="520425"/>
                      <a:pt x="0" y="518038"/>
                    </a:cubicBezTo>
                    <a:lnTo>
                      <a:pt x="0" y="9549"/>
                    </a:lnTo>
                    <a:cubicBezTo>
                      <a:pt x="0" y="4775"/>
                      <a:pt x="4774" y="0"/>
                      <a:pt x="9549" y="0"/>
                    </a:cubicBezTo>
                    <a:cubicBezTo>
                      <a:pt x="14324" y="0"/>
                      <a:pt x="19098" y="4775"/>
                      <a:pt x="19098" y="9549"/>
                    </a:cubicBezTo>
                    <a:lnTo>
                      <a:pt x="19098" y="513263"/>
                    </a:lnTo>
                    <a:lnTo>
                      <a:pt x="64456" y="539523"/>
                    </a:lnTo>
                    <a:cubicBezTo>
                      <a:pt x="105040" y="563396"/>
                      <a:pt x="148011" y="587268"/>
                      <a:pt x="190982" y="611141"/>
                    </a:cubicBezTo>
                    <a:cubicBezTo>
                      <a:pt x="214854" y="625465"/>
                      <a:pt x="241114" y="637401"/>
                      <a:pt x="264987" y="651725"/>
                    </a:cubicBezTo>
                    <a:lnTo>
                      <a:pt x="298409" y="670823"/>
                    </a:lnTo>
                    <a:cubicBezTo>
                      <a:pt x="303183" y="673210"/>
                      <a:pt x="305571" y="677985"/>
                      <a:pt x="303183" y="682759"/>
                    </a:cubicBezTo>
                    <a:cubicBezTo>
                      <a:pt x="300796" y="682759"/>
                      <a:pt x="296021" y="685146"/>
                      <a:pt x="293634" y="68514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7" name="Freeform 796">
                <a:extLst>
                  <a:ext uri="{FF2B5EF4-FFF2-40B4-BE49-F238E27FC236}">
                    <a16:creationId xmlns:a16="http://schemas.microsoft.com/office/drawing/2014/main" id="{4F28B410-90B0-A643-AAEC-55D2C08E140A}"/>
                  </a:ext>
                </a:extLst>
              </p:cNvPr>
              <p:cNvSpPr/>
              <p:nvPr/>
            </p:nvSpPr>
            <p:spPr>
              <a:xfrm>
                <a:off x="6623124" y="447192"/>
                <a:ext cx="299976" cy="1008416"/>
              </a:xfrm>
              <a:custGeom>
                <a:avLst/>
                <a:gdLst>
                  <a:gd name="connsiteX0" fmla="*/ 291247 w 299976"/>
                  <a:gd name="connsiteY0" fmla="*/ 1008417 h 1008416"/>
                  <a:gd name="connsiteX1" fmla="*/ 286472 w 299976"/>
                  <a:gd name="connsiteY1" fmla="*/ 1008417 h 1008416"/>
                  <a:gd name="connsiteX2" fmla="*/ 4775 w 299976"/>
                  <a:gd name="connsiteY2" fmla="*/ 853244 h 1008416"/>
                  <a:gd name="connsiteX3" fmla="*/ 0 w 299976"/>
                  <a:gd name="connsiteY3" fmla="*/ 846082 h 1008416"/>
                  <a:gd name="connsiteX4" fmla="*/ 0 w 299976"/>
                  <a:gd name="connsiteY4" fmla="*/ 165710 h 1008416"/>
                  <a:gd name="connsiteX5" fmla="*/ 4775 w 299976"/>
                  <a:gd name="connsiteY5" fmla="*/ 158549 h 1008416"/>
                  <a:gd name="connsiteX6" fmla="*/ 286472 w 299976"/>
                  <a:gd name="connsiteY6" fmla="*/ 989 h 1008416"/>
                  <a:gd name="connsiteX7" fmla="*/ 298409 w 299976"/>
                  <a:gd name="connsiteY7" fmla="*/ 3376 h 1008416"/>
                  <a:gd name="connsiteX8" fmla="*/ 296021 w 299976"/>
                  <a:gd name="connsiteY8" fmla="*/ 15312 h 1008416"/>
                  <a:gd name="connsiteX9" fmla="*/ 19098 w 299976"/>
                  <a:gd name="connsiteY9" fmla="*/ 170485 h 1008416"/>
                  <a:gd name="connsiteX10" fmla="*/ 19098 w 299976"/>
                  <a:gd name="connsiteY10" fmla="*/ 836533 h 1008416"/>
                  <a:gd name="connsiteX11" fmla="*/ 296021 w 299976"/>
                  <a:gd name="connsiteY11" fmla="*/ 989318 h 1008416"/>
                  <a:gd name="connsiteX12" fmla="*/ 298409 w 299976"/>
                  <a:gd name="connsiteY12" fmla="*/ 1001255 h 1008416"/>
                  <a:gd name="connsiteX13" fmla="*/ 291247 w 299976"/>
                  <a:gd name="connsiteY13" fmla="*/ 1008417 h 100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416">
                    <a:moveTo>
                      <a:pt x="291247" y="1008417"/>
                    </a:moveTo>
                    <a:cubicBezTo>
                      <a:pt x="288860" y="1008417"/>
                      <a:pt x="288860" y="1008417"/>
                      <a:pt x="286472" y="1008417"/>
                    </a:cubicBezTo>
                    <a:lnTo>
                      <a:pt x="4775" y="853244"/>
                    </a:lnTo>
                    <a:cubicBezTo>
                      <a:pt x="2387" y="850857"/>
                      <a:pt x="0" y="848470"/>
                      <a:pt x="0" y="846082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6021" y="1006029"/>
                      <a:pt x="293634" y="1008417"/>
                      <a:pt x="291247" y="1008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8" name="Freeform 797">
                <a:extLst>
                  <a:ext uri="{FF2B5EF4-FFF2-40B4-BE49-F238E27FC236}">
                    <a16:creationId xmlns:a16="http://schemas.microsoft.com/office/drawing/2014/main" id="{5B5D9E56-1CC6-C940-8C95-393A6F4F026B}"/>
                  </a:ext>
                </a:extLst>
              </p:cNvPr>
              <p:cNvSpPr/>
              <p:nvPr/>
            </p:nvSpPr>
            <p:spPr>
              <a:xfrm>
                <a:off x="1395004" y="4472129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5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5 w 299976"/>
                  <a:gd name="connsiteY5" fmla="*/ 158548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5" y="850857"/>
                    </a:lnTo>
                    <a:cubicBezTo>
                      <a:pt x="2387" y="848470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8"/>
                      <a:pt x="4775" y="158548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8409" y="1003642"/>
                      <a:pt x="296021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99" name="Freeform 798">
                <a:extLst>
                  <a:ext uri="{FF2B5EF4-FFF2-40B4-BE49-F238E27FC236}">
                    <a16:creationId xmlns:a16="http://schemas.microsoft.com/office/drawing/2014/main" id="{1A6F29E5-E915-9A46-96B7-A7199961B1C0}"/>
                  </a:ext>
                </a:extLst>
              </p:cNvPr>
              <p:cNvSpPr/>
              <p:nvPr/>
            </p:nvSpPr>
            <p:spPr>
              <a:xfrm>
                <a:off x="4015289" y="-54133"/>
                <a:ext cx="301732" cy="504702"/>
              </a:xfrm>
              <a:custGeom>
                <a:avLst/>
                <a:gdLst>
                  <a:gd name="connsiteX0" fmla="*/ 8098 w 301732"/>
                  <a:gd name="connsiteY0" fmla="*/ 504703 h 504702"/>
                  <a:gd name="connsiteX1" fmla="*/ 937 w 301732"/>
                  <a:gd name="connsiteY1" fmla="*/ 499928 h 504702"/>
                  <a:gd name="connsiteX2" fmla="*/ 5711 w 301732"/>
                  <a:gd name="connsiteY2" fmla="*/ 487992 h 504702"/>
                  <a:gd name="connsiteX3" fmla="*/ 39133 w 301732"/>
                  <a:gd name="connsiteY3" fmla="*/ 468894 h 504702"/>
                  <a:gd name="connsiteX4" fmla="*/ 113138 w 301732"/>
                  <a:gd name="connsiteY4" fmla="*/ 428310 h 504702"/>
                  <a:gd name="connsiteX5" fmla="*/ 239664 w 301732"/>
                  <a:gd name="connsiteY5" fmla="*/ 356692 h 504702"/>
                  <a:gd name="connsiteX6" fmla="*/ 282634 w 301732"/>
                  <a:gd name="connsiteY6" fmla="*/ 332819 h 504702"/>
                  <a:gd name="connsiteX7" fmla="*/ 282634 w 301732"/>
                  <a:gd name="connsiteY7" fmla="*/ 289848 h 504702"/>
                  <a:gd name="connsiteX8" fmla="*/ 282634 w 301732"/>
                  <a:gd name="connsiteY8" fmla="*/ 12925 h 504702"/>
                  <a:gd name="connsiteX9" fmla="*/ 285022 w 301732"/>
                  <a:gd name="connsiteY9" fmla="*/ 989 h 504702"/>
                  <a:gd name="connsiteX10" fmla="*/ 296958 w 301732"/>
                  <a:gd name="connsiteY10" fmla="*/ 3376 h 504702"/>
                  <a:gd name="connsiteX11" fmla="*/ 289796 w 301732"/>
                  <a:gd name="connsiteY11" fmla="*/ 8151 h 504702"/>
                  <a:gd name="connsiteX12" fmla="*/ 299345 w 301732"/>
                  <a:gd name="connsiteY12" fmla="*/ 5763 h 504702"/>
                  <a:gd name="connsiteX13" fmla="*/ 301732 w 301732"/>
                  <a:gd name="connsiteY13" fmla="*/ 15312 h 504702"/>
                  <a:gd name="connsiteX14" fmla="*/ 301732 w 301732"/>
                  <a:gd name="connsiteY14" fmla="*/ 292236 h 504702"/>
                  <a:gd name="connsiteX15" fmla="*/ 301732 w 301732"/>
                  <a:gd name="connsiteY15" fmla="*/ 339981 h 504702"/>
                  <a:gd name="connsiteX16" fmla="*/ 296958 w 301732"/>
                  <a:gd name="connsiteY16" fmla="*/ 347143 h 504702"/>
                  <a:gd name="connsiteX17" fmla="*/ 249212 w 301732"/>
                  <a:gd name="connsiteY17" fmla="*/ 373403 h 504702"/>
                  <a:gd name="connsiteX18" fmla="*/ 122687 w 301732"/>
                  <a:gd name="connsiteY18" fmla="*/ 445021 h 504702"/>
                  <a:gd name="connsiteX19" fmla="*/ 48682 w 301732"/>
                  <a:gd name="connsiteY19" fmla="*/ 485605 h 504702"/>
                  <a:gd name="connsiteX20" fmla="*/ 15260 w 301732"/>
                  <a:gd name="connsiteY20" fmla="*/ 504703 h 504702"/>
                  <a:gd name="connsiteX21" fmla="*/ 8098 w 301732"/>
                  <a:gd name="connsiteY21" fmla="*/ 504703 h 504702"/>
                  <a:gd name="connsiteX22" fmla="*/ 289796 w 301732"/>
                  <a:gd name="connsiteY22" fmla="*/ 339981 h 504702"/>
                  <a:gd name="connsiteX23" fmla="*/ 289796 w 301732"/>
                  <a:gd name="connsiteY23" fmla="*/ 339981 h 504702"/>
                  <a:gd name="connsiteX24" fmla="*/ 289796 w 301732"/>
                  <a:gd name="connsiteY24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1732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39133" y="468894"/>
                    </a:lnTo>
                    <a:cubicBezTo>
                      <a:pt x="63005" y="454570"/>
                      <a:pt x="89266" y="442634"/>
                      <a:pt x="113138" y="428310"/>
                    </a:cubicBezTo>
                    <a:cubicBezTo>
                      <a:pt x="156109" y="404437"/>
                      <a:pt x="199080" y="380565"/>
                      <a:pt x="239664" y="356692"/>
                    </a:cubicBezTo>
                    <a:lnTo>
                      <a:pt x="282634" y="332819"/>
                    </a:lnTo>
                    <a:lnTo>
                      <a:pt x="282634" y="289848"/>
                    </a:lnTo>
                    <a:cubicBezTo>
                      <a:pt x="282634" y="194358"/>
                      <a:pt x="282634" y="103641"/>
                      <a:pt x="282634" y="12925"/>
                    </a:cubicBezTo>
                    <a:cubicBezTo>
                      <a:pt x="280247" y="8151"/>
                      <a:pt x="280247" y="3376"/>
                      <a:pt x="285022" y="989"/>
                    </a:cubicBezTo>
                    <a:cubicBezTo>
                      <a:pt x="289796" y="-1398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2" y="10538"/>
                      <a:pt x="301732" y="15312"/>
                    </a:cubicBezTo>
                    <a:cubicBezTo>
                      <a:pt x="301732" y="106029"/>
                      <a:pt x="301732" y="196745"/>
                      <a:pt x="301732" y="292236"/>
                    </a:cubicBezTo>
                    <a:lnTo>
                      <a:pt x="301732" y="339981"/>
                    </a:lnTo>
                    <a:cubicBezTo>
                      <a:pt x="301732" y="342368"/>
                      <a:pt x="299345" y="347143"/>
                      <a:pt x="296958" y="347143"/>
                    </a:cubicBezTo>
                    <a:lnTo>
                      <a:pt x="249212" y="373403"/>
                    </a:lnTo>
                    <a:cubicBezTo>
                      <a:pt x="208629" y="397276"/>
                      <a:pt x="165658" y="421148"/>
                      <a:pt x="122687" y="445021"/>
                    </a:cubicBezTo>
                    <a:cubicBezTo>
                      <a:pt x="98814" y="459345"/>
                      <a:pt x="72555" y="471281"/>
                      <a:pt x="48682" y="485605"/>
                    </a:cubicBezTo>
                    <a:lnTo>
                      <a:pt x="15260" y="504703"/>
                    </a:lnTo>
                    <a:cubicBezTo>
                      <a:pt x="10486" y="504703"/>
                      <a:pt x="8098" y="504703"/>
                      <a:pt x="8098" y="504703"/>
                    </a:cubicBezTo>
                    <a:close/>
                    <a:moveTo>
                      <a:pt x="289796" y="339981"/>
                    </a:moveTo>
                    <a:lnTo>
                      <a:pt x="289796" y="339981"/>
                    </a:lnTo>
                    <a:lnTo>
                      <a:pt x="289796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0" name="Freeform 799">
                <a:extLst>
                  <a:ext uri="{FF2B5EF4-FFF2-40B4-BE49-F238E27FC236}">
                    <a16:creationId xmlns:a16="http://schemas.microsoft.com/office/drawing/2014/main" id="{9901E202-93E0-D547-81F8-6C3ADEBD5BA2}"/>
                  </a:ext>
                </a:extLst>
              </p:cNvPr>
              <p:cNvSpPr/>
              <p:nvPr/>
            </p:nvSpPr>
            <p:spPr>
              <a:xfrm>
                <a:off x="2274338" y="4471549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3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3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1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6608"/>
                      <a:pt x="11117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1" name="Freeform 800">
                <a:extLst>
                  <a:ext uri="{FF2B5EF4-FFF2-40B4-BE49-F238E27FC236}">
                    <a16:creationId xmlns:a16="http://schemas.microsoft.com/office/drawing/2014/main" id="{FD524A09-97CA-E143-BD2C-AC8BE4A93B7C}"/>
                  </a:ext>
                </a:extLst>
              </p:cNvPr>
              <p:cNvSpPr/>
              <p:nvPr/>
            </p:nvSpPr>
            <p:spPr>
              <a:xfrm>
                <a:off x="4878030" y="-234577"/>
                <a:ext cx="306507" cy="685146"/>
              </a:xfrm>
              <a:custGeom>
                <a:avLst/>
                <a:gdLst>
                  <a:gd name="connsiteX0" fmla="*/ 296022 w 306507"/>
                  <a:gd name="connsiteY0" fmla="*/ 685146 h 685146"/>
                  <a:gd name="connsiteX1" fmla="*/ 291247 w 306507"/>
                  <a:gd name="connsiteY1" fmla="*/ 685146 h 685146"/>
                  <a:gd name="connsiteX2" fmla="*/ 255438 w 306507"/>
                  <a:gd name="connsiteY2" fmla="*/ 666048 h 685146"/>
                  <a:gd name="connsiteX3" fmla="*/ 181433 w 306507"/>
                  <a:gd name="connsiteY3" fmla="*/ 625465 h 685146"/>
                  <a:gd name="connsiteX4" fmla="*/ 57295 w 306507"/>
                  <a:gd name="connsiteY4" fmla="*/ 556234 h 685146"/>
                  <a:gd name="connsiteX5" fmla="*/ 4775 w 306507"/>
                  <a:gd name="connsiteY5" fmla="*/ 527587 h 685146"/>
                  <a:gd name="connsiteX6" fmla="*/ 0 w 306507"/>
                  <a:gd name="connsiteY6" fmla="*/ 520425 h 685146"/>
                  <a:gd name="connsiteX7" fmla="*/ 0 w 306507"/>
                  <a:gd name="connsiteY7" fmla="*/ 9549 h 685146"/>
                  <a:gd name="connsiteX8" fmla="*/ 9549 w 306507"/>
                  <a:gd name="connsiteY8" fmla="*/ 0 h 685146"/>
                  <a:gd name="connsiteX9" fmla="*/ 19098 w 306507"/>
                  <a:gd name="connsiteY9" fmla="*/ 9549 h 685146"/>
                  <a:gd name="connsiteX10" fmla="*/ 19098 w 306507"/>
                  <a:gd name="connsiteY10" fmla="*/ 513263 h 685146"/>
                  <a:gd name="connsiteX11" fmla="*/ 66844 w 306507"/>
                  <a:gd name="connsiteY11" fmla="*/ 539523 h 685146"/>
                  <a:gd name="connsiteX12" fmla="*/ 190982 w 306507"/>
                  <a:gd name="connsiteY12" fmla="*/ 608754 h 685146"/>
                  <a:gd name="connsiteX13" fmla="*/ 264987 w 306507"/>
                  <a:gd name="connsiteY13" fmla="*/ 649337 h 685146"/>
                  <a:gd name="connsiteX14" fmla="*/ 300796 w 306507"/>
                  <a:gd name="connsiteY14" fmla="*/ 668435 h 685146"/>
                  <a:gd name="connsiteX15" fmla="*/ 305571 w 306507"/>
                  <a:gd name="connsiteY15" fmla="*/ 680372 h 685146"/>
                  <a:gd name="connsiteX16" fmla="*/ 296022 w 306507"/>
                  <a:gd name="connsiteY16" fmla="*/ 685146 h 6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6507" h="685146">
                    <a:moveTo>
                      <a:pt x="296022" y="685146"/>
                    </a:moveTo>
                    <a:cubicBezTo>
                      <a:pt x="293634" y="685146"/>
                      <a:pt x="293634" y="685146"/>
                      <a:pt x="291247" y="685146"/>
                    </a:cubicBezTo>
                    <a:lnTo>
                      <a:pt x="255438" y="666048"/>
                    </a:lnTo>
                    <a:cubicBezTo>
                      <a:pt x="231565" y="654112"/>
                      <a:pt x="205305" y="639788"/>
                      <a:pt x="181433" y="625465"/>
                    </a:cubicBezTo>
                    <a:cubicBezTo>
                      <a:pt x="138462" y="601592"/>
                      <a:pt x="97878" y="577719"/>
                      <a:pt x="57295" y="556234"/>
                    </a:cubicBezTo>
                    <a:lnTo>
                      <a:pt x="4775" y="527587"/>
                    </a:lnTo>
                    <a:cubicBezTo>
                      <a:pt x="2387" y="525199"/>
                      <a:pt x="0" y="522812"/>
                      <a:pt x="0" y="520425"/>
                    </a:cubicBezTo>
                    <a:lnTo>
                      <a:pt x="0" y="9549"/>
                    </a:lnTo>
                    <a:cubicBezTo>
                      <a:pt x="0" y="4775"/>
                      <a:pt x="4775" y="0"/>
                      <a:pt x="9549" y="0"/>
                    </a:cubicBezTo>
                    <a:cubicBezTo>
                      <a:pt x="14324" y="0"/>
                      <a:pt x="19098" y="4775"/>
                      <a:pt x="19098" y="9549"/>
                    </a:cubicBezTo>
                    <a:lnTo>
                      <a:pt x="19098" y="513263"/>
                    </a:lnTo>
                    <a:lnTo>
                      <a:pt x="66844" y="539523"/>
                    </a:lnTo>
                    <a:cubicBezTo>
                      <a:pt x="107427" y="563396"/>
                      <a:pt x="150398" y="584881"/>
                      <a:pt x="190982" y="608754"/>
                    </a:cubicBezTo>
                    <a:cubicBezTo>
                      <a:pt x="214854" y="623077"/>
                      <a:pt x="238727" y="635014"/>
                      <a:pt x="264987" y="649337"/>
                    </a:cubicBezTo>
                    <a:lnTo>
                      <a:pt x="300796" y="668435"/>
                    </a:lnTo>
                    <a:cubicBezTo>
                      <a:pt x="305571" y="670823"/>
                      <a:pt x="307958" y="675597"/>
                      <a:pt x="305571" y="680372"/>
                    </a:cubicBezTo>
                    <a:cubicBezTo>
                      <a:pt x="300796" y="682759"/>
                      <a:pt x="298409" y="685146"/>
                      <a:pt x="296022" y="68514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2" name="Freeform 801">
                <a:extLst>
                  <a:ext uri="{FF2B5EF4-FFF2-40B4-BE49-F238E27FC236}">
                    <a16:creationId xmlns:a16="http://schemas.microsoft.com/office/drawing/2014/main" id="{C9F28635-72D9-7649-B3A3-A02D329B75F9}"/>
                  </a:ext>
                </a:extLst>
              </p:cNvPr>
              <p:cNvSpPr/>
              <p:nvPr/>
            </p:nvSpPr>
            <p:spPr>
              <a:xfrm>
                <a:off x="3137711" y="4472129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4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4 w 299976"/>
                  <a:gd name="connsiteY5" fmla="*/ 158548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4" y="850857"/>
                    </a:lnTo>
                    <a:cubicBezTo>
                      <a:pt x="2387" y="848470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8"/>
                      <a:pt x="4774" y="158548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8409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3" name="Freeform 802">
                <a:extLst>
                  <a:ext uri="{FF2B5EF4-FFF2-40B4-BE49-F238E27FC236}">
                    <a16:creationId xmlns:a16="http://schemas.microsoft.com/office/drawing/2014/main" id="{BFD3970C-0DA5-514F-BFA3-A77E97981A2F}"/>
                  </a:ext>
                </a:extLst>
              </p:cNvPr>
              <p:cNvSpPr/>
              <p:nvPr/>
            </p:nvSpPr>
            <p:spPr>
              <a:xfrm>
                <a:off x="4017045" y="4471549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3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3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1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6608"/>
                      <a:pt x="8730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4" name="Freeform 803">
                <a:extLst>
                  <a:ext uri="{FF2B5EF4-FFF2-40B4-BE49-F238E27FC236}">
                    <a16:creationId xmlns:a16="http://schemas.microsoft.com/office/drawing/2014/main" id="{1BD11B51-4C43-8C4F-AB02-F558757CA625}"/>
                  </a:ext>
                </a:extLst>
              </p:cNvPr>
              <p:cNvSpPr/>
              <p:nvPr/>
            </p:nvSpPr>
            <p:spPr>
              <a:xfrm>
                <a:off x="5757996" y="-54133"/>
                <a:ext cx="304119" cy="504702"/>
              </a:xfrm>
              <a:custGeom>
                <a:avLst/>
                <a:gdLst>
                  <a:gd name="connsiteX0" fmla="*/ 8098 w 304119"/>
                  <a:gd name="connsiteY0" fmla="*/ 504703 h 504702"/>
                  <a:gd name="connsiteX1" fmla="*/ 937 w 304119"/>
                  <a:gd name="connsiteY1" fmla="*/ 499928 h 504702"/>
                  <a:gd name="connsiteX2" fmla="*/ 5711 w 304119"/>
                  <a:gd name="connsiteY2" fmla="*/ 487992 h 504702"/>
                  <a:gd name="connsiteX3" fmla="*/ 41520 w 304119"/>
                  <a:gd name="connsiteY3" fmla="*/ 468894 h 504702"/>
                  <a:gd name="connsiteX4" fmla="*/ 115526 w 304119"/>
                  <a:gd name="connsiteY4" fmla="*/ 428310 h 504702"/>
                  <a:gd name="connsiteX5" fmla="*/ 242051 w 304119"/>
                  <a:gd name="connsiteY5" fmla="*/ 356692 h 504702"/>
                  <a:gd name="connsiteX6" fmla="*/ 285022 w 304119"/>
                  <a:gd name="connsiteY6" fmla="*/ 332819 h 504702"/>
                  <a:gd name="connsiteX7" fmla="*/ 285022 w 304119"/>
                  <a:gd name="connsiteY7" fmla="*/ 12925 h 504702"/>
                  <a:gd name="connsiteX8" fmla="*/ 287409 w 304119"/>
                  <a:gd name="connsiteY8" fmla="*/ 989 h 504702"/>
                  <a:gd name="connsiteX9" fmla="*/ 299345 w 304119"/>
                  <a:gd name="connsiteY9" fmla="*/ 3376 h 504702"/>
                  <a:gd name="connsiteX10" fmla="*/ 292183 w 304119"/>
                  <a:gd name="connsiteY10" fmla="*/ 8151 h 504702"/>
                  <a:gd name="connsiteX11" fmla="*/ 301732 w 304119"/>
                  <a:gd name="connsiteY11" fmla="*/ 5763 h 504702"/>
                  <a:gd name="connsiteX12" fmla="*/ 304120 w 304119"/>
                  <a:gd name="connsiteY12" fmla="*/ 15312 h 504702"/>
                  <a:gd name="connsiteX13" fmla="*/ 304120 w 304119"/>
                  <a:gd name="connsiteY13" fmla="*/ 339981 h 504702"/>
                  <a:gd name="connsiteX14" fmla="*/ 299345 w 304119"/>
                  <a:gd name="connsiteY14" fmla="*/ 347143 h 504702"/>
                  <a:gd name="connsiteX15" fmla="*/ 251600 w 304119"/>
                  <a:gd name="connsiteY15" fmla="*/ 373403 h 504702"/>
                  <a:gd name="connsiteX16" fmla="*/ 125075 w 304119"/>
                  <a:gd name="connsiteY16" fmla="*/ 445021 h 504702"/>
                  <a:gd name="connsiteX17" fmla="*/ 51069 w 304119"/>
                  <a:gd name="connsiteY17" fmla="*/ 485605 h 504702"/>
                  <a:gd name="connsiteX18" fmla="*/ 15260 w 304119"/>
                  <a:gd name="connsiteY18" fmla="*/ 504703 h 504702"/>
                  <a:gd name="connsiteX19" fmla="*/ 8098 w 304119"/>
                  <a:gd name="connsiteY19" fmla="*/ 504703 h 504702"/>
                  <a:gd name="connsiteX20" fmla="*/ 289796 w 304119"/>
                  <a:gd name="connsiteY20" fmla="*/ 339981 h 504702"/>
                  <a:gd name="connsiteX21" fmla="*/ 289796 w 304119"/>
                  <a:gd name="connsiteY21" fmla="*/ 339981 h 504702"/>
                  <a:gd name="connsiteX22" fmla="*/ 289796 w 304119"/>
                  <a:gd name="connsiteY22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4119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41520" y="468894"/>
                    </a:lnTo>
                    <a:cubicBezTo>
                      <a:pt x="65393" y="456957"/>
                      <a:pt x="89266" y="442634"/>
                      <a:pt x="115526" y="428310"/>
                    </a:cubicBezTo>
                    <a:cubicBezTo>
                      <a:pt x="158496" y="404437"/>
                      <a:pt x="201467" y="380565"/>
                      <a:pt x="242051" y="356692"/>
                    </a:cubicBezTo>
                    <a:lnTo>
                      <a:pt x="285022" y="332819"/>
                    </a:lnTo>
                    <a:cubicBezTo>
                      <a:pt x="285022" y="223005"/>
                      <a:pt x="285022" y="117965"/>
                      <a:pt x="285022" y="12925"/>
                    </a:cubicBezTo>
                    <a:cubicBezTo>
                      <a:pt x="282634" y="8151"/>
                      <a:pt x="285022" y="3376"/>
                      <a:pt x="287409" y="989"/>
                    </a:cubicBezTo>
                    <a:cubicBezTo>
                      <a:pt x="292183" y="-1398"/>
                      <a:pt x="296958" y="989"/>
                      <a:pt x="299345" y="3376"/>
                    </a:cubicBezTo>
                    <a:lnTo>
                      <a:pt x="292183" y="8151"/>
                    </a:lnTo>
                    <a:lnTo>
                      <a:pt x="301732" y="5763"/>
                    </a:lnTo>
                    <a:cubicBezTo>
                      <a:pt x="301732" y="8151"/>
                      <a:pt x="304120" y="10538"/>
                      <a:pt x="304120" y="15312"/>
                    </a:cubicBezTo>
                    <a:cubicBezTo>
                      <a:pt x="304120" y="122740"/>
                      <a:pt x="304120" y="227779"/>
                      <a:pt x="304120" y="339981"/>
                    </a:cubicBezTo>
                    <a:cubicBezTo>
                      <a:pt x="304120" y="342368"/>
                      <a:pt x="301732" y="347143"/>
                      <a:pt x="299345" y="347143"/>
                    </a:cubicBezTo>
                    <a:lnTo>
                      <a:pt x="251600" y="373403"/>
                    </a:lnTo>
                    <a:cubicBezTo>
                      <a:pt x="211016" y="397276"/>
                      <a:pt x="168045" y="421148"/>
                      <a:pt x="125075" y="445021"/>
                    </a:cubicBezTo>
                    <a:cubicBezTo>
                      <a:pt x="101202" y="459345"/>
                      <a:pt x="77329" y="471281"/>
                      <a:pt x="51069" y="485605"/>
                    </a:cubicBezTo>
                    <a:lnTo>
                      <a:pt x="15260" y="504703"/>
                    </a:lnTo>
                    <a:cubicBezTo>
                      <a:pt x="10486" y="504703"/>
                      <a:pt x="8098" y="504703"/>
                      <a:pt x="8098" y="504703"/>
                    </a:cubicBezTo>
                    <a:close/>
                    <a:moveTo>
                      <a:pt x="289796" y="339981"/>
                    </a:moveTo>
                    <a:lnTo>
                      <a:pt x="289796" y="339981"/>
                    </a:lnTo>
                    <a:lnTo>
                      <a:pt x="289796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5" name="Freeform 804">
                <a:extLst>
                  <a:ext uri="{FF2B5EF4-FFF2-40B4-BE49-F238E27FC236}">
                    <a16:creationId xmlns:a16="http://schemas.microsoft.com/office/drawing/2014/main" id="{07F67FD0-8BCC-B24C-BD80-AB5908CEB767}"/>
                  </a:ext>
                </a:extLst>
              </p:cNvPr>
              <p:cNvSpPr/>
              <p:nvPr/>
            </p:nvSpPr>
            <p:spPr>
              <a:xfrm>
                <a:off x="4880417" y="4472129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4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4 w 299976"/>
                  <a:gd name="connsiteY5" fmla="*/ 158548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4" y="850857"/>
                    </a:lnTo>
                    <a:cubicBezTo>
                      <a:pt x="2387" y="848470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8"/>
                      <a:pt x="4774" y="158548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6021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6" name="Freeform 805">
                <a:extLst>
                  <a:ext uri="{FF2B5EF4-FFF2-40B4-BE49-F238E27FC236}">
                    <a16:creationId xmlns:a16="http://schemas.microsoft.com/office/drawing/2014/main" id="{6411857D-A1C4-1D45-84A9-C9685292D3D3}"/>
                  </a:ext>
                </a:extLst>
              </p:cNvPr>
              <p:cNvSpPr/>
              <p:nvPr/>
            </p:nvSpPr>
            <p:spPr>
              <a:xfrm>
                <a:off x="6620736" y="-234577"/>
                <a:ext cx="306507" cy="685146"/>
              </a:xfrm>
              <a:custGeom>
                <a:avLst/>
                <a:gdLst>
                  <a:gd name="connsiteX0" fmla="*/ 296021 w 306507"/>
                  <a:gd name="connsiteY0" fmla="*/ 685146 h 685146"/>
                  <a:gd name="connsiteX1" fmla="*/ 291247 w 306507"/>
                  <a:gd name="connsiteY1" fmla="*/ 685146 h 685146"/>
                  <a:gd name="connsiteX2" fmla="*/ 255438 w 306507"/>
                  <a:gd name="connsiteY2" fmla="*/ 666048 h 685146"/>
                  <a:gd name="connsiteX3" fmla="*/ 181433 w 306507"/>
                  <a:gd name="connsiteY3" fmla="*/ 625465 h 685146"/>
                  <a:gd name="connsiteX4" fmla="*/ 54908 w 306507"/>
                  <a:gd name="connsiteY4" fmla="*/ 553847 h 685146"/>
                  <a:gd name="connsiteX5" fmla="*/ 4775 w 306507"/>
                  <a:gd name="connsiteY5" fmla="*/ 525199 h 685146"/>
                  <a:gd name="connsiteX6" fmla="*/ 0 w 306507"/>
                  <a:gd name="connsiteY6" fmla="*/ 518038 h 685146"/>
                  <a:gd name="connsiteX7" fmla="*/ 0 w 306507"/>
                  <a:gd name="connsiteY7" fmla="*/ 9549 h 685146"/>
                  <a:gd name="connsiteX8" fmla="*/ 9549 w 306507"/>
                  <a:gd name="connsiteY8" fmla="*/ 0 h 685146"/>
                  <a:gd name="connsiteX9" fmla="*/ 19099 w 306507"/>
                  <a:gd name="connsiteY9" fmla="*/ 9549 h 685146"/>
                  <a:gd name="connsiteX10" fmla="*/ 19099 w 306507"/>
                  <a:gd name="connsiteY10" fmla="*/ 513263 h 685146"/>
                  <a:gd name="connsiteX11" fmla="*/ 64457 w 306507"/>
                  <a:gd name="connsiteY11" fmla="*/ 539523 h 685146"/>
                  <a:gd name="connsiteX12" fmla="*/ 190982 w 306507"/>
                  <a:gd name="connsiteY12" fmla="*/ 611141 h 685146"/>
                  <a:gd name="connsiteX13" fmla="*/ 264987 w 306507"/>
                  <a:gd name="connsiteY13" fmla="*/ 651725 h 685146"/>
                  <a:gd name="connsiteX14" fmla="*/ 300796 w 306507"/>
                  <a:gd name="connsiteY14" fmla="*/ 670823 h 685146"/>
                  <a:gd name="connsiteX15" fmla="*/ 305571 w 306507"/>
                  <a:gd name="connsiteY15" fmla="*/ 682759 h 685146"/>
                  <a:gd name="connsiteX16" fmla="*/ 296021 w 306507"/>
                  <a:gd name="connsiteY16" fmla="*/ 685146 h 6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6507" h="685146">
                    <a:moveTo>
                      <a:pt x="296021" y="685146"/>
                    </a:moveTo>
                    <a:cubicBezTo>
                      <a:pt x="293635" y="685146"/>
                      <a:pt x="293635" y="685146"/>
                      <a:pt x="291247" y="685146"/>
                    </a:cubicBezTo>
                    <a:lnTo>
                      <a:pt x="255438" y="666048"/>
                    </a:lnTo>
                    <a:cubicBezTo>
                      <a:pt x="231565" y="654112"/>
                      <a:pt x="205305" y="639788"/>
                      <a:pt x="181433" y="625465"/>
                    </a:cubicBezTo>
                    <a:cubicBezTo>
                      <a:pt x="138462" y="601592"/>
                      <a:pt x="95491" y="577719"/>
                      <a:pt x="54908" y="553847"/>
                    </a:cubicBezTo>
                    <a:lnTo>
                      <a:pt x="4775" y="525199"/>
                    </a:lnTo>
                    <a:cubicBezTo>
                      <a:pt x="2387" y="522812"/>
                      <a:pt x="0" y="520425"/>
                      <a:pt x="0" y="518038"/>
                    </a:cubicBezTo>
                    <a:lnTo>
                      <a:pt x="0" y="9549"/>
                    </a:lnTo>
                    <a:cubicBezTo>
                      <a:pt x="0" y="4775"/>
                      <a:pt x="4775" y="0"/>
                      <a:pt x="9549" y="0"/>
                    </a:cubicBezTo>
                    <a:cubicBezTo>
                      <a:pt x="14324" y="0"/>
                      <a:pt x="19099" y="4775"/>
                      <a:pt x="19099" y="9549"/>
                    </a:cubicBezTo>
                    <a:lnTo>
                      <a:pt x="19099" y="513263"/>
                    </a:lnTo>
                    <a:lnTo>
                      <a:pt x="64457" y="539523"/>
                    </a:lnTo>
                    <a:cubicBezTo>
                      <a:pt x="105040" y="563396"/>
                      <a:pt x="148011" y="587268"/>
                      <a:pt x="190982" y="611141"/>
                    </a:cubicBezTo>
                    <a:cubicBezTo>
                      <a:pt x="214854" y="625465"/>
                      <a:pt x="238727" y="637401"/>
                      <a:pt x="264987" y="651725"/>
                    </a:cubicBezTo>
                    <a:lnTo>
                      <a:pt x="300796" y="670823"/>
                    </a:lnTo>
                    <a:cubicBezTo>
                      <a:pt x="305571" y="673210"/>
                      <a:pt x="307958" y="677985"/>
                      <a:pt x="305571" y="682759"/>
                    </a:cubicBezTo>
                    <a:cubicBezTo>
                      <a:pt x="300796" y="682759"/>
                      <a:pt x="298409" y="685146"/>
                      <a:pt x="296021" y="68514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7" name="Freeform 806">
                <a:extLst>
                  <a:ext uri="{FF2B5EF4-FFF2-40B4-BE49-F238E27FC236}">
                    <a16:creationId xmlns:a16="http://schemas.microsoft.com/office/drawing/2014/main" id="{E6A391D0-77BC-8146-8F9E-C3B640D69483}"/>
                  </a:ext>
                </a:extLst>
              </p:cNvPr>
              <p:cNvSpPr/>
              <p:nvPr/>
            </p:nvSpPr>
            <p:spPr>
              <a:xfrm>
                <a:off x="5759752" y="4471549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3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3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1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6608"/>
                      <a:pt x="8730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8" name="Freeform 807">
                <a:extLst>
                  <a:ext uri="{FF2B5EF4-FFF2-40B4-BE49-F238E27FC236}">
                    <a16:creationId xmlns:a16="http://schemas.microsoft.com/office/drawing/2014/main" id="{63F47796-956E-5848-A280-DC122025210C}"/>
                  </a:ext>
                </a:extLst>
              </p:cNvPr>
              <p:cNvSpPr/>
              <p:nvPr/>
            </p:nvSpPr>
            <p:spPr>
              <a:xfrm>
                <a:off x="6623124" y="4472129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5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5 w 299976"/>
                  <a:gd name="connsiteY5" fmla="*/ 158548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5" y="850857"/>
                    </a:lnTo>
                    <a:cubicBezTo>
                      <a:pt x="2387" y="848470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8"/>
                      <a:pt x="4775" y="158548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6021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09" name="Freeform 808">
                <a:extLst>
                  <a:ext uri="{FF2B5EF4-FFF2-40B4-BE49-F238E27FC236}">
                    <a16:creationId xmlns:a16="http://schemas.microsoft.com/office/drawing/2014/main" id="{7D73A897-8807-184D-AA6E-68EB9186A9E3}"/>
                  </a:ext>
                </a:extLst>
              </p:cNvPr>
              <p:cNvSpPr/>
              <p:nvPr/>
            </p:nvSpPr>
            <p:spPr>
              <a:xfrm>
                <a:off x="5757996" y="1958334"/>
                <a:ext cx="301732" cy="502315"/>
              </a:xfrm>
              <a:custGeom>
                <a:avLst/>
                <a:gdLst>
                  <a:gd name="connsiteX0" fmla="*/ 8098 w 301732"/>
                  <a:gd name="connsiteY0" fmla="*/ 502316 h 502315"/>
                  <a:gd name="connsiteX1" fmla="*/ 937 w 301732"/>
                  <a:gd name="connsiteY1" fmla="*/ 497541 h 502315"/>
                  <a:gd name="connsiteX2" fmla="*/ 5711 w 301732"/>
                  <a:gd name="connsiteY2" fmla="*/ 485605 h 502315"/>
                  <a:gd name="connsiteX3" fmla="*/ 39133 w 301732"/>
                  <a:gd name="connsiteY3" fmla="*/ 468894 h 502315"/>
                  <a:gd name="connsiteX4" fmla="*/ 113138 w 301732"/>
                  <a:gd name="connsiteY4" fmla="*/ 428310 h 502315"/>
                  <a:gd name="connsiteX5" fmla="*/ 242051 w 301732"/>
                  <a:gd name="connsiteY5" fmla="*/ 356692 h 502315"/>
                  <a:gd name="connsiteX6" fmla="*/ 282634 w 301732"/>
                  <a:gd name="connsiteY6" fmla="*/ 332819 h 502315"/>
                  <a:gd name="connsiteX7" fmla="*/ 282634 w 301732"/>
                  <a:gd name="connsiteY7" fmla="*/ 12925 h 502315"/>
                  <a:gd name="connsiteX8" fmla="*/ 285022 w 301732"/>
                  <a:gd name="connsiteY8" fmla="*/ 989 h 502315"/>
                  <a:gd name="connsiteX9" fmla="*/ 296958 w 301732"/>
                  <a:gd name="connsiteY9" fmla="*/ 3376 h 502315"/>
                  <a:gd name="connsiteX10" fmla="*/ 289796 w 301732"/>
                  <a:gd name="connsiteY10" fmla="*/ 8151 h 502315"/>
                  <a:gd name="connsiteX11" fmla="*/ 299345 w 301732"/>
                  <a:gd name="connsiteY11" fmla="*/ 5763 h 502315"/>
                  <a:gd name="connsiteX12" fmla="*/ 301732 w 301732"/>
                  <a:gd name="connsiteY12" fmla="*/ 15312 h 502315"/>
                  <a:gd name="connsiteX13" fmla="*/ 301732 w 301732"/>
                  <a:gd name="connsiteY13" fmla="*/ 339981 h 502315"/>
                  <a:gd name="connsiteX14" fmla="*/ 296958 w 301732"/>
                  <a:gd name="connsiteY14" fmla="*/ 347143 h 502315"/>
                  <a:gd name="connsiteX15" fmla="*/ 251600 w 301732"/>
                  <a:gd name="connsiteY15" fmla="*/ 373403 h 502315"/>
                  <a:gd name="connsiteX16" fmla="*/ 122687 w 301732"/>
                  <a:gd name="connsiteY16" fmla="*/ 445021 h 502315"/>
                  <a:gd name="connsiteX17" fmla="*/ 48682 w 301732"/>
                  <a:gd name="connsiteY17" fmla="*/ 485605 h 502315"/>
                  <a:gd name="connsiteX18" fmla="*/ 15260 w 301732"/>
                  <a:gd name="connsiteY18" fmla="*/ 502316 h 502315"/>
                  <a:gd name="connsiteX19" fmla="*/ 8098 w 301732"/>
                  <a:gd name="connsiteY19" fmla="*/ 502316 h 502315"/>
                  <a:gd name="connsiteX20" fmla="*/ 289796 w 301732"/>
                  <a:gd name="connsiteY20" fmla="*/ 337594 h 502315"/>
                  <a:gd name="connsiteX21" fmla="*/ 289796 w 301732"/>
                  <a:gd name="connsiteY21" fmla="*/ 337594 h 502315"/>
                  <a:gd name="connsiteX22" fmla="*/ 289796 w 301732"/>
                  <a:gd name="connsiteY22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1732" h="502315">
                    <a:moveTo>
                      <a:pt x="8098" y="502316"/>
                    </a:moveTo>
                    <a:cubicBezTo>
                      <a:pt x="5711" y="502316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8894"/>
                    </a:lnTo>
                    <a:cubicBezTo>
                      <a:pt x="63005" y="454570"/>
                      <a:pt x="89266" y="442634"/>
                      <a:pt x="113138" y="428310"/>
                    </a:cubicBezTo>
                    <a:cubicBezTo>
                      <a:pt x="156109" y="404437"/>
                      <a:pt x="201467" y="378177"/>
                      <a:pt x="242051" y="356692"/>
                    </a:cubicBezTo>
                    <a:lnTo>
                      <a:pt x="282634" y="332819"/>
                    </a:lnTo>
                    <a:cubicBezTo>
                      <a:pt x="282634" y="223005"/>
                      <a:pt x="282634" y="117965"/>
                      <a:pt x="282634" y="12925"/>
                    </a:cubicBezTo>
                    <a:cubicBezTo>
                      <a:pt x="280247" y="8151"/>
                      <a:pt x="282634" y="3376"/>
                      <a:pt x="285022" y="989"/>
                    </a:cubicBezTo>
                    <a:cubicBezTo>
                      <a:pt x="289796" y="-1399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2" y="10538"/>
                      <a:pt x="301732" y="15312"/>
                    </a:cubicBezTo>
                    <a:cubicBezTo>
                      <a:pt x="301732" y="122740"/>
                      <a:pt x="301732" y="227780"/>
                      <a:pt x="301732" y="339981"/>
                    </a:cubicBezTo>
                    <a:cubicBezTo>
                      <a:pt x="301732" y="342368"/>
                      <a:pt x="299345" y="347143"/>
                      <a:pt x="296958" y="347143"/>
                    </a:cubicBezTo>
                    <a:lnTo>
                      <a:pt x="251600" y="373403"/>
                    </a:lnTo>
                    <a:cubicBezTo>
                      <a:pt x="211016" y="397276"/>
                      <a:pt x="165658" y="421148"/>
                      <a:pt x="122687" y="445021"/>
                    </a:cubicBezTo>
                    <a:cubicBezTo>
                      <a:pt x="98814" y="459345"/>
                      <a:pt x="72555" y="471281"/>
                      <a:pt x="48682" y="485605"/>
                    </a:cubicBezTo>
                    <a:lnTo>
                      <a:pt x="15260" y="502316"/>
                    </a:lnTo>
                    <a:cubicBezTo>
                      <a:pt x="10486" y="502316"/>
                      <a:pt x="8098" y="502316"/>
                      <a:pt x="8098" y="502316"/>
                    </a:cubicBezTo>
                    <a:close/>
                    <a:moveTo>
                      <a:pt x="289796" y="337594"/>
                    </a:moveTo>
                    <a:lnTo>
                      <a:pt x="289796" y="337594"/>
                    </a:lnTo>
                    <a:lnTo>
                      <a:pt x="289796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0" name="Freeform 809">
                <a:extLst>
                  <a:ext uri="{FF2B5EF4-FFF2-40B4-BE49-F238E27FC236}">
                    <a16:creationId xmlns:a16="http://schemas.microsoft.com/office/drawing/2014/main" id="{87233671-9C1C-4F4E-B656-BC4675EEF46C}"/>
                  </a:ext>
                </a:extLst>
              </p:cNvPr>
              <p:cNvSpPr/>
              <p:nvPr/>
            </p:nvSpPr>
            <p:spPr>
              <a:xfrm>
                <a:off x="6618349" y="952714"/>
                <a:ext cx="312732" cy="1507935"/>
              </a:xfrm>
              <a:custGeom>
                <a:avLst/>
                <a:gdLst>
                  <a:gd name="connsiteX0" fmla="*/ 298409 w 312732"/>
                  <a:gd name="connsiteY0" fmla="*/ 1507935 h 1507935"/>
                  <a:gd name="connsiteX1" fmla="*/ 293635 w 312732"/>
                  <a:gd name="connsiteY1" fmla="*/ 1507935 h 1507935"/>
                  <a:gd name="connsiteX2" fmla="*/ 260213 w 312732"/>
                  <a:gd name="connsiteY2" fmla="*/ 1491224 h 1507935"/>
                  <a:gd name="connsiteX3" fmla="*/ 186207 w 312732"/>
                  <a:gd name="connsiteY3" fmla="*/ 1450641 h 1507935"/>
                  <a:gd name="connsiteX4" fmla="*/ 57295 w 312732"/>
                  <a:gd name="connsiteY4" fmla="*/ 1379023 h 1507935"/>
                  <a:gd name="connsiteX5" fmla="*/ 4775 w 312732"/>
                  <a:gd name="connsiteY5" fmla="*/ 1350375 h 1507935"/>
                  <a:gd name="connsiteX6" fmla="*/ 0 w 312732"/>
                  <a:gd name="connsiteY6" fmla="*/ 1343214 h 1507935"/>
                  <a:gd name="connsiteX7" fmla="*/ 7162 w 312732"/>
                  <a:gd name="connsiteY7" fmla="*/ 1001834 h 1507935"/>
                  <a:gd name="connsiteX8" fmla="*/ 11936 w 312732"/>
                  <a:gd name="connsiteY8" fmla="*/ 994672 h 1507935"/>
                  <a:gd name="connsiteX9" fmla="*/ 293635 w 312732"/>
                  <a:gd name="connsiteY9" fmla="*/ 837112 h 1507935"/>
                  <a:gd name="connsiteX10" fmla="*/ 293635 w 312732"/>
                  <a:gd name="connsiteY10" fmla="*/ 168677 h 1507935"/>
                  <a:gd name="connsiteX11" fmla="*/ 16711 w 312732"/>
                  <a:gd name="connsiteY11" fmla="*/ 15892 h 1507935"/>
                  <a:gd name="connsiteX12" fmla="*/ 14324 w 312732"/>
                  <a:gd name="connsiteY12" fmla="*/ 3955 h 1507935"/>
                  <a:gd name="connsiteX13" fmla="*/ 26260 w 312732"/>
                  <a:gd name="connsiteY13" fmla="*/ 1568 h 1507935"/>
                  <a:gd name="connsiteX14" fmla="*/ 307958 w 312732"/>
                  <a:gd name="connsiteY14" fmla="*/ 156741 h 1507935"/>
                  <a:gd name="connsiteX15" fmla="*/ 312732 w 312732"/>
                  <a:gd name="connsiteY15" fmla="*/ 163902 h 1507935"/>
                  <a:gd name="connsiteX16" fmla="*/ 312732 w 312732"/>
                  <a:gd name="connsiteY16" fmla="*/ 841887 h 1507935"/>
                  <a:gd name="connsiteX17" fmla="*/ 307958 w 312732"/>
                  <a:gd name="connsiteY17" fmla="*/ 849049 h 1507935"/>
                  <a:gd name="connsiteX18" fmla="*/ 26260 w 312732"/>
                  <a:gd name="connsiteY18" fmla="*/ 1006609 h 1507935"/>
                  <a:gd name="connsiteX19" fmla="*/ 19099 w 312732"/>
                  <a:gd name="connsiteY19" fmla="*/ 1336052 h 1507935"/>
                  <a:gd name="connsiteX20" fmla="*/ 66844 w 312732"/>
                  <a:gd name="connsiteY20" fmla="*/ 1362312 h 1507935"/>
                  <a:gd name="connsiteX21" fmla="*/ 195756 w 312732"/>
                  <a:gd name="connsiteY21" fmla="*/ 1433930 h 1507935"/>
                  <a:gd name="connsiteX22" fmla="*/ 269762 w 312732"/>
                  <a:gd name="connsiteY22" fmla="*/ 1474513 h 1507935"/>
                  <a:gd name="connsiteX23" fmla="*/ 303184 w 312732"/>
                  <a:gd name="connsiteY23" fmla="*/ 1491224 h 1507935"/>
                  <a:gd name="connsiteX24" fmla="*/ 307958 w 312732"/>
                  <a:gd name="connsiteY24" fmla="*/ 1503161 h 1507935"/>
                  <a:gd name="connsiteX25" fmla="*/ 298409 w 312732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5">
                    <a:moveTo>
                      <a:pt x="298409" y="1507935"/>
                    </a:moveTo>
                    <a:cubicBezTo>
                      <a:pt x="296022" y="1507935"/>
                      <a:pt x="296022" y="1507935"/>
                      <a:pt x="293635" y="1507935"/>
                    </a:cubicBezTo>
                    <a:lnTo>
                      <a:pt x="260213" y="1491224"/>
                    </a:lnTo>
                    <a:cubicBezTo>
                      <a:pt x="233953" y="1476901"/>
                      <a:pt x="210080" y="1464964"/>
                      <a:pt x="186207" y="1450641"/>
                    </a:cubicBezTo>
                    <a:cubicBezTo>
                      <a:pt x="143236" y="1426768"/>
                      <a:pt x="100266" y="1402895"/>
                      <a:pt x="57295" y="1379023"/>
                    </a:cubicBezTo>
                    <a:lnTo>
                      <a:pt x="4775" y="1350375"/>
                    </a:lnTo>
                    <a:cubicBezTo>
                      <a:pt x="2387" y="1347988"/>
                      <a:pt x="0" y="1345601"/>
                      <a:pt x="0" y="1343214"/>
                    </a:cubicBezTo>
                    <a:lnTo>
                      <a:pt x="7162" y="1001834"/>
                    </a:lnTo>
                    <a:cubicBezTo>
                      <a:pt x="7162" y="999447"/>
                      <a:pt x="9550" y="994672"/>
                      <a:pt x="11936" y="994672"/>
                    </a:cubicBezTo>
                    <a:lnTo>
                      <a:pt x="293635" y="837112"/>
                    </a:lnTo>
                    <a:lnTo>
                      <a:pt x="293635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6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9" y="1336052"/>
                    </a:lnTo>
                    <a:lnTo>
                      <a:pt x="66844" y="1362312"/>
                    </a:lnTo>
                    <a:cubicBezTo>
                      <a:pt x="109815" y="1386184"/>
                      <a:pt x="152786" y="1410057"/>
                      <a:pt x="195756" y="1433930"/>
                    </a:cubicBezTo>
                    <a:cubicBezTo>
                      <a:pt x="219629" y="1448254"/>
                      <a:pt x="245889" y="1460190"/>
                      <a:pt x="269762" y="1474513"/>
                    </a:cubicBezTo>
                    <a:lnTo>
                      <a:pt x="303184" y="1491224"/>
                    </a:lnTo>
                    <a:cubicBezTo>
                      <a:pt x="307958" y="1493612"/>
                      <a:pt x="310345" y="1498386"/>
                      <a:pt x="307958" y="1503161"/>
                    </a:cubicBezTo>
                    <a:cubicBezTo>
                      <a:pt x="303184" y="1507935"/>
                      <a:pt x="300796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1" name="Freeform 810">
                <a:extLst>
                  <a:ext uri="{FF2B5EF4-FFF2-40B4-BE49-F238E27FC236}">
                    <a16:creationId xmlns:a16="http://schemas.microsoft.com/office/drawing/2014/main" id="{E7E0CF02-8880-A342-94EE-22713B58C714}"/>
                  </a:ext>
                </a:extLst>
              </p:cNvPr>
              <p:cNvSpPr/>
              <p:nvPr/>
            </p:nvSpPr>
            <p:spPr>
              <a:xfrm>
                <a:off x="518876" y="2960987"/>
                <a:ext cx="319894" cy="2015844"/>
              </a:xfrm>
              <a:custGeom>
                <a:avLst/>
                <a:gdLst>
                  <a:gd name="connsiteX0" fmla="*/ 296021 w 319894"/>
                  <a:gd name="connsiteY0" fmla="*/ 2015844 h 2015844"/>
                  <a:gd name="connsiteX1" fmla="*/ 291247 w 319894"/>
                  <a:gd name="connsiteY1" fmla="*/ 2015844 h 2015844"/>
                  <a:gd name="connsiteX2" fmla="*/ 229178 w 319894"/>
                  <a:gd name="connsiteY2" fmla="*/ 1982423 h 2015844"/>
                  <a:gd name="connsiteX3" fmla="*/ 21485 w 319894"/>
                  <a:gd name="connsiteY3" fmla="*/ 1867834 h 2015844"/>
                  <a:gd name="connsiteX4" fmla="*/ 0 w 319894"/>
                  <a:gd name="connsiteY4" fmla="*/ 1829637 h 2015844"/>
                  <a:gd name="connsiteX5" fmla="*/ 2387 w 319894"/>
                  <a:gd name="connsiteY5" fmla="*/ 1705499 h 2015844"/>
                  <a:gd name="connsiteX6" fmla="*/ 4775 w 319894"/>
                  <a:gd name="connsiteY6" fmla="*/ 1614783 h 2015844"/>
                  <a:gd name="connsiteX7" fmla="*/ 7162 w 319894"/>
                  <a:gd name="connsiteY7" fmla="*/ 1493032 h 2015844"/>
                  <a:gd name="connsiteX8" fmla="*/ 4775 w 319894"/>
                  <a:gd name="connsiteY8" fmla="*/ 1368894 h 2015844"/>
                  <a:gd name="connsiteX9" fmla="*/ 4775 w 319894"/>
                  <a:gd name="connsiteY9" fmla="*/ 1290114 h 2015844"/>
                  <a:gd name="connsiteX10" fmla="*/ 4775 w 319894"/>
                  <a:gd name="connsiteY10" fmla="*/ 1211335 h 2015844"/>
                  <a:gd name="connsiteX11" fmla="*/ 4775 w 319894"/>
                  <a:gd name="connsiteY11" fmla="*/ 1173138 h 2015844"/>
                  <a:gd name="connsiteX12" fmla="*/ 9549 w 319894"/>
                  <a:gd name="connsiteY12" fmla="*/ 1165977 h 2015844"/>
                  <a:gd name="connsiteX13" fmla="*/ 291247 w 319894"/>
                  <a:gd name="connsiteY13" fmla="*/ 1008417 h 2015844"/>
                  <a:gd name="connsiteX14" fmla="*/ 11936 w 319894"/>
                  <a:gd name="connsiteY14" fmla="*/ 850857 h 2015844"/>
                  <a:gd name="connsiteX15" fmla="*/ 7162 w 319894"/>
                  <a:gd name="connsiteY15" fmla="*/ 843695 h 2015844"/>
                  <a:gd name="connsiteX16" fmla="*/ 7162 w 319894"/>
                  <a:gd name="connsiteY16" fmla="*/ 165710 h 2015844"/>
                  <a:gd name="connsiteX17" fmla="*/ 11936 w 319894"/>
                  <a:gd name="connsiteY17" fmla="*/ 158548 h 2015844"/>
                  <a:gd name="connsiteX18" fmla="*/ 47745 w 319894"/>
                  <a:gd name="connsiteY18" fmla="*/ 139451 h 2015844"/>
                  <a:gd name="connsiteX19" fmla="*/ 136074 w 319894"/>
                  <a:gd name="connsiteY19" fmla="*/ 89318 h 2015844"/>
                  <a:gd name="connsiteX20" fmla="*/ 243502 w 319894"/>
                  <a:gd name="connsiteY20" fmla="*/ 29636 h 2015844"/>
                  <a:gd name="connsiteX21" fmla="*/ 293634 w 319894"/>
                  <a:gd name="connsiteY21" fmla="*/ 989 h 2015844"/>
                  <a:gd name="connsiteX22" fmla="*/ 305570 w 319894"/>
                  <a:gd name="connsiteY22" fmla="*/ 3376 h 2015844"/>
                  <a:gd name="connsiteX23" fmla="*/ 303183 w 319894"/>
                  <a:gd name="connsiteY23" fmla="*/ 15312 h 2015844"/>
                  <a:gd name="connsiteX24" fmla="*/ 253051 w 319894"/>
                  <a:gd name="connsiteY24" fmla="*/ 43960 h 2015844"/>
                  <a:gd name="connsiteX25" fmla="*/ 145623 w 319894"/>
                  <a:gd name="connsiteY25" fmla="*/ 103642 h 2015844"/>
                  <a:gd name="connsiteX26" fmla="*/ 57295 w 319894"/>
                  <a:gd name="connsiteY26" fmla="*/ 153774 h 2015844"/>
                  <a:gd name="connsiteX27" fmla="*/ 26260 w 319894"/>
                  <a:gd name="connsiteY27" fmla="*/ 170485 h 2015844"/>
                  <a:gd name="connsiteX28" fmla="*/ 26260 w 319894"/>
                  <a:gd name="connsiteY28" fmla="*/ 836533 h 2015844"/>
                  <a:gd name="connsiteX29" fmla="*/ 315120 w 319894"/>
                  <a:gd name="connsiteY29" fmla="*/ 998868 h 2015844"/>
                  <a:gd name="connsiteX30" fmla="*/ 319894 w 319894"/>
                  <a:gd name="connsiteY30" fmla="*/ 1006029 h 2015844"/>
                  <a:gd name="connsiteX31" fmla="*/ 315120 w 319894"/>
                  <a:gd name="connsiteY31" fmla="*/ 1013191 h 2015844"/>
                  <a:gd name="connsiteX32" fmla="*/ 23873 w 319894"/>
                  <a:gd name="connsiteY32" fmla="*/ 1175525 h 2015844"/>
                  <a:gd name="connsiteX33" fmla="*/ 23873 w 319894"/>
                  <a:gd name="connsiteY33" fmla="*/ 1208947 h 2015844"/>
                  <a:gd name="connsiteX34" fmla="*/ 23873 w 319894"/>
                  <a:gd name="connsiteY34" fmla="*/ 1285340 h 2015844"/>
                  <a:gd name="connsiteX35" fmla="*/ 23873 w 319894"/>
                  <a:gd name="connsiteY35" fmla="*/ 1364120 h 2015844"/>
                  <a:gd name="connsiteX36" fmla="*/ 26260 w 319894"/>
                  <a:gd name="connsiteY36" fmla="*/ 1488258 h 2015844"/>
                  <a:gd name="connsiteX37" fmla="*/ 23873 w 319894"/>
                  <a:gd name="connsiteY37" fmla="*/ 1610008 h 2015844"/>
                  <a:gd name="connsiteX38" fmla="*/ 21485 w 319894"/>
                  <a:gd name="connsiteY38" fmla="*/ 1700725 h 2015844"/>
                  <a:gd name="connsiteX39" fmla="*/ 19098 w 319894"/>
                  <a:gd name="connsiteY39" fmla="*/ 1824863 h 2015844"/>
                  <a:gd name="connsiteX40" fmla="*/ 31035 w 319894"/>
                  <a:gd name="connsiteY40" fmla="*/ 1846348 h 2015844"/>
                  <a:gd name="connsiteX41" fmla="*/ 238727 w 319894"/>
                  <a:gd name="connsiteY41" fmla="*/ 1960937 h 2015844"/>
                  <a:gd name="connsiteX42" fmla="*/ 300796 w 319894"/>
                  <a:gd name="connsiteY42" fmla="*/ 1996746 h 2015844"/>
                  <a:gd name="connsiteX43" fmla="*/ 303183 w 319894"/>
                  <a:gd name="connsiteY43" fmla="*/ 2008682 h 2015844"/>
                  <a:gd name="connsiteX44" fmla="*/ 296021 w 319894"/>
                  <a:gd name="connsiteY44" fmla="*/ 2015844 h 20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9894" h="2015844">
                    <a:moveTo>
                      <a:pt x="296021" y="2015844"/>
                    </a:moveTo>
                    <a:cubicBezTo>
                      <a:pt x="293634" y="2015844"/>
                      <a:pt x="293634" y="2015844"/>
                      <a:pt x="291247" y="2015844"/>
                    </a:cubicBezTo>
                    <a:lnTo>
                      <a:pt x="229178" y="1982423"/>
                    </a:lnTo>
                    <a:cubicBezTo>
                      <a:pt x="159947" y="1944226"/>
                      <a:pt x="90716" y="1906030"/>
                      <a:pt x="21485" y="1867834"/>
                    </a:cubicBezTo>
                    <a:cubicBezTo>
                      <a:pt x="7162" y="1860672"/>
                      <a:pt x="0" y="1848735"/>
                      <a:pt x="0" y="1829637"/>
                    </a:cubicBezTo>
                    <a:cubicBezTo>
                      <a:pt x="0" y="1789054"/>
                      <a:pt x="2387" y="1748470"/>
                      <a:pt x="2387" y="1705499"/>
                    </a:cubicBezTo>
                    <a:lnTo>
                      <a:pt x="4775" y="1614783"/>
                    </a:lnTo>
                    <a:cubicBezTo>
                      <a:pt x="4775" y="1574199"/>
                      <a:pt x="7162" y="1533616"/>
                      <a:pt x="7162" y="1493032"/>
                    </a:cubicBezTo>
                    <a:cubicBezTo>
                      <a:pt x="7162" y="1452449"/>
                      <a:pt x="7162" y="1409478"/>
                      <a:pt x="4775" y="1368894"/>
                    </a:cubicBezTo>
                    <a:cubicBezTo>
                      <a:pt x="4775" y="1342634"/>
                      <a:pt x="4775" y="1316374"/>
                      <a:pt x="4775" y="1290114"/>
                    </a:cubicBezTo>
                    <a:cubicBezTo>
                      <a:pt x="4775" y="1263854"/>
                      <a:pt x="4775" y="1237595"/>
                      <a:pt x="4775" y="1211335"/>
                    </a:cubicBezTo>
                    <a:lnTo>
                      <a:pt x="4775" y="1173138"/>
                    </a:lnTo>
                    <a:cubicBezTo>
                      <a:pt x="4775" y="1170751"/>
                      <a:pt x="7162" y="1165977"/>
                      <a:pt x="9549" y="1165977"/>
                    </a:cubicBezTo>
                    <a:lnTo>
                      <a:pt x="291247" y="1008417"/>
                    </a:lnTo>
                    <a:lnTo>
                      <a:pt x="11936" y="850857"/>
                    </a:lnTo>
                    <a:cubicBezTo>
                      <a:pt x="9549" y="848470"/>
                      <a:pt x="7162" y="846082"/>
                      <a:pt x="7162" y="843695"/>
                    </a:cubicBezTo>
                    <a:lnTo>
                      <a:pt x="7162" y="165710"/>
                    </a:lnTo>
                    <a:cubicBezTo>
                      <a:pt x="7162" y="163323"/>
                      <a:pt x="9549" y="158548"/>
                      <a:pt x="11936" y="158548"/>
                    </a:cubicBezTo>
                    <a:lnTo>
                      <a:pt x="47745" y="139451"/>
                    </a:lnTo>
                    <a:cubicBezTo>
                      <a:pt x="76393" y="122739"/>
                      <a:pt x="105040" y="108416"/>
                      <a:pt x="136074" y="89318"/>
                    </a:cubicBezTo>
                    <a:cubicBezTo>
                      <a:pt x="171883" y="70220"/>
                      <a:pt x="207692" y="48734"/>
                      <a:pt x="243502" y="29636"/>
                    </a:cubicBezTo>
                    <a:lnTo>
                      <a:pt x="293634" y="989"/>
                    </a:lnTo>
                    <a:cubicBezTo>
                      <a:pt x="298409" y="-1399"/>
                      <a:pt x="303183" y="989"/>
                      <a:pt x="305570" y="3376"/>
                    </a:cubicBezTo>
                    <a:cubicBezTo>
                      <a:pt x="307958" y="8151"/>
                      <a:pt x="305570" y="12925"/>
                      <a:pt x="303183" y="15312"/>
                    </a:cubicBezTo>
                    <a:lnTo>
                      <a:pt x="253051" y="43960"/>
                    </a:lnTo>
                    <a:cubicBezTo>
                      <a:pt x="217242" y="65445"/>
                      <a:pt x="181432" y="84543"/>
                      <a:pt x="145623" y="103642"/>
                    </a:cubicBezTo>
                    <a:cubicBezTo>
                      <a:pt x="116976" y="120352"/>
                      <a:pt x="85942" y="137063"/>
                      <a:pt x="57295" y="153774"/>
                    </a:cubicBezTo>
                    <a:lnTo>
                      <a:pt x="26260" y="170485"/>
                    </a:lnTo>
                    <a:lnTo>
                      <a:pt x="26260" y="836533"/>
                    </a:lnTo>
                    <a:lnTo>
                      <a:pt x="315120" y="998868"/>
                    </a:lnTo>
                    <a:cubicBezTo>
                      <a:pt x="317507" y="1001255"/>
                      <a:pt x="319894" y="1003642"/>
                      <a:pt x="319894" y="1006029"/>
                    </a:cubicBezTo>
                    <a:cubicBezTo>
                      <a:pt x="319894" y="1008417"/>
                      <a:pt x="317507" y="1013191"/>
                      <a:pt x="315120" y="1013191"/>
                    </a:cubicBezTo>
                    <a:lnTo>
                      <a:pt x="23873" y="1175525"/>
                    </a:lnTo>
                    <a:lnTo>
                      <a:pt x="23873" y="1208947"/>
                    </a:lnTo>
                    <a:cubicBezTo>
                      <a:pt x="23873" y="1235207"/>
                      <a:pt x="23873" y="1261467"/>
                      <a:pt x="23873" y="1285340"/>
                    </a:cubicBezTo>
                    <a:cubicBezTo>
                      <a:pt x="23873" y="1311600"/>
                      <a:pt x="23873" y="1337860"/>
                      <a:pt x="23873" y="1364120"/>
                    </a:cubicBezTo>
                    <a:cubicBezTo>
                      <a:pt x="23873" y="1404703"/>
                      <a:pt x="26260" y="1447674"/>
                      <a:pt x="26260" y="1488258"/>
                    </a:cubicBezTo>
                    <a:cubicBezTo>
                      <a:pt x="26260" y="1528841"/>
                      <a:pt x="26260" y="1569425"/>
                      <a:pt x="23873" y="1610008"/>
                    </a:cubicBezTo>
                    <a:lnTo>
                      <a:pt x="21485" y="1700725"/>
                    </a:lnTo>
                    <a:cubicBezTo>
                      <a:pt x="21485" y="1741308"/>
                      <a:pt x="21485" y="1781892"/>
                      <a:pt x="19098" y="1824863"/>
                    </a:cubicBezTo>
                    <a:cubicBezTo>
                      <a:pt x="19098" y="1836799"/>
                      <a:pt x="21485" y="1841573"/>
                      <a:pt x="31035" y="1846348"/>
                    </a:cubicBezTo>
                    <a:cubicBezTo>
                      <a:pt x="100265" y="1884544"/>
                      <a:pt x="169496" y="1922741"/>
                      <a:pt x="238727" y="1960937"/>
                    </a:cubicBezTo>
                    <a:lnTo>
                      <a:pt x="300796" y="1996746"/>
                    </a:lnTo>
                    <a:cubicBezTo>
                      <a:pt x="305570" y="1999133"/>
                      <a:pt x="305570" y="2003908"/>
                      <a:pt x="303183" y="2008682"/>
                    </a:cubicBezTo>
                    <a:cubicBezTo>
                      <a:pt x="303183" y="2013457"/>
                      <a:pt x="300796" y="2015844"/>
                      <a:pt x="296021" y="201584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2" name="Freeform 811">
                <a:extLst>
                  <a:ext uri="{FF2B5EF4-FFF2-40B4-BE49-F238E27FC236}">
                    <a16:creationId xmlns:a16="http://schemas.microsoft.com/office/drawing/2014/main" id="{B8C626F7-D45C-5F47-9BAC-59E662197DDC}"/>
                  </a:ext>
                </a:extLst>
              </p:cNvPr>
              <p:cNvSpPr/>
              <p:nvPr/>
            </p:nvSpPr>
            <p:spPr>
              <a:xfrm>
                <a:off x="2274338" y="2461468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2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2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4221"/>
                      <a:pt x="11117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3" name="Freeform 812">
                <a:extLst>
                  <a:ext uri="{FF2B5EF4-FFF2-40B4-BE49-F238E27FC236}">
                    <a16:creationId xmlns:a16="http://schemas.microsoft.com/office/drawing/2014/main" id="{9C793320-8C1D-A443-9DEF-247C1F865A37}"/>
                  </a:ext>
                </a:extLst>
              </p:cNvPr>
              <p:cNvSpPr/>
              <p:nvPr/>
            </p:nvSpPr>
            <p:spPr>
              <a:xfrm>
                <a:off x="6615962" y="2965182"/>
                <a:ext cx="312731" cy="1507935"/>
              </a:xfrm>
              <a:custGeom>
                <a:avLst/>
                <a:gdLst>
                  <a:gd name="connsiteX0" fmla="*/ 300795 w 312731"/>
                  <a:gd name="connsiteY0" fmla="*/ 1507935 h 1507935"/>
                  <a:gd name="connsiteX1" fmla="*/ 296021 w 312731"/>
                  <a:gd name="connsiteY1" fmla="*/ 1507935 h 1507935"/>
                  <a:gd name="connsiteX2" fmla="*/ 260212 w 312731"/>
                  <a:gd name="connsiteY2" fmla="*/ 1488837 h 1507935"/>
                  <a:gd name="connsiteX3" fmla="*/ 186207 w 312731"/>
                  <a:gd name="connsiteY3" fmla="*/ 1448254 h 1507935"/>
                  <a:gd name="connsiteX4" fmla="*/ 59682 w 312731"/>
                  <a:gd name="connsiteY4" fmla="*/ 1379023 h 1507935"/>
                  <a:gd name="connsiteX5" fmla="*/ 4774 w 312731"/>
                  <a:gd name="connsiteY5" fmla="*/ 1347988 h 1507935"/>
                  <a:gd name="connsiteX6" fmla="*/ 0 w 312731"/>
                  <a:gd name="connsiteY6" fmla="*/ 1340826 h 1507935"/>
                  <a:gd name="connsiteX7" fmla="*/ 7162 w 312731"/>
                  <a:gd name="connsiteY7" fmla="*/ 999447 h 1507935"/>
                  <a:gd name="connsiteX8" fmla="*/ 11936 w 312731"/>
                  <a:gd name="connsiteY8" fmla="*/ 992285 h 1507935"/>
                  <a:gd name="connsiteX9" fmla="*/ 293634 w 312731"/>
                  <a:gd name="connsiteY9" fmla="*/ 834725 h 1507935"/>
                  <a:gd name="connsiteX10" fmla="*/ 293634 w 312731"/>
                  <a:gd name="connsiteY10" fmla="*/ 168677 h 1507935"/>
                  <a:gd name="connsiteX11" fmla="*/ 16710 w 312731"/>
                  <a:gd name="connsiteY11" fmla="*/ 15892 h 1507935"/>
                  <a:gd name="connsiteX12" fmla="*/ 14323 w 312731"/>
                  <a:gd name="connsiteY12" fmla="*/ 3955 h 1507935"/>
                  <a:gd name="connsiteX13" fmla="*/ 26259 w 312731"/>
                  <a:gd name="connsiteY13" fmla="*/ 1568 h 1507935"/>
                  <a:gd name="connsiteX14" fmla="*/ 307958 w 312731"/>
                  <a:gd name="connsiteY14" fmla="*/ 156741 h 1507935"/>
                  <a:gd name="connsiteX15" fmla="*/ 312732 w 312731"/>
                  <a:gd name="connsiteY15" fmla="*/ 163902 h 1507935"/>
                  <a:gd name="connsiteX16" fmla="*/ 312732 w 312731"/>
                  <a:gd name="connsiteY16" fmla="*/ 841887 h 1507935"/>
                  <a:gd name="connsiteX17" fmla="*/ 307958 w 312731"/>
                  <a:gd name="connsiteY17" fmla="*/ 849049 h 1507935"/>
                  <a:gd name="connsiteX18" fmla="*/ 26259 w 312731"/>
                  <a:gd name="connsiteY18" fmla="*/ 1006609 h 1507935"/>
                  <a:gd name="connsiteX19" fmla="*/ 19098 w 312731"/>
                  <a:gd name="connsiteY19" fmla="*/ 1336052 h 1507935"/>
                  <a:gd name="connsiteX20" fmla="*/ 69231 w 312731"/>
                  <a:gd name="connsiteY20" fmla="*/ 1364699 h 1507935"/>
                  <a:gd name="connsiteX21" fmla="*/ 193368 w 312731"/>
                  <a:gd name="connsiteY21" fmla="*/ 1433930 h 1507935"/>
                  <a:gd name="connsiteX22" fmla="*/ 267374 w 312731"/>
                  <a:gd name="connsiteY22" fmla="*/ 1474513 h 1507935"/>
                  <a:gd name="connsiteX23" fmla="*/ 303183 w 312731"/>
                  <a:gd name="connsiteY23" fmla="*/ 1493612 h 1507935"/>
                  <a:gd name="connsiteX24" fmla="*/ 307958 w 312731"/>
                  <a:gd name="connsiteY24" fmla="*/ 1505548 h 1507935"/>
                  <a:gd name="connsiteX25" fmla="*/ 300795 w 312731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1" h="1507935">
                    <a:moveTo>
                      <a:pt x="300795" y="1507935"/>
                    </a:moveTo>
                    <a:cubicBezTo>
                      <a:pt x="298409" y="1507935"/>
                      <a:pt x="298409" y="1507935"/>
                      <a:pt x="296021" y="1507935"/>
                    </a:cubicBezTo>
                    <a:lnTo>
                      <a:pt x="260212" y="1488837"/>
                    </a:lnTo>
                    <a:cubicBezTo>
                      <a:pt x="236340" y="1476901"/>
                      <a:pt x="210079" y="1462577"/>
                      <a:pt x="186207" y="1448254"/>
                    </a:cubicBezTo>
                    <a:cubicBezTo>
                      <a:pt x="143236" y="1424381"/>
                      <a:pt x="102652" y="1400508"/>
                      <a:pt x="59682" y="1379023"/>
                    </a:cubicBezTo>
                    <a:lnTo>
                      <a:pt x="4774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0" y="15892"/>
                    </a:lnTo>
                    <a:cubicBezTo>
                      <a:pt x="11936" y="13504"/>
                      <a:pt x="11936" y="8730"/>
                      <a:pt x="14323" y="3955"/>
                    </a:cubicBezTo>
                    <a:cubicBezTo>
                      <a:pt x="16710" y="-819"/>
                      <a:pt x="21485" y="-819"/>
                      <a:pt x="26259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59" y="1006609"/>
                    </a:lnTo>
                    <a:lnTo>
                      <a:pt x="19098" y="1336052"/>
                    </a:lnTo>
                    <a:lnTo>
                      <a:pt x="69231" y="1364699"/>
                    </a:lnTo>
                    <a:cubicBezTo>
                      <a:pt x="109814" y="1388572"/>
                      <a:pt x="152785" y="1412445"/>
                      <a:pt x="193368" y="1433930"/>
                    </a:cubicBezTo>
                    <a:cubicBezTo>
                      <a:pt x="217241" y="1448254"/>
                      <a:pt x="241114" y="1460190"/>
                      <a:pt x="267374" y="1474513"/>
                    </a:cubicBezTo>
                    <a:lnTo>
                      <a:pt x="303183" y="1493612"/>
                    </a:lnTo>
                    <a:cubicBezTo>
                      <a:pt x="307958" y="1495999"/>
                      <a:pt x="310345" y="1500773"/>
                      <a:pt x="307958" y="1505548"/>
                    </a:cubicBezTo>
                    <a:cubicBezTo>
                      <a:pt x="305570" y="1505548"/>
                      <a:pt x="303183" y="1507935"/>
                      <a:pt x="300795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4" name="Freeform 813">
                <a:extLst>
                  <a:ext uri="{FF2B5EF4-FFF2-40B4-BE49-F238E27FC236}">
                    <a16:creationId xmlns:a16="http://schemas.microsoft.com/office/drawing/2014/main" id="{582E6EE0-E708-E04E-8B7C-9EE556031EC4}"/>
                  </a:ext>
                </a:extLst>
              </p:cNvPr>
              <p:cNvSpPr/>
              <p:nvPr/>
            </p:nvSpPr>
            <p:spPr>
              <a:xfrm>
                <a:off x="531631" y="2461468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2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2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3504" y="1004221"/>
                      <a:pt x="11117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5" name="Freeform 814">
                <a:extLst>
                  <a:ext uri="{FF2B5EF4-FFF2-40B4-BE49-F238E27FC236}">
                    <a16:creationId xmlns:a16="http://schemas.microsoft.com/office/drawing/2014/main" id="{B5E901B1-A7F9-3E44-AEB9-6DD792F3A9B5}"/>
                  </a:ext>
                </a:extLst>
              </p:cNvPr>
              <p:cNvSpPr/>
              <p:nvPr/>
            </p:nvSpPr>
            <p:spPr>
              <a:xfrm>
                <a:off x="2272582" y="1958334"/>
                <a:ext cx="301732" cy="502315"/>
              </a:xfrm>
              <a:custGeom>
                <a:avLst/>
                <a:gdLst>
                  <a:gd name="connsiteX0" fmla="*/ 8098 w 301732"/>
                  <a:gd name="connsiteY0" fmla="*/ 502316 h 502315"/>
                  <a:gd name="connsiteX1" fmla="*/ 937 w 301732"/>
                  <a:gd name="connsiteY1" fmla="*/ 497541 h 502315"/>
                  <a:gd name="connsiteX2" fmla="*/ 5711 w 301732"/>
                  <a:gd name="connsiteY2" fmla="*/ 485605 h 502315"/>
                  <a:gd name="connsiteX3" fmla="*/ 39133 w 301732"/>
                  <a:gd name="connsiteY3" fmla="*/ 468894 h 502315"/>
                  <a:gd name="connsiteX4" fmla="*/ 113138 w 301732"/>
                  <a:gd name="connsiteY4" fmla="*/ 428310 h 502315"/>
                  <a:gd name="connsiteX5" fmla="*/ 239664 w 301732"/>
                  <a:gd name="connsiteY5" fmla="*/ 356692 h 502315"/>
                  <a:gd name="connsiteX6" fmla="*/ 282634 w 301732"/>
                  <a:gd name="connsiteY6" fmla="*/ 332819 h 502315"/>
                  <a:gd name="connsiteX7" fmla="*/ 282634 w 301732"/>
                  <a:gd name="connsiteY7" fmla="*/ 12925 h 502315"/>
                  <a:gd name="connsiteX8" fmla="*/ 285022 w 301732"/>
                  <a:gd name="connsiteY8" fmla="*/ 989 h 502315"/>
                  <a:gd name="connsiteX9" fmla="*/ 296958 w 301732"/>
                  <a:gd name="connsiteY9" fmla="*/ 3376 h 502315"/>
                  <a:gd name="connsiteX10" fmla="*/ 289796 w 301732"/>
                  <a:gd name="connsiteY10" fmla="*/ 8151 h 502315"/>
                  <a:gd name="connsiteX11" fmla="*/ 299345 w 301732"/>
                  <a:gd name="connsiteY11" fmla="*/ 5763 h 502315"/>
                  <a:gd name="connsiteX12" fmla="*/ 301733 w 301732"/>
                  <a:gd name="connsiteY12" fmla="*/ 15312 h 502315"/>
                  <a:gd name="connsiteX13" fmla="*/ 301733 w 301732"/>
                  <a:gd name="connsiteY13" fmla="*/ 339981 h 502315"/>
                  <a:gd name="connsiteX14" fmla="*/ 296958 w 301732"/>
                  <a:gd name="connsiteY14" fmla="*/ 347143 h 502315"/>
                  <a:gd name="connsiteX15" fmla="*/ 249212 w 301732"/>
                  <a:gd name="connsiteY15" fmla="*/ 373403 h 502315"/>
                  <a:gd name="connsiteX16" fmla="*/ 122687 w 301732"/>
                  <a:gd name="connsiteY16" fmla="*/ 445021 h 502315"/>
                  <a:gd name="connsiteX17" fmla="*/ 48682 w 301732"/>
                  <a:gd name="connsiteY17" fmla="*/ 485605 h 502315"/>
                  <a:gd name="connsiteX18" fmla="*/ 15260 w 301732"/>
                  <a:gd name="connsiteY18" fmla="*/ 502316 h 502315"/>
                  <a:gd name="connsiteX19" fmla="*/ 8098 w 301732"/>
                  <a:gd name="connsiteY19" fmla="*/ 502316 h 502315"/>
                  <a:gd name="connsiteX20" fmla="*/ 289796 w 301732"/>
                  <a:gd name="connsiteY20" fmla="*/ 337594 h 502315"/>
                  <a:gd name="connsiteX21" fmla="*/ 289796 w 301732"/>
                  <a:gd name="connsiteY21" fmla="*/ 337594 h 502315"/>
                  <a:gd name="connsiteX22" fmla="*/ 289796 w 301732"/>
                  <a:gd name="connsiteY22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1732" h="502315">
                    <a:moveTo>
                      <a:pt x="8098" y="502316"/>
                    </a:moveTo>
                    <a:cubicBezTo>
                      <a:pt x="5711" y="502316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8894"/>
                    </a:lnTo>
                    <a:cubicBezTo>
                      <a:pt x="63006" y="454570"/>
                      <a:pt x="89266" y="442634"/>
                      <a:pt x="113138" y="428310"/>
                    </a:cubicBezTo>
                    <a:cubicBezTo>
                      <a:pt x="156109" y="404437"/>
                      <a:pt x="199080" y="380565"/>
                      <a:pt x="239664" y="356692"/>
                    </a:cubicBezTo>
                    <a:lnTo>
                      <a:pt x="282634" y="332819"/>
                    </a:lnTo>
                    <a:cubicBezTo>
                      <a:pt x="282634" y="223005"/>
                      <a:pt x="282634" y="117965"/>
                      <a:pt x="282634" y="12925"/>
                    </a:cubicBezTo>
                    <a:cubicBezTo>
                      <a:pt x="280247" y="8151"/>
                      <a:pt x="282634" y="3376"/>
                      <a:pt x="285022" y="989"/>
                    </a:cubicBezTo>
                    <a:cubicBezTo>
                      <a:pt x="289796" y="-1399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3" y="10538"/>
                      <a:pt x="301733" y="15312"/>
                    </a:cubicBezTo>
                    <a:cubicBezTo>
                      <a:pt x="301733" y="122740"/>
                      <a:pt x="301733" y="227780"/>
                      <a:pt x="301733" y="339981"/>
                    </a:cubicBezTo>
                    <a:cubicBezTo>
                      <a:pt x="301733" y="342368"/>
                      <a:pt x="299345" y="347143"/>
                      <a:pt x="296958" y="347143"/>
                    </a:cubicBezTo>
                    <a:lnTo>
                      <a:pt x="249212" y="373403"/>
                    </a:lnTo>
                    <a:cubicBezTo>
                      <a:pt x="208629" y="397276"/>
                      <a:pt x="165658" y="421148"/>
                      <a:pt x="122687" y="445021"/>
                    </a:cubicBezTo>
                    <a:cubicBezTo>
                      <a:pt x="98815" y="459345"/>
                      <a:pt x="72555" y="471281"/>
                      <a:pt x="48682" y="485605"/>
                    </a:cubicBezTo>
                    <a:lnTo>
                      <a:pt x="15260" y="502316"/>
                    </a:lnTo>
                    <a:cubicBezTo>
                      <a:pt x="10486" y="502316"/>
                      <a:pt x="10486" y="502316"/>
                      <a:pt x="8098" y="502316"/>
                    </a:cubicBezTo>
                    <a:close/>
                    <a:moveTo>
                      <a:pt x="289796" y="337594"/>
                    </a:moveTo>
                    <a:lnTo>
                      <a:pt x="289796" y="337594"/>
                    </a:lnTo>
                    <a:lnTo>
                      <a:pt x="289796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6" name="Freeform 815">
                <a:extLst>
                  <a:ext uri="{FF2B5EF4-FFF2-40B4-BE49-F238E27FC236}">
                    <a16:creationId xmlns:a16="http://schemas.microsoft.com/office/drawing/2014/main" id="{302812C0-8E7D-3548-8DD3-6E97E802DF78}"/>
                  </a:ext>
                </a:extLst>
              </p:cNvPr>
              <p:cNvSpPr/>
              <p:nvPr/>
            </p:nvSpPr>
            <p:spPr>
              <a:xfrm>
                <a:off x="529876" y="1960721"/>
                <a:ext cx="301732" cy="502315"/>
              </a:xfrm>
              <a:custGeom>
                <a:avLst/>
                <a:gdLst>
                  <a:gd name="connsiteX0" fmla="*/ 8098 w 301732"/>
                  <a:gd name="connsiteY0" fmla="*/ 499928 h 502315"/>
                  <a:gd name="connsiteX1" fmla="*/ 937 w 301732"/>
                  <a:gd name="connsiteY1" fmla="*/ 495154 h 502315"/>
                  <a:gd name="connsiteX2" fmla="*/ 5711 w 301732"/>
                  <a:gd name="connsiteY2" fmla="*/ 483217 h 502315"/>
                  <a:gd name="connsiteX3" fmla="*/ 39133 w 301732"/>
                  <a:gd name="connsiteY3" fmla="*/ 466506 h 502315"/>
                  <a:gd name="connsiteX4" fmla="*/ 113138 w 301732"/>
                  <a:gd name="connsiteY4" fmla="*/ 425923 h 502315"/>
                  <a:gd name="connsiteX5" fmla="*/ 242051 w 301732"/>
                  <a:gd name="connsiteY5" fmla="*/ 354305 h 502315"/>
                  <a:gd name="connsiteX6" fmla="*/ 282634 w 301732"/>
                  <a:gd name="connsiteY6" fmla="*/ 330432 h 502315"/>
                  <a:gd name="connsiteX7" fmla="*/ 282634 w 301732"/>
                  <a:gd name="connsiteY7" fmla="*/ 294623 h 502315"/>
                  <a:gd name="connsiteX8" fmla="*/ 282634 w 301732"/>
                  <a:gd name="connsiteY8" fmla="*/ 12925 h 502315"/>
                  <a:gd name="connsiteX9" fmla="*/ 285022 w 301732"/>
                  <a:gd name="connsiteY9" fmla="*/ 989 h 502315"/>
                  <a:gd name="connsiteX10" fmla="*/ 296958 w 301732"/>
                  <a:gd name="connsiteY10" fmla="*/ 3376 h 502315"/>
                  <a:gd name="connsiteX11" fmla="*/ 289796 w 301732"/>
                  <a:gd name="connsiteY11" fmla="*/ 8151 h 502315"/>
                  <a:gd name="connsiteX12" fmla="*/ 299345 w 301732"/>
                  <a:gd name="connsiteY12" fmla="*/ 5763 h 502315"/>
                  <a:gd name="connsiteX13" fmla="*/ 301733 w 301732"/>
                  <a:gd name="connsiteY13" fmla="*/ 15312 h 502315"/>
                  <a:gd name="connsiteX14" fmla="*/ 301733 w 301732"/>
                  <a:gd name="connsiteY14" fmla="*/ 297010 h 502315"/>
                  <a:gd name="connsiteX15" fmla="*/ 301733 w 301732"/>
                  <a:gd name="connsiteY15" fmla="*/ 339981 h 502315"/>
                  <a:gd name="connsiteX16" fmla="*/ 296958 w 301732"/>
                  <a:gd name="connsiteY16" fmla="*/ 347143 h 502315"/>
                  <a:gd name="connsiteX17" fmla="*/ 251600 w 301732"/>
                  <a:gd name="connsiteY17" fmla="*/ 373403 h 502315"/>
                  <a:gd name="connsiteX18" fmla="*/ 122687 w 301732"/>
                  <a:gd name="connsiteY18" fmla="*/ 445021 h 502315"/>
                  <a:gd name="connsiteX19" fmla="*/ 48682 w 301732"/>
                  <a:gd name="connsiteY19" fmla="*/ 485604 h 502315"/>
                  <a:gd name="connsiteX20" fmla="*/ 15260 w 301732"/>
                  <a:gd name="connsiteY20" fmla="*/ 502315 h 502315"/>
                  <a:gd name="connsiteX21" fmla="*/ 8098 w 301732"/>
                  <a:gd name="connsiteY21" fmla="*/ 499928 h 502315"/>
                  <a:gd name="connsiteX22" fmla="*/ 292183 w 301732"/>
                  <a:gd name="connsiteY22" fmla="*/ 335207 h 502315"/>
                  <a:gd name="connsiteX23" fmla="*/ 292183 w 301732"/>
                  <a:gd name="connsiteY23" fmla="*/ 335207 h 502315"/>
                  <a:gd name="connsiteX24" fmla="*/ 292183 w 301732"/>
                  <a:gd name="connsiteY24" fmla="*/ 335207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1732" h="502315">
                    <a:moveTo>
                      <a:pt x="8098" y="499928"/>
                    </a:moveTo>
                    <a:cubicBezTo>
                      <a:pt x="5711" y="499928"/>
                      <a:pt x="937" y="497541"/>
                      <a:pt x="937" y="495154"/>
                    </a:cubicBezTo>
                    <a:cubicBezTo>
                      <a:pt x="-1451" y="490379"/>
                      <a:pt x="937" y="485604"/>
                      <a:pt x="5711" y="483217"/>
                    </a:cubicBezTo>
                    <a:lnTo>
                      <a:pt x="39133" y="466506"/>
                    </a:lnTo>
                    <a:cubicBezTo>
                      <a:pt x="63006" y="452183"/>
                      <a:pt x="89266" y="440246"/>
                      <a:pt x="113138" y="425923"/>
                    </a:cubicBezTo>
                    <a:cubicBezTo>
                      <a:pt x="156109" y="402050"/>
                      <a:pt x="201467" y="378177"/>
                      <a:pt x="242051" y="354305"/>
                    </a:cubicBezTo>
                    <a:lnTo>
                      <a:pt x="282634" y="330432"/>
                    </a:lnTo>
                    <a:lnTo>
                      <a:pt x="282634" y="294623"/>
                    </a:lnTo>
                    <a:cubicBezTo>
                      <a:pt x="282634" y="199132"/>
                      <a:pt x="282634" y="106029"/>
                      <a:pt x="282634" y="12925"/>
                    </a:cubicBezTo>
                    <a:cubicBezTo>
                      <a:pt x="280247" y="8151"/>
                      <a:pt x="280247" y="3376"/>
                      <a:pt x="285022" y="989"/>
                    </a:cubicBezTo>
                    <a:cubicBezTo>
                      <a:pt x="289796" y="-1398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3" y="10538"/>
                      <a:pt x="301733" y="15312"/>
                    </a:cubicBezTo>
                    <a:cubicBezTo>
                      <a:pt x="301733" y="108416"/>
                      <a:pt x="301733" y="201520"/>
                      <a:pt x="301733" y="297010"/>
                    </a:cubicBezTo>
                    <a:lnTo>
                      <a:pt x="301733" y="339981"/>
                    </a:lnTo>
                    <a:cubicBezTo>
                      <a:pt x="301733" y="342368"/>
                      <a:pt x="299345" y="347143"/>
                      <a:pt x="296958" y="347143"/>
                    </a:cubicBezTo>
                    <a:lnTo>
                      <a:pt x="251600" y="373403"/>
                    </a:lnTo>
                    <a:cubicBezTo>
                      <a:pt x="211016" y="397276"/>
                      <a:pt x="165658" y="421148"/>
                      <a:pt x="122687" y="445021"/>
                    </a:cubicBezTo>
                    <a:cubicBezTo>
                      <a:pt x="98815" y="459345"/>
                      <a:pt x="72555" y="471281"/>
                      <a:pt x="48682" y="485604"/>
                    </a:cubicBezTo>
                    <a:lnTo>
                      <a:pt x="15260" y="502315"/>
                    </a:lnTo>
                    <a:cubicBezTo>
                      <a:pt x="10486" y="499928"/>
                      <a:pt x="10486" y="499928"/>
                      <a:pt x="8098" y="499928"/>
                    </a:cubicBezTo>
                    <a:close/>
                    <a:moveTo>
                      <a:pt x="292183" y="335207"/>
                    </a:moveTo>
                    <a:lnTo>
                      <a:pt x="292183" y="335207"/>
                    </a:lnTo>
                    <a:lnTo>
                      <a:pt x="292183" y="335207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7" name="Freeform 816">
                <a:extLst>
                  <a:ext uri="{FF2B5EF4-FFF2-40B4-BE49-F238E27FC236}">
                    <a16:creationId xmlns:a16="http://schemas.microsoft.com/office/drawing/2014/main" id="{2329D677-D2AA-D345-8F36-9B4B58DF297B}"/>
                  </a:ext>
                </a:extLst>
              </p:cNvPr>
              <p:cNvSpPr/>
              <p:nvPr/>
            </p:nvSpPr>
            <p:spPr>
              <a:xfrm>
                <a:off x="4015289" y="3968415"/>
                <a:ext cx="301732" cy="504702"/>
              </a:xfrm>
              <a:custGeom>
                <a:avLst/>
                <a:gdLst>
                  <a:gd name="connsiteX0" fmla="*/ 8098 w 301732"/>
                  <a:gd name="connsiteY0" fmla="*/ 504703 h 504702"/>
                  <a:gd name="connsiteX1" fmla="*/ 937 w 301732"/>
                  <a:gd name="connsiteY1" fmla="*/ 499928 h 504702"/>
                  <a:gd name="connsiteX2" fmla="*/ 5711 w 301732"/>
                  <a:gd name="connsiteY2" fmla="*/ 487992 h 504702"/>
                  <a:gd name="connsiteX3" fmla="*/ 39133 w 301732"/>
                  <a:gd name="connsiteY3" fmla="*/ 468894 h 504702"/>
                  <a:gd name="connsiteX4" fmla="*/ 113138 w 301732"/>
                  <a:gd name="connsiteY4" fmla="*/ 428310 h 504702"/>
                  <a:gd name="connsiteX5" fmla="*/ 237276 w 301732"/>
                  <a:gd name="connsiteY5" fmla="*/ 359079 h 504702"/>
                  <a:gd name="connsiteX6" fmla="*/ 282634 w 301732"/>
                  <a:gd name="connsiteY6" fmla="*/ 332819 h 504702"/>
                  <a:gd name="connsiteX7" fmla="*/ 282634 w 301732"/>
                  <a:gd name="connsiteY7" fmla="*/ 289849 h 504702"/>
                  <a:gd name="connsiteX8" fmla="*/ 282634 w 301732"/>
                  <a:gd name="connsiteY8" fmla="*/ 12925 h 504702"/>
                  <a:gd name="connsiteX9" fmla="*/ 285022 w 301732"/>
                  <a:gd name="connsiteY9" fmla="*/ 989 h 504702"/>
                  <a:gd name="connsiteX10" fmla="*/ 296958 w 301732"/>
                  <a:gd name="connsiteY10" fmla="*/ 3376 h 504702"/>
                  <a:gd name="connsiteX11" fmla="*/ 289796 w 301732"/>
                  <a:gd name="connsiteY11" fmla="*/ 8151 h 504702"/>
                  <a:gd name="connsiteX12" fmla="*/ 299345 w 301732"/>
                  <a:gd name="connsiteY12" fmla="*/ 5763 h 504702"/>
                  <a:gd name="connsiteX13" fmla="*/ 301732 w 301732"/>
                  <a:gd name="connsiteY13" fmla="*/ 15313 h 504702"/>
                  <a:gd name="connsiteX14" fmla="*/ 301732 w 301732"/>
                  <a:gd name="connsiteY14" fmla="*/ 292236 h 504702"/>
                  <a:gd name="connsiteX15" fmla="*/ 301732 w 301732"/>
                  <a:gd name="connsiteY15" fmla="*/ 339981 h 504702"/>
                  <a:gd name="connsiteX16" fmla="*/ 296958 w 301732"/>
                  <a:gd name="connsiteY16" fmla="*/ 347143 h 504702"/>
                  <a:gd name="connsiteX17" fmla="*/ 246825 w 301732"/>
                  <a:gd name="connsiteY17" fmla="*/ 375790 h 504702"/>
                  <a:gd name="connsiteX18" fmla="*/ 122687 w 301732"/>
                  <a:gd name="connsiteY18" fmla="*/ 445021 h 504702"/>
                  <a:gd name="connsiteX19" fmla="*/ 48682 w 301732"/>
                  <a:gd name="connsiteY19" fmla="*/ 485605 h 504702"/>
                  <a:gd name="connsiteX20" fmla="*/ 15260 w 301732"/>
                  <a:gd name="connsiteY20" fmla="*/ 504703 h 504702"/>
                  <a:gd name="connsiteX21" fmla="*/ 8098 w 301732"/>
                  <a:gd name="connsiteY21" fmla="*/ 504703 h 504702"/>
                  <a:gd name="connsiteX22" fmla="*/ 289796 w 301732"/>
                  <a:gd name="connsiteY22" fmla="*/ 339981 h 504702"/>
                  <a:gd name="connsiteX23" fmla="*/ 289796 w 301732"/>
                  <a:gd name="connsiteY23" fmla="*/ 339981 h 504702"/>
                  <a:gd name="connsiteX24" fmla="*/ 289796 w 301732"/>
                  <a:gd name="connsiteY24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1732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39133" y="468894"/>
                    </a:lnTo>
                    <a:cubicBezTo>
                      <a:pt x="63005" y="454570"/>
                      <a:pt x="89266" y="442634"/>
                      <a:pt x="113138" y="428310"/>
                    </a:cubicBezTo>
                    <a:cubicBezTo>
                      <a:pt x="156109" y="404437"/>
                      <a:pt x="196693" y="380565"/>
                      <a:pt x="237276" y="359079"/>
                    </a:cubicBezTo>
                    <a:lnTo>
                      <a:pt x="282634" y="332819"/>
                    </a:lnTo>
                    <a:lnTo>
                      <a:pt x="282634" y="289849"/>
                    </a:lnTo>
                    <a:cubicBezTo>
                      <a:pt x="282634" y="194358"/>
                      <a:pt x="282634" y="103642"/>
                      <a:pt x="282634" y="12925"/>
                    </a:cubicBezTo>
                    <a:cubicBezTo>
                      <a:pt x="280247" y="8151"/>
                      <a:pt x="280247" y="3376"/>
                      <a:pt x="285022" y="989"/>
                    </a:cubicBezTo>
                    <a:cubicBezTo>
                      <a:pt x="289796" y="-1399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2" y="10538"/>
                      <a:pt x="301732" y="15313"/>
                    </a:cubicBezTo>
                    <a:cubicBezTo>
                      <a:pt x="301732" y="106029"/>
                      <a:pt x="301732" y="196745"/>
                      <a:pt x="301732" y="292236"/>
                    </a:cubicBezTo>
                    <a:lnTo>
                      <a:pt x="301732" y="339981"/>
                    </a:lnTo>
                    <a:cubicBezTo>
                      <a:pt x="301732" y="342369"/>
                      <a:pt x="299345" y="347143"/>
                      <a:pt x="296958" y="347143"/>
                    </a:cubicBezTo>
                    <a:lnTo>
                      <a:pt x="246825" y="375790"/>
                    </a:lnTo>
                    <a:cubicBezTo>
                      <a:pt x="206242" y="397276"/>
                      <a:pt x="165658" y="421148"/>
                      <a:pt x="122687" y="445021"/>
                    </a:cubicBezTo>
                    <a:cubicBezTo>
                      <a:pt x="98814" y="459345"/>
                      <a:pt x="72555" y="471281"/>
                      <a:pt x="48682" y="485605"/>
                    </a:cubicBezTo>
                    <a:lnTo>
                      <a:pt x="15260" y="504703"/>
                    </a:lnTo>
                    <a:cubicBezTo>
                      <a:pt x="10486" y="504703"/>
                      <a:pt x="8098" y="504703"/>
                      <a:pt x="8098" y="504703"/>
                    </a:cubicBezTo>
                    <a:close/>
                    <a:moveTo>
                      <a:pt x="289796" y="339981"/>
                    </a:moveTo>
                    <a:lnTo>
                      <a:pt x="289796" y="339981"/>
                    </a:lnTo>
                    <a:lnTo>
                      <a:pt x="289796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8" name="Freeform 817">
                <a:extLst>
                  <a:ext uri="{FF2B5EF4-FFF2-40B4-BE49-F238E27FC236}">
                    <a16:creationId xmlns:a16="http://schemas.microsoft.com/office/drawing/2014/main" id="{E37C0A4E-DCDA-D24F-99F7-3FC9DEBCB709}"/>
                  </a:ext>
                </a:extLst>
              </p:cNvPr>
              <p:cNvSpPr/>
              <p:nvPr/>
            </p:nvSpPr>
            <p:spPr>
              <a:xfrm>
                <a:off x="3135323" y="2965182"/>
                <a:ext cx="312732" cy="1507935"/>
              </a:xfrm>
              <a:custGeom>
                <a:avLst/>
                <a:gdLst>
                  <a:gd name="connsiteX0" fmla="*/ 296022 w 312732"/>
                  <a:gd name="connsiteY0" fmla="*/ 1507935 h 1507935"/>
                  <a:gd name="connsiteX1" fmla="*/ 291247 w 312732"/>
                  <a:gd name="connsiteY1" fmla="*/ 1507935 h 1507935"/>
                  <a:gd name="connsiteX2" fmla="*/ 257825 w 312732"/>
                  <a:gd name="connsiteY2" fmla="*/ 1488837 h 1507935"/>
                  <a:gd name="connsiteX3" fmla="*/ 183820 w 312732"/>
                  <a:gd name="connsiteY3" fmla="*/ 1448254 h 1507935"/>
                  <a:gd name="connsiteX4" fmla="*/ 59682 w 312732"/>
                  <a:gd name="connsiteY4" fmla="*/ 1379023 h 1507935"/>
                  <a:gd name="connsiteX5" fmla="*/ 4775 w 312732"/>
                  <a:gd name="connsiteY5" fmla="*/ 1347988 h 1507935"/>
                  <a:gd name="connsiteX6" fmla="*/ 0 w 312732"/>
                  <a:gd name="connsiteY6" fmla="*/ 1340826 h 1507935"/>
                  <a:gd name="connsiteX7" fmla="*/ 7162 w 312732"/>
                  <a:gd name="connsiteY7" fmla="*/ 999447 h 1507935"/>
                  <a:gd name="connsiteX8" fmla="*/ 11936 w 312732"/>
                  <a:gd name="connsiteY8" fmla="*/ 992285 h 1507935"/>
                  <a:gd name="connsiteX9" fmla="*/ 293634 w 312732"/>
                  <a:gd name="connsiteY9" fmla="*/ 834725 h 1507935"/>
                  <a:gd name="connsiteX10" fmla="*/ 293634 w 312732"/>
                  <a:gd name="connsiteY10" fmla="*/ 168677 h 1507935"/>
                  <a:gd name="connsiteX11" fmla="*/ 16711 w 312732"/>
                  <a:gd name="connsiteY11" fmla="*/ 15892 h 1507935"/>
                  <a:gd name="connsiteX12" fmla="*/ 14324 w 312732"/>
                  <a:gd name="connsiteY12" fmla="*/ 3955 h 1507935"/>
                  <a:gd name="connsiteX13" fmla="*/ 26260 w 312732"/>
                  <a:gd name="connsiteY13" fmla="*/ 1568 h 1507935"/>
                  <a:gd name="connsiteX14" fmla="*/ 307958 w 312732"/>
                  <a:gd name="connsiteY14" fmla="*/ 156741 h 1507935"/>
                  <a:gd name="connsiteX15" fmla="*/ 312732 w 312732"/>
                  <a:gd name="connsiteY15" fmla="*/ 163902 h 1507935"/>
                  <a:gd name="connsiteX16" fmla="*/ 312732 w 312732"/>
                  <a:gd name="connsiteY16" fmla="*/ 841887 h 1507935"/>
                  <a:gd name="connsiteX17" fmla="*/ 307958 w 312732"/>
                  <a:gd name="connsiteY17" fmla="*/ 849049 h 1507935"/>
                  <a:gd name="connsiteX18" fmla="*/ 26260 w 312732"/>
                  <a:gd name="connsiteY18" fmla="*/ 1006609 h 1507935"/>
                  <a:gd name="connsiteX19" fmla="*/ 19098 w 312732"/>
                  <a:gd name="connsiteY19" fmla="*/ 1336052 h 1507935"/>
                  <a:gd name="connsiteX20" fmla="*/ 69231 w 312732"/>
                  <a:gd name="connsiteY20" fmla="*/ 1364699 h 1507935"/>
                  <a:gd name="connsiteX21" fmla="*/ 193369 w 312732"/>
                  <a:gd name="connsiteY21" fmla="*/ 1433930 h 1507935"/>
                  <a:gd name="connsiteX22" fmla="*/ 267374 w 312732"/>
                  <a:gd name="connsiteY22" fmla="*/ 1474513 h 1507935"/>
                  <a:gd name="connsiteX23" fmla="*/ 300796 w 312732"/>
                  <a:gd name="connsiteY23" fmla="*/ 1493612 h 1507935"/>
                  <a:gd name="connsiteX24" fmla="*/ 305571 w 312732"/>
                  <a:gd name="connsiteY24" fmla="*/ 1505548 h 1507935"/>
                  <a:gd name="connsiteX25" fmla="*/ 296022 w 312732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5">
                    <a:moveTo>
                      <a:pt x="296022" y="1507935"/>
                    </a:moveTo>
                    <a:cubicBezTo>
                      <a:pt x="293634" y="1507935"/>
                      <a:pt x="293634" y="1507935"/>
                      <a:pt x="291247" y="1507935"/>
                    </a:cubicBezTo>
                    <a:lnTo>
                      <a:pt x="257825" y="1488837"/>
                    </a:lnTo>
                    <a:cubicBezTo>
                      <a:pt x="233952" y="1474513"/>
                      <a:pt x="207693" y="1462577"/>
                      <a:pt x="183820" y="1448254"/>
                    </a:cubicBezTo>
                    <a:cubicBezTo>
                      <a:pt x="140849" y="1424381"/>
                      <a:pt x="100266" y="1400508"/>
                      <a:pt x="59682" y="1379023"/>
                    </a:cubicBezTo>
                    <a:lnTo>
                      <a:pt x="4775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6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8" y="1336052"/>
                    </a:lnTo>
                    <a:lnTo>
                      <a:pt x="69231" y="1364699"/>
                    </a:lnTo>
                    <a:cubicBezTo>
                      <a:pt x="109815" y="1388572"/>
                      <a:pt x="152785" y="1412445"/>
                      <a:pt x="193369" y="1433930"/>
                    </a:cubicBezTo>
                    <a:cubicBezTo>
                      <a:pt x="217242" y="1448254"/>
                      <a:pt x="243502" y="1460190"/>
                      <a:pt x="267374" y="1474513"/>
                    </a:cubicBezTo>
                    <a:lnTo>
                      <a:pt x="300796" y="1493612"/>
                    </a:lnTo>
                    <a:cubicBezTo>
                      <a:pt x="305571" y="1495999"/>
                      <a:pt x="307958" y="1500773"/>
                      <a:pt x="305571" y="1505548"/>
                    </a:cubicBezTo>
                    <a:cubicBezTo>
                      <a:pt x="303184" y="1505548"/>
                      <a:pt x="298409" y="1507935"/>
                      <a:pt x="296022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19" name="Freeform 818">
                <a:extLst>
                  <a:ext uri="{FF2B5EF4-FFF2-40B4-BE49-F238E27FC236}">
                    <a16:creationId xmlns:a16="http://schemas.microsoft.com/office/drawing/2014/main" id="{E046DED7-862B-4C4F-ADBB-45A29497D5A4}"/>
                  </a:ext>
                </a:extLst>
              </p:cNvPr>
              <p:cNvSpPr/>
              <p:nvPr/>
            </p:nvSpPr>
            <p:spPr>
              <a:xfrm>
                <a:off x="1390229" y="2965182"/>
                <a:ext cx="312732" cy="1507935"/>
              </a:xfrm>
              <a:custGeom>
                <a:avLst/>
                <a:gdLst>
                  <a:gd name="connsiteX0" fmla="*/ 298409 w 312732"/>
                  <a:gd name="connsiteY0" fmla="*/ 1507935 h 1507935"/>
                  <a:gd name="connsiteX1" fmla="*/ 293634 w 312732"/>
                  <a:gd name="connsiteY1" fmla="*/ 1507935 h 1507935"/>
                  <a:gd name="connsiteX2" fmla="*/ 257825 w 312732"/>
                  <a:gd name="connsiteY2" fmla="*/ 1488837 h 1507935"/>
                  <a:gd name="connsiteX3" fmla="*/ 183820 w 312732"/>
                  <a:gd name="connsiteY3" fmla="*/ 1448254 h 1507935"/>
                  <a:gd name="connsiteX4" fmla="*/ 57295 w 312732"/>
                  <a:gd name="connsiteY4" fmla="*/ 1376635 h 1507935"/>
                  <a:gd name="connsiteX5" fmla="*/ 4775 w 312732"/>
                  <a:gd name="connsiteY5" fmla="*/ 1345601 h 1507935"/>
                  <a:gd name="connsiteX6" fmla="*/ 0 w 312732"/>
                  <a:gd name="connsiteY6" fmla="*/ 1338439 h 1507935"/>
                  <a:gd name="connsiteX7" fmla="*/ 7162 w 312732"/>
                  <a:gd name="connsiteY7" fmla="*/ 997059 h 1507935"/>
                  <a:gd name="connsiteX8" fmla="*/ 11936 w 312732"/>
                  <a:gd name="connsiteY8" fmla="*/ 989897 h 1507935"/>
                  <a:gd name="connsiteX9" fmla="*/ 293634 w 312732"/>
                  <a:gd name="connsiteY9" fmla="*/ 832338 h 1507935"/>
                  <a:gd name="connsiteX10" fmla="*/ 293634 w 312732"/>
                  <a:gd name="connsiteY10" fmla="*/ 166290 h 1507935"/>
                  <a:gd name="connsiteX11" fmla="*/ 16711 w 312732"/>
                  <a:gd name="connsiteY11" fmla="*/ 15892 h 1507935"/>
                  <a:gd name="connsiteX12" fmla="*/ 14324 w 312732"/>
                  <a:gd name="connsiteY12" fmla="*/ 3955 h 1507935"/>
                  <a:gd name="connsiteX13" fmla="*/ 26260 w 312732"/>
                  <a:gd name="connsiteY13" fmla="*/ 1568 h 1507935"/>
                  <a:gd name="connsiteX14" fmla="*/ 307958 w 312732"/>
                  <a:gd name="connsiteY14" fmla="*/ 156741 h 1507935"/>
                  <a:gd name="connsiteX15" fmla="*/ 312732 w 312732"/>
                  <a:gd name="connsiteY15" fmla="*/ 163902 h 1507935"/>
                  <a:gd name="connsiteX16" fmla="*/ 312732 w 312732"/>
                  <a:gd name="connsiteY16" fmla="*/ 841887 h 1507935"/>
                  <a:gd name="connsiteX17" fmla="*/ 307958 w 312732"/>
                  <a:gd name="connsiteY17" fmla="*/ 849049 h 1507935"/>
                  <a:gd name="connsiteX18" fmla="*/ 26260 w 312732"/>
                  <a:gd name="connsiteY18" fmla="*/ 1004221 h 1507935"/>
                  <a:gd name="connsiteX19" fmla="*/ 19098 w 312732"/>
                  <a:gd name="connsiteY19" fmla="*/ 1333665 h 1507935"/>
                  <a:gd name="connsiteX20" fmla="*/ 66844 w 312732"/>
                  <a:gd name="connsiteY20" fmla="*/ 1359924 h 1507935"/>
                  <a:gd name="connsiteX21" fmla="*/ 193369 w 312732"/>
                  <a:gd name="connsiteY21" fmla="*/ 1431542 h 1507935"/>
                  <a:gd name="connsiteX22" fmla="*/ 267374 w 312732"/>
                  <a:gd name="connsiteY22" fmla="*/ 1472126 h 1507935"/>
                  <a:gd name="connsiteX23" fmla="*/ 303183 w 312732"/>
                  <a:gd name="connsiteY23" fmla="*/ 1491224 h 1507935"/>
                  <a:gd name="connsiteX24" fmla="*/ 307958 w 312732"/>
                  <a:gd name="connsiteY24" fmla="*/ 1503160 h 1507935"/>
                  <a:gd name="connsiteX25" fmla="*/ 298409 w 312732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5">
                    <a:moveTo>
                      <a:pt x="298409" y="1507935"/>
                    </a:moveTo>
                    <a:cubicBezTo>
                      <a:pt x="296021" y="1507935"/>
                      <a:pt x="296021" y="1507935"/>
                      <a:pt x="293634" y="1507935"/>
                    </a:cubicBezTo>
                    <a:lnTo>
                      <a:pt x="257825" y="1488837"/>
                    </a:lnTo>
                    <a:cubicBezTo>
                      <a:pt x="233952" y="1476901"/>
                      <a:pt x="207692" y="1462577"/>
                      <a:pt x="183820" y="1448254"/>
                    </a:cubicBezTo>
                    <a:cubicBezTo>
                      <a:pt x="140849" y="1424381"/>
                      <a:pt x="97878" y="1400508"/>
                      <a:pt x="57295" y="1376635"/>
                    </a:cubicBezTo>
                    <a:lnTo>
                      <a:pt x="4775" y="1345601"/>
                    </a:lnTo>
                    <a:cubicBezTo>
                      <a:pt x="2387" y="1343213"/>
                      <a:pt x="0" y="1340826"/>
                      <a:pt x="0" y="1338439"/>
                    </a:cubicBezTo>
                    <a:lnTo>
                      <a:pt x="7162" y="997059"/>
                    </a:lnTo>
                    <a:cubicBezTo>
                      <a:pt x="7162" y="994672"/>
                      <a:pt x="9549" y="989897"/>
                      <a:pt x="11936" y="989897"/>
                    </a:cubicBezTo>
                    <a:lnTo>
                      <a:pt x="293634" y="832338"/>
                    </a:lnTo>
                    <a:lnTo>
                      <a:pt x="293634" y="166290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5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4221"/>
                    </a:lnTo>
                    <a:lnTo>
                      <a:pt x="19098" y="1333665"/>
                    </a:lnTo>
                    <a:lnTo>
                      <a:pt x="66844" y="1359924"/>
                    </a:lnTo>
                    <a:cubicBezTo>
                      <a:pt x="109814" y="1383797"/>
                      <a:pt x="150398" y="1407670"/>
                      <a:pt x="193369" y="1431542"/>
                    </a:cubicBezTo>
                    <a:cubicBezTo>
                      <a:pt x="217242" y="1445866"/>
                      <a:pt x="241114" y="1457802"/>
                      <a:pt x="267374" y="1472126"/>
                    </a:cubicBezTo>
                    <a:lnTo>
                      <a:pt x="303183" y="1491224"/>
                    </a:lnTo>
                    <a:cubicBezTo>
                      <a:pt x="307958" y="1493612"/>
                      <a:pt x="310345" y="1498386"/>
                      <a:pt x="307958" y="1503160"/>
                    </a:cubicBezTo>
                    <a:cubicBezTo>
                      <a:pt x="305570" y="1505548"/>
                      <a:pt x="303183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0" name="Freeform 819">
                <a:extLst>
                  <a:ext uri="{FF2B5EF4-FFF2-40B4-BE49-F238E27FC236}">
                    <a16:creationId xmlns:a16="http://schemas.microsoft.com/office/drawing/2014/main" id="{301381A1-BFCD-8F4C-892E-31D89872594B}"/>
                  </a:ext>
                </a:extLst>
              </p:cNvPr>
              <p:cNvSpPr/>
              <p:nvPr/>
            </p:nvSpPr>
            <p:spPr>
              <a:xfrm>
                <a:off x="529876" y="3970802"/>
                <a:ext cx="304119" cy="504702"/>
              </a:xfrm>
              <a:custGeom>
                <a:avLst/>
                <a:gdLst>
                  <a:gd name="connsiteX0" fmla="*/ 8098 w 304119"/>
                  <a:gd name="connsiteY0" fmla="*/ 502316 h 504702"/>
                  <a:gd name="connsiteX1" fmla="*/ 937 w 304119"/>
                  <a:gd name="connsiteY1" fmla="*/ 497541 h 504702"/>
                  <a:gd name="connsiteX2" fmla="*/ 5711 w 304119"/>
                  <a:gd name="connsiteY2" fmla="*/ 485604 h 504702"/>
                  <a:gd name="connsiteX3" fmla="*/ 41520 w 304119"/>
                  <a:gd name="connsiteY3" fmla="*/ 466506 h 504702"/>
                  <a:gd name="connsiteX4" fmla="*/ 115525 w 304119"/>
                  <a:gd name="connsiteY4" fmla="*/ 425923 h 504702"/>
                  <a:gd name="connsiteX5" fmla="*/ 239663 w 304119"/>
                  <a:gd name="connsiteY5" fmla="*/ 356692 h 504702"/>
                  <a:gd name="connsiteX6" fmla="*/ 285022 w 304119"/>
                  <a:gd name="connsiteY6" fmla="*/ 330432 h 504702"/>
                  <a:gd name="connsiteX7" fmla="*/ 285022 w 304119"/>
                  <a:gd name="connsiteY7" fmla="*/ 294623 h 504702"/>
                  <a:gd name="connsiteX8" fmla="*/ 285022 w 304119"/>
                  <a:gd name="connsiteY8" fmla="*/ 12925 h 504702"/>
                  <a:gd name="connsiteX9" fmla="*/ 287409 w 304119"/>
                  <a:gd name="connsiteY9" fmla="*/ 989 h 504702"/>
                  <a:gd name="connsiteX10" fmla="*/ 299345 w 304119"/>
                  <a:gd name="connsiteY10" fmla="*/ 3376 h 504702"/>
                  <a:gd name="connsiteX11" fmla="*/ 292183 w 304119"/>
                  <a:gd name="connsiteY11" fmla="*/ 8150 h 504702"/>
                  <a:gd name="connsiteX12" fmla="*/ 301733 w 304119"/>
                  <a:gd name="connsiteY12" fmla="*/ 5763 h 504702"/>
                  <a:gd name="connsiteX13" fmla="*/ 304120 w 304119"/>
                  <a:gd name="connsiteY13" fmla="*/ 15312 h 504702"/>
                  <a:gd name="connsiteX14" fmla="*/ 304120 w 304119"/>
                  <a:gd name="connsiteY14" fmla="*/ 297010 h 504702"/>
                  <a:gd name="connsiteX15" fmla="*/ 304120 w 304119"/>
                  <a:gd name="connsiteY15" fmla="*/ 339981 h 504702"/>
                  <a:gd name="connsiteX16" fmla="*/ 299345 w 304119"/>
                  <a:gd name="connsiteY16" fmla="*/ 347143 h 504702"/>
                  <a:gd name="connsiteX17" fmla="*/ 249213 w 304119"/>
                  <a:gd name="connsiteY17" fmla="*/ 375790 h 504702"/>
                  <a:gd name="connsiteX18" fmla="*/ 125075 w 304119"/>
                  <a:gd name="connsiteY18" fmla="*/ 445021 h 504702"/>
                  <a:gd name="connsiteX19" fmla="*/ 51069 w 304119"/>
                  <a:gd name="connsiteY19" fmla="*/ 485604 h 504702"/>
                  <a:gd name="connsiteX20" fmla="*/ 15260 w 304119"/>
                  <a:gd name="connsiteY20" fmla="*/ 504703 h 504702"/>
                  <a:gd name="connsiteX21" fmla="*/ 8098 w 304119"/>
                  <a:gd name="connsiteY21" fmla="*/ 502316 h 504702"/>
                  <a:gd name="connsiteX22" fmla="*/ 292183 w 304119"/>
                  <a:gd name="connsiteY22" fmla="*/ 337594 h 504702"/>
                  <a:gd name="connsiteX23" fmla="*/ 292183 w 304119"/>
                  <a:gd name="connsiteY23" fmla="*/ 337594 h 504702"/>
                  <a:gd name="connsiteX24" fmla="*/ 292183 w 304119"/>
                  <a:gd name="connsiteY24" fmla="*/ 337594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119" h="504702">
                    <a:moveTo>
                      <a:pt x="8098" y="502316"/>
                    </a:moveTo>
                    <a:cubicBezTo>
                      <a:pt x="5711" y="502316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4"/>
                    </a:cubicBezTo>
                    <a:lnTo>
                      <a:pt x="41520" y="466506"/>
                    </a:lnTo>
                    <a:cubicBezTo>
                      <a:pt x="65393" y="454570"/>
                      <a:pt x="89266" y="440246"/>
                      <a:pt x="115525" y="425923"/>
                    </a:cubicBezTo>
                    <a:cubicBezTo>
                      <a:pt x="158496" y="402050"/>
                      <a:pt x="199080" y="378177"/>
                      <a:pt x="239663" y="356692"/>
                    </a:cubicBezTo>
                    <a:lnTo>
                      <a:pt x="285022" y="330432"/>
                    </a:lnTo>
                    <a:lnTo>
                      <a:pt x="285022" y="294623"/>
                    </a:lnTo>
                    <a:cubicBezTo>
                      <a:pt x="285022" y="199132"/>
                      <a:pt x="285022" y="106029"/>
                      <a:pt x="285022" y="12925"/>
                    </a:cubicBezTo>
                    <a:cubicBezTo>
                      <a:pt x="282634" y="8150"/>
                      <a:pt x="282634" y="3376"/>
                      <a:pt x="287409" y="989"/>
                    </a:cubicBezTo>
                    <a:cubicBezTo>
                      <a:pt x="292183" y="-1399"/>
                      <a:pt x="296958" y="989"/>
                      <a:pt x="299345" y="3376"/>
                    </a:cubicBezTo>
                    <a:lnTo>
                      <a:pt x="292183" y="8150"/>
                    </a:lnTo>
                    <a:lnTo>
                      <a:pt x="301733" y="5763"/>
                    </a:lnTo>
                    <a:cubicBezTo>
                      <a:pt x="301733" y="8150"/>
                      <a:pt x="304120" y="10538"/>
                      <a:pt x="304120" y="15312"/>
                    </a:cubicBezTo>
                    <a:cubicBezTo>
                      <a:pt x="304120" y="108416"/>
                      <a:pt x="304120" y="201519"/>
                      <a:pt x="304120" y="297010"/>
                    </a:cubicBezTo>
                    <a:lnTo>
                      <a:pt x="304120" y="339981"/>
                    </a:lnTo>
                    <a:cubicBezTo>
                      <a:pt x="304120" y="342368"/>
                      <a:pt x="301733" y="347143"/>
                      <a:pt x="299345" y="347143"/>
                    </a:cubicBezTo>
                    <a:lnTo>
                      <a:pt x="249213" y="375790"/>
                    </a:lnTo>
                    <a:cubicBezTo>
                      <a:pt x="208629" y="397275"/>
                      <a:pt x="168045" y="421148"/>
                      <a:pt x="125075" y="445021"/>
                    </a:cubicBezTo>
                    <a:cubicBezTo>
                      <a:pt x="101202" y="459345"/>
                      <a:pt x="77329" y="471281"/>
                      <a:pt x="51069" y="485604"/>
                    </a:cubicBezTo>
                    <a:lnTo>
                      <a:pt x="15260" y="504703"/>
                    </a:lnTo>
                    <a:cubicBezTo>
                      <a:pt x="10486" y="502316"/>
                      <a:pt x="10486" y="502316"/>
                      <a:pt x="8098" y="502316"/>
                    </a:cubicBezTo>
                    <a:close/>
                    <a:moveTo>
                      <a:pt x="292183" y="337594"/>
                    </a:moveTo>
                    <a:lnTo>
                      <a:pt x="292183" y="337594"/>
                    </a:lnTo>
                    <a:lnTo>
                      <a:pt x="292183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1" name="Freeform 820">
                <a:extLst>
                  <a:ext uri="{FF2B5EF4-FFF2-40B4-BE49-F238E27FC236}">
                    <a16:creationId xmlns:a16="http://schemas.microsoft.com/office/drawing/2014/main" id="{AA53CBB2-AD74-5A4B-9DD7-6166B739C3A2}"/>
                  </a:ext>
                </a:extLst>
              </p:cNvPr>
              <p:cNvSpPr/>
              <p:nvPr/>
            </p:nvSpPr>
            <p:spPr>
              <a:xfrm>
                <a:off x="1395004" y="447192"/>
                <a:ext cx="299976" cy="1008416"/>
              </a:xfrm>
              <a:custGeom>
                <a:avLst/>
                <a:gdLst>
                  <a:gd name="connsiteX0" fmla="*/ 291247 w 299976"/>
                  <a:gd name="connsiteY0" fmla="*/ 1008417 h 1008416"/>
                  <a:gd name="connsiteX1" fmla="*/ 286472 w 299976"/>
                  <a:gd name="connsiteY1" fmla="*/ 1008417 h 1008416"/>
                  <a:gd name="connsiteX2" fmla="*/ 4775 w 299976"/>
                  <a:gd name="connsiteY2" fmla="*/ 853244 h 1008416"/>
                  <a:gd name="connsiteX3" fmla="*/ 0 w 299976"/>
                  <a:gd name="connsiteY3" fmla="*/ 846082 h 1008416"/>
                  <a:gd name="connsiteX4" fmla="*/ 0 w 299976"/>
                  <a:gd name="connsiteY4" fmla="*/ 165710 h 1008416"/>
                  <a:gd name="connsiteX5" fmla="*/ 4775 w 299976"/>
                  <a:gd name="connsiteY5" fmla="*/ 158549 h 1008416"/>
                  <a:gd name="connsiteX6" fmla="*/ 286472 w 299976"/>
                  <a:gd name="connsiteY6" fmla="*/ 989 h 1008416"/>
                  <a:gd name="connsiteX7" fmla="*/ 298409 w 299976"/>
                  <a:gd name="connsiteY7" fmla="*/ 3376 h 1008416"/>
                  <a:gd name="connsiteX8" fmla="*/ 296021 w 299976"/>
                  <a:gd name="connsiteY8" fmla="*/ 15312 h 1008416"/>
                  <a:gd name="connsiteX9" fmla="*/ 19098 w 299976"/>
                  <a:gd name="connsiteY9" fmla="*/ 170485 h 1008416"/>
                  <a:gd name="connsiteX10" fmla="*/ 19098 w 299976"/>
                  <a:gd name="connsiteY10" fmla="*/ 836533 h 1008416"/>
                  <a:gd name="connsiteX11" fmla="*/ 296021 w 299976"/>
                  <a:gd name="connsiteY11" fmla="*/ 991706 h 1008416"/>
                  <a:gd name="connsiteX12" fmla="*/ 298409 w 299976"/>
                  <a:gd name="connsiteY12" fmla="*/ 1003642 h 1008416"/>
                  <a:gd name="connsiteX13" fmla="*/ 291247 w 299976"/>
                  <a:gd name="connsiteY13" fmla="*/ 1008417 h 100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416">
                    <a:moveTo>
                      <a:pt x="291247" y="1008417"/>
                    </a:moveTo>
                    <a:cubicBezTo>
                      <a:pt x="288860" y="1008417"/>
                      <a:pt x="288860" y="1008417"/>
                      <a:pt x="286472" y="1008417"/>
                    </a:cubicBezTo>
                    <a:lnTo>
                      <a:pt x="4775" y="853244"/>
                    </a:lnTo>
                    <a:cubicBezTo>
                      <a:pt x="2387" y="850857"/>
                      <a:pt x="0" y="848470"/>
                      <a:pt x="0" y="846082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91706"/>
                    </a:lnTo>
                    <a:cubicBezTo>
                      <a:pt x="300796" y="994093"/>
                      <a:pt x="300796" y="998867"/>
                      <a:pt x="298409" y="1003642"/>
                    </a:cubicBezTo>
                    <a:cubicBezTo>
                      <a:pt x="298409" y="1006029"/>
                      <a:pt x="296021" y="1008417"/>
                      <a:pt x="291247" y="1008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2" name="Freeform 821">
                <a:extLst>
                  <a:ext uri="{FF2B5EF4-FFF2-40B4-BE49-F238E27FC236}">
                    <a16:creationId xmlns:a16="http://schemas.microsoft.com/office/drawing/2014/main" id="{79D85ECB-48F5-9A4F-8D51-FEBE0B63DB61}"/>
                  </a:ext>
                </a:extLst>
              </p:cNvPr>
              <p:cNvSpPr/>
              <p:nvPr/>
            </p:nvSpPr>
            <p:spPr>
              <a:xfrm>
                <a:off x="1395004" y="2462048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5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5 w 299976"/>
                  <a:gd name="connsiteY5" fmla="*/ 158549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5" y="850857"/>
                    </a:lnTo>
                    <a:cubicBezTo>
                      <a:pt x="2387" y="848469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5"/>
                      <a:pt x="300796" y="996480"/>
                      <a:pt x="298409" y="1001255"/>
                    </a:cubicBezTo>
                    <a:cubicBezTo>
                      <a:pt x="298409" y="1003642"/>
                      <a:pt x="296021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3" name="Freeform 822">
                <a:extLst>
                  <a:ext uri="{FF2B5EF4-FFF2-40B4-BE49-F238E27FC236}">
                    <a16:creationId xmlns:a16="http://schemas.microsoft.com/office/drawing/2014/main" id="{E0F25BBC-B4C2-9B42-A946-2E24752CAC88}"/>
                  </a:ext>
                </a:extLst>
              </p:cNvPr>
              <p:cNvSpPr/>
              <p:nvPr/>
            </p:nvSpPr>
            <p:spPr>
              <a:xfrm>
                <a:off x="518876" y="4973455"/>
                <a:ext cx="317506" cy="2015844"/>
              </a:xfrm>
              <a:custGeom>
                <a:avLst/>
                <a:gdLst>
                  <a:gd name="connsiteX0" fmla="*/ 296021 w 317506"/>
                  <a:gd name="connsiteY0" fmla="*/ 2015844 h 2015844"/>
                  <a:gd name="connsiteX1" fmla="*/ 291247 w 317506"/>
                  <a:gd name="connsiteY1" fmla="*/ 2015844 h 2015844"/>
                  <a:gd name="connsiteX2" fmla="*/ 222016 w 317506"/>
                  <a:gd name="connsiteY2" fmla="*/ 1977648 h 2015844"/>
                  <a:gd name="connsiteX3" fmla="*/ 21485 w 317506"/>
                  <a:gd name="connsiteY3" fmla="*/ 1865447 h 2015844"/>
                  <a:gd name="connsiteX4" fmla="*/ 0 w 317506"/>
                  <a:gd name="connsiteY4" fmla="*/ 1824863 h 2015844"/>
                  <a:gd name="connsiteX5" fmla="*/ 2387 w 317506"/>
                  <a:gd name="connsiteY5" fmla="*/ 1779505 h 2015844"/>
                  <a:gd name="connsiteX6" fmla="*/ 4775 w 317506"/>
                  <a:gd name="connsiteY6" fmla="*/ 1624332 h 2015844"/>
                  <a:gd name="connsiteX7" fmla="*/ 2387 w 317506"/>
                  <a:gd name="connsiteY7" fmla="*/ 1395154 h 2015844"/>
                  <a:gd name="connsiteX8" fmla="*/ 0 w 317506"/>
                  <a:gd name="connsiteY8" fmla="*/ 1275791 h 2015844"/>
                  <a:gd name="connsiteX9" fmla="*/ 0 w 317506"/>
                  <a:gd name="connsiteY9" fmla="*/ 1206560 h 2015844"/>
                  <a:gd name="connsiteX10" fmla="*/ 0 w 317506"/>
                  <a:gd name="connsiteY10" fmla="*/ 1175525 h 2015844"/>
                  <a:gd name="connsiteX11" fmla="*/ 4775 w 317506"/>
                  <a:gd name="connsiteY11" fmla="*/ 1168364 h 2015844"/>
                  <a:gd name="connsiteX12" fmla="*/ 288860 w 317506"/>
                  <a:gd name="connsiteY12" fmla="*/ 1008417 h 2015844"/>
                  <a:gd name="connsiteX13" fmla="*/ 9549 w 317506"/>
                  <a:gd name="connsiteY13" fmla="*/ 850857 h 2015844"/>
                  <a:gd name="connsiteX14" fmla="*/ 4775 w 317506"/>
                  <a:gd name="connsiteY14" fmla="*/ 843695 h 2015844"/>
                  <a:gd name="connsiteX15" fmla="*/ 4775 w 317506"/>
                  <a:gd name="connsiteY15" fmla="*/ 165710 h 2015844"/>
                  <a:gd name="connsiteX16" fmla="*/ 9549 w 317506"/>
                  <a:gd name="connsiteY16" fmla="*/ 158548 h 2015844"/>
                  <a:gd name="connsiteX17" fmla="*/ 45358 w 317506"/>
                  <a:gd name="connsiteY17" fmla="*/ 139450 h 2015844"/>
                  <a:gd name="connsiteX18" fmla="*/ 131300 w 317506"/>
                  <a:gd name="connsiteY18" fmla="*/ 91705 h 2015844"/>
                  <a:gd name="connsiteX19" fmla="*/ 238727 w 317506"/>
                  <a:gd name="connsiteY19" fmla="*/ 29636 h 2015844"/>
                  <a:gd name="connsiteX20" fmla="*/ 288860 w 317506"/>
                  <a:gd name="connsiteY20" fmla="*/ 989 h 2015844"/>
                  <a:gd name="connsiteX21" fmla="*/ 300796 w 317506"/>
                  <a:gd name="connsiteY21" fmla="*/ 3376 h 2015844"/>
                  <a:gd name="connsiteX22" fmla="*/ 298409 w 317506"/>
                  <a:gd name="connsiteY22" fmla="*/ 15312 h 2015844"/>
                  <a:gd name="connsiteX23" fmla="*/ 248276 w 317506"/>
                  <a:gd name="connsiteY23" fmla="*/ 43959 h 2015844"/>
                  <a:gd name="connsiteX24" fmla="*/ 140849 w 317506"/>
                  <a:gd name="connsiteY24" fmla="*/ 106029 h 2015844"/>
                  <a:gd name="connsiteX25" fmla="*/ 54907 w 317506"/>
                  <a:gd name="connsiteY25" fmla="*/ 153774 h 2015844"/>
                  <a:gd name="connsiteX26" fmla="*/ 23873 w 317506"/>
                  <a:gd name="connsiteY26" fmla="*/ 170485 h 2015844"/>
                  <a:gd name="connsiteX27" fmla="*/ 23873 w 317506"/>
                  <a:gd name="connsiteY27" fmla="*/ 836533 h 2015844"/>
                  <a:gd name="connsiteX28" fmla="*/ 312732 w 317506"/>
                  <a:gd name="connsiteY28" fmla="*/ 998867 h 2015844"/>
                  <a:gd name="connsiteX29" fmla="*/ 317507 w 317506"/>
                  <a:gd name="connsiteY29" fmla="*/ 1006029 h 2015844"/>
                  <a:gd name="connsiteX30" fmla="*/ 312732 w 317506"/>
                  <a:gd name="connsiteY30" fmla="*/ 1013191 h 2015844"/>
                  <a:gd name="connsiteX31" fmla="*/ 19098 w 317506"/>
                  <a:gd name="connsiteY31" fmla="*/ 1177913 h 2015844"/>
                  <a:gd name="connsiteX32" fmla="*/ 19098 w 317506"/>
                  <a:gd name="connsiteY32" fmla="*/ 1204173 h 2015844"/>
                  <a:gd name="connsiteX33" fmla="*/ 19098 w 317506"/>
                  <a:gd name="connsiteY33" fmla="*/ 1273403 h 2015844"/>
                  <a:gd name="connsiteX34" fmla="*/ 21485 w 317506"/>
                  <a:gd name="connsiteY34" fmla="*/ 1392767 h 2015844"/>
                  <a:gd name="connsiteX35" fmla="*/ 23873 w 317506"/>
                  <a:gd name="connsiteY35" fmla="*/ 1621945 h 2015844"/>
                  <a:gd name="connsiteX36" fmla="*/ 21485 w 317506"/>
                  <a:gd name="connsiteY36" fmla="*/ 1777117 h 2015844"/>
                  <a:gd name="connsiteX37" fmla="*/ 19098 w 317506"/>
                  <a:gd name="connsiteY37" fmla="*/ 1822475 h 2015844"/>
                  <a:gd name="connsiteX38" fmla="*/ 31035 w 317506"/>
                  <a:gd name="connsiteY38" fmla="*/ 1846348 h 2015844"/>
                  <a:gd name="connsiteX39" fmla="*/ 231565 w 317506"/>
                  <a:gd name="connsiteY39" fmla="*/ 1958550 h 2015844"/>
                  <a:gd name="connsiteX40" fmla="*/ 300796 w 317506"/>
                  <a:gd name="connsiteY40" fmla="*/ 1996746 h 2015844"/>
                  <a:gd name="connsiteX41" fmla="*/ 303183 w 317506"/>
                  <a:gd name="connsiteY41" fmla="*/ 2008683 h 2015844"/>
                  <a:gd name="connsiteX42" fmla="*/ 296021 w 317506"/>
                  <a:gd name="connsiteY42" fmla="*/ 2015844 h 20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7506" h="2015844">
                    <a:moveTo>
                      <a:pt x="296021" y="2015844"/>
                    </a:moveTo>
                    <a:cubicBezTo>
                      <a:pt x="293634" y="2015844"/>
                      <a:pt x="293634" y="2015844"/>
                      <a:pt x="291247" y="2015844"/>
                    </a:cubicBezTo>
                    <a:lnTo>
                      <a:pt x="222016" y="1977648"/>
                    </a:lnTo>
                    <a:cubicBezTo>
                      <a:pt x="155173" y="1939451"/>
                      <a:pt x="88329" y="1903642"/>
                      <a:pt x="21485" y="1865447"/>
                    </a:cubicBezTo>
                    <a:cubicBezTo>
                      <a:pt x="2387" y="1855897"/>
                      <a:pt x="0" y="1839186"/>
                      <a:pt x="0" y="1824863"/>
                    </a:cubicBezTo>
                    <a:lnTo>
                      <a:pt x="2387" y="1779505"/>
                    </a:lnTo>
                    <a:cubicBezTo>
                      <a:pt x="4775" y="1729372"/>
                      <a:pt x="7162" y="1676852"/>
                      <a:pt x="4775" y="1624332"/>
                    </a:cubicBezTo>
                    <a:cubicBezTo>
                      <a:pt x="4775" y="1547939"/>
                      <a:pt x="2387" y="1469160"/>
                      <a:pt x="2387" y="1395154"/>
                    </a:cubicBezTo>
                    <a:cubicBezTo>
                      <a:pt x="2387" y="1354570"/>
                      <a:pt x="0" y="1316375"/>
                      <a:pt x="0" y="1275791"/>
                    </a:cubicBezTo>
                    <a:cubicBezTo>
                      <a:pt x="0" y="1251918"/>
                      <a:pt x="0" y="1230433"/>
                      <a:pt x="0" y="1206560"/>
                    </a:cubicBezTo>
                    <a:lnTo>
                      <a:pt x="0" y="1175525"/>
                    </a:lnTo>
                    <a:cubicBezTo>
                      <a:pt x="0" y="1173138"/>
                      <a:pt x="2387" y="1168364"/>
                      <a:pt x="4775" y="1168364"/>
                    </a:cubicBezTo>
                    <a:lnTo>
                      <a:pt x="288860" y="1008417"/>
                    </a:lnTo>
                    <a:lnTo>
                      <a:pt x="9549" y="850857"/>
                    </a:lnTo>
                    <a:cubicBezTo>
                      <a:pt x="7162" y="848470"/>
                      <a:pt x="4775" y="846082"/>
                      <a:pt x="4775" y="843695"/>
                    </a:cubicBezTo>
                    <a:lnTo>
                      <a:pt x="4775" y="165710"/>
                    </a:lnTo>
                    <a:cubicBezTo>
                      <a:pt x="4775" y="163323"/>
                      <a:pt x="7162" y="158548"/>
                      <a:pt x="9549" y="158548"/>
                    </a:cubicBezTo>
                    <a:lnTo>
                      <a:pt x="45358" y="139450"/>
                    </a:lnTo>
                    <a:cubicBezTo>
                      <a:pt x="74005" y="125127"/>
                      <a:pt x="102653" y="108416"/>
                      <a:pt x="131300" y="91705"/>
                    </a:cubicBezTo>
                    <a:cubicBezTo>
                      <a:pt x="167109" y="72607"/>
                      <a:pt x="202918" y="51121"/>
                      <a:pt x="238727" y="29636"/>
                    </a:cubicBezTo>
                    <a:lnTo>
                      <a:pt x="288860" y="989"/>
                    </a:lnTo>
                    <a:cubicBezTo>
                      <a:pt x="293634" y="-1399"/>
                      <a:pt x="298409" y="989"/>
                      <a:pt x="300796" y="3376"/>
                    </a:cubicBezTo>
                    <a:cubicBezTo>
                      <a:pt x="303183" y="8150"/>
                      <a:pt x="300796" y="12925"/>
                      <a:pt x="298409" y="15312"/>
                    </a:cubicBezTo>
                    <a:lnTo>
                      <a:pt x="248276" y="43959"/>
                    </a:lnTo>
                    <a:cubicBezTo>
                      <a:pt x="212467" y="65445"/>
                      <a:pt x="176658" y="84543"/>
                      <a:pt x="140849" y="106029"/>
                    </a:cubicBezTo>
                    <a:cubicBezTo>
                      <a:pt x="112202" y="122739"/>
                      <a:pt x="81167" y="139450"/>
                      <a:pt x="54907" y="153774"/>
                    </a:cubicBezTo>
                    <a:lnTo>
                      <a:pt x="23873" y="170485"/>
                    </a:lnTo>
                    <a:lnTo>
                      <a:pt x="23873" y="836533"/>
                    </a:lnTo>
                    <a:lnTo>
                      <a:pt x="312732" y="998867"/>
                    </a:lnTo>
                    <a:cubicBezTo>
                      <a:pt x="315120" y="1001255"/>
                      <a:pt x="317507" y="1003642"/>
                      <a:pt x="317507" y="1006029"/>
                    </a:cubicBezTo>
                    <a:cubicBezTo>
                      <a:pt x="317507" y="1008417"/>
                      <a:pt x="315120" y="1013191"/>
                      <a:pt x="312732" y="1013191"/>
                    </a:cubicBezTo>
                    <a:lnTo>
                      <a:pt x="19098" y="1177913"/>
                    </a:lnTo>
                    <a:lnTo>
                      <a:pt x="19098" y="1204173"/>
                    </a:lnTo>
                    <a:cubicBezTo>
                      <a:pt x="19098" y="1228045"/>
                      <a:pt x="19098" y="1249531"/>
                      <a:pt x="19098" y="1273403"/>
                    </a:cubicBezTo>
                    <a:cubicBezTo>
                      <a:pt x="19098" y="1313987"/>
                      <a:pt x="21485" y="1352184"/>
                      <a:pt x="21485" y="1392767"/>
                    </a:cubicBezTo>
                    <a:cubicBezTo>
                      <a:pt x="23873" y="1466772"/>
                      <a:pt x="23873" y="1545552"/>
                      <a:pt x="23873" y="1621945"/>
                    </a:cubicBezTo>
                    <a:cubicBezTo>
                      <a:pt x="23873" y="1674465"/>
                      <a:pt x="21485" y="1726984"/>
                      <a:pt x="21485" y="1777117"/>
                    </a:cubicBezTo>
                    <a:lnTo>
                      <a:pt x="19098" y="1822475"/>
                    </a:lnTo>
                    <a:cubicBezTo>
                      <a:pt x="19098" y="1836799"/>
                      <a:pt x="21485" y="1841574"/>
                      <a:pt x="31035" y="1846348"/>
                    </a:cubicBezTo>
                    <a:cubicBezTo>
                      <a:pt x="97878" y="1882157"/>
                      <a:pt x="164722" y="1920353"/>
                      <a:pt x="231565" y="1958550"/>
                    </a:cubicBezTo>
                    <a:lnTo>
                      <a:pt x="300796" y="1996746"/>
                    </a:lnTo>
                    <a:cubicBezTo>
                      <a:pt x="305570" y="1999133"/>
                      <a:pt x="305570" y="2003908"/>
                      <a:pt x="303183" y="2008683"/>
                    </a:cubicBezTo>
                    <a:cubicBezTo>
                      <a:pt x="303183" y="2013457"/>
                      <a:pt x="300796" y="2015844"/>
                      <a:pt x="296021" y="201584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4" name="Freeform 823">
                <a:extLst>
                  <a:ext uri="{FF2B5EF4-FFF2-40B4-BE49-F238E27FC236}">
                    <a16:creationId xmlns:a16="http://schemas.microsoft.com/office/drawing/2014/main" id="{5A1CBD1E-FA49-8640-86C4-B28AAC7B6231}"/>
                  </a:ext>
                </a:extLst>
              </p:cNvPr>
              <p:cNvSpPr/>
              <p:nvPr/>
            </p:nvSpPr>
            <p:spPr>
              <a:xfrm>
                <a:off x="5760331" y="5980883"/>
                <a:ext cx="297010" cy="502315"/>
              </a:xfrm>
              <a:custGeom>
                <a:avLst/>
                <a:gdLst>
                  <a:gd name="connsiteX0" fmla="*/ 8151 w 297010"/>
                  <a:gd name="connsiteY0" fmla="*/ 502315 h 502315"/>
                  <a:gd name="connsiteX1" fmla="*/ 989 w 297010"/>
                  <a:gd name="connsiteY1" fmla="*/ 497541 h 502315"/>
                  <a:gd name="connsiteX2" fmla="*/ 3376 w 297010"/>
                  <a:gd name="connsiteY2" fmla="*/ 485605 h 502315"/>
                  <a:gd name="connsiteX3" fmla="*/ 277912 w 297010"/>
                  <a:gd name="connsiteY3" fmla="*/ 332820 h 502315"/>
                  <a:gd name="connsiteX4" fmla="*/ 277912 w 297010"/>
                  <a:gd name="connsiteY4" fmla="*/ 12925 h 502315"/>
                  <a:gd name="connsiteX5" fmla="*/ 280300 w 297010"/>
                  <a:gd name="connsiteY5" fmla="*/ 989 h 502315"/>
                  <a:gd name="connsiteX6" fmla="*/ 292236 w 297010"/>
                  <a:gd name="connsiteY6" fmla="*/ 3376 h 502315"/>
                  <a:gd name="connsiteX7" fmla="*/ 285074 w 297010"/>
                  <a:gd name="connsiteY7" fmla="*/ 8151 h 502315"/>
                  <a:gd name="connsiteX8" fmla="*/ 294623 w 297010"/>
                  <a:gd name="connsiteY8" fmla="*/ 5763 h 502315"/>
                  <a:gd name="connsiteX9" fmla="*/ 297010 w 297010"/>
                  <a:gd name="connsiteY9" fmla="*/ 15312 h 502315"/>
                  <a:gd name="connsiteX10" fmla="*/ 297010 w 297010"/>
                  <a:gd name="connsiteY10" fmla="*/ 339981 h 502315"/>
                  <a:gd name="connsiteX11" fmla="*/ 292236 w 297010"/>
                  <a:gd name="connsiteY11" fmla="*/ 347143 h 502315"/>
                  <a:gd name="connsiteX12" fmla="*/ 12925 w 297010"/>
                  <a:gd name="connsiteY12" fmla="*/ 502315 h 502315"/>
                  <a:gd name="connsiteX13" fmla="*/ 8151 w 297010"/>
                  <a:gd name="connsiteY13" fmla="*/ 502315 h 502315"/>
                  <a:gd name="connsiteX14" fmla="*/ 287461 w 297010"/>
                  <a:gd name="connsiteY14" fmla="*/ 339981 h 502315"/>
                  <a:gd name="connsiteX15" fmla="*/ 287461 w 297010"/>
                  <a:gd name="connsiteY15" fmla="*/ 339981 h 502315"/>
                  <a:gd name="connsiteX16" fmla="*/ 287461 w 297010"/>
                  <a:gd name="connsiteY16" fmla="*/ 339981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7010" h="502315">
                    <a:moveTo>
                      <a:pt x="8151" y="502315"/>
                    </a:moveTo>
                    <a:cubicBezTo>
                      <a:pt x="5764" y="502315"/>
                      <a:pt x="989" y="499928"/>
                      <a:pt x="989" y="497541"/>
                    </a:cubicBezTo>
                    <a:cubicBezTo>
                      <a:pt x="-1398" y="492766"/>
                      <a:pt x="989" y="487992"/>
                      <a:pt x="3376" y="485605"/>
                    </a:cubicBezTo>
                    <a:lnTo>
                      <a:pt x="277912" y="332820"/>
                    </a:lnTo>
                    <a:cubicBezTo>
                      <a:pt x="277912" y="223005"/>
                      <a:pt x="277912" y="117965"/>
                      <a:pt x="277912" y="12925"/>
                    </a:cubicBezTo>
                    <a:cubicBezTo>
                      <a:pt x="275525" y="8151"/>
                      <a:pt x="277912" y="3376"/>
                      <a:pt x="280300" y="989"/>
                    </a:cubicBezTo>
                    <a:cubicBezTo>
                      <a:pt x="285074" y="-1399"/>
                      <a:pt x="289849" y="989"/>
                      <a:pt x="292236" y="3376"/>
                    </a:cubicBezTo>
                    <a:lnTo>
                      <a:pt x="285074" y="8151"/>
                    </a:lnTo>
                    <a:lnTo>
                      <a:pt x="294623" y="5763"/>
                    </a:lnTo>
                    <a:cubicBezTo>
                      <a:pt x="294623" y="8151"/>
                      <a:pt x="297010" y="10538"/>
                      <a:pt x="297010" y="15312"/>
                    </a:cubicBezTo>
                    <a:cubicBezTo>
                      <a:pt x="297010" y="122739"/>
                      <a:pt x="297010" y="227779"/>
                      <a:pt x="297010" y="339981"/>
                    </a:cubicBezTo>
                    <a:cubicBezTo>
                      <a:pt x="297010" y="342369"/>
                      <a:pt x="294623" y="347143"/>
                      <a:pt x="292236" y="347143"/>
                    </a:cubicBezTo>
                    <a:lnTo>
                      <a:pt x="12925" y="502315"/>
                    </a:lnTo>
                    <a:cubicBezTo>
                      <a:pt x="10538" y="502315"/>
                      <a:pt x="8151" y="502315"/>
                      <a:pt x="8151" y="502315"/>
                    </a:cubicBezTo>
                    <a:close/>
                    <a:moveTo>
                      <a:pt x="287461" y="339981"/>
                    </a:moveTo>
                    <a:lnTo>
                      <a:pt x="287461" y="339981"/>
                    </a:lnTo>
                    <a:lnTo>
                      <a:pt x="287461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5" name="Freeform 824">
                <a:extLst>
                  <a:ext uri="{FF2B5EF4-FFF2-40B4-BE49-F238E27FC236}">
                    <a16:creationId xmlns:a16="http://schemas.microsoft.com/office/drawing/2014/main" id="{C3B6FB6F-F97E-AE4B-9853-055A68DC1805}"/>
                  </a:ext>
                </a:extLst>
              </p:cNvPr>
              <p:cNvSpPr/>
              <p:nvPr/>
            </p:nvSpPr>
            <p:spPr>
              <a:xfrm>
                <a:off x="2274917" y="5980883"/>
                <a:ext cx="297010" cy="502315"/>
              </a:xfrm>
              <a:custGeom>
                <a:avLst/>
                <a:gdLst>
                  <a:gd name="connsiteX0" fmla="*/ 8151 w 297010"/>
                  <a:gd name="connsiteY0" fmla="*/ 502315 h 502315"/>
                  <a:gd name="connsiteX1" fmla="*/ 989 w 297010"/>
                  <a:gd name="connsiteY1" fmla="*/ 497541 h 502315"/>
                  <a:gd name="connsiteX2" fmla="*/ 3376 w 297010"/>
                  <a:gd name="connsiteY2" fmla="*/ 485605 h 502315"/>
                  <a:gd name="connsiteX3" fmla="*/ 277912 w 297010"/>
                  <a:gd name="connsiteY3" fmla="*/ 332820 h 502315"/>
                  <a:gd name="connsiteX4" fmla="*/ 277912 w 297010"/>
                  <a:gd name="connsiteY4" fmla="*/ 12925 h 502315"/>
                  <a:gd name="connsiteX5" fmla="*/ 280299 w 297010"/>
                  <a:gd name="connsiteY5" fmla="*/ 989 h 502315"/>
                  <a:gd name="connsiteX6" fmla="*/ 292236 w 297010"/>
                  <a:gd name="connsiteY6" fmla="*/ 3376 h 502315"/>
                  <a:gd name="connsiteX7" fmla="*/ 285074 w 297010"/>
                  <a:gd name="connsiteY7" fmla="*/ 8151 h 502315"/>
                  <a:gd name="connsiteX8" fmla="*/ 294623 w 297010"/>
                  <a:gd name="connsiteY8" fmla="*/ 5763 h 502315"/>
                  <a:gd name="connsiteX9" fmla="*/ 297010 w 297010"/>
                  <a:gd name="connsiteY9" fmla="*/ 15312 h 502315"/>
                  <a:gd name="connsiteX10" fmla="*/ 297010 w 297010"/>
                  <a:gd name="connsiteY10" fmla="*/ 339981 h 502315"/>
                  <a:gd name="connsiteX11" fmla="*/ 292236 w 297010"/>
                  <a:gd name="connsiteY11" fmla="*/ 347143 h 502315"/>
                  <a:gd name="connsiteX12" fmla="*/ 12925 w 297010"/>
                  <a:gd name="connsiteY12" fmla="*/ 502315 h 502315"/>
                  <a:gd name="connsiteX13" fmla="*/ 8151 w 297010"/>
                  <a:gd name="connsiteY13" fmla="*/ 502315 h 502315"/>
                  <a:gd name="connsiteX14" fmla="*/ 287461 w 297010"/>
                  <a:gd name="connsiteY14" fmla="*/ 339981 h 502315"/>
                  <a:gd name="connsiteX15" fmla="*/ 287461 w 297010"/>
                  <a:gd name="connsiteY15" fmla="*/ 339981 h 502315"/>
                  <a:gd name="connsiteX16" fmla="*/ 287461 w 297010"/>
                  <a:gd name="connsiteY16" fmla="*/ 339981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7010" h="502315">
                    <a:moveTo>
                      <a:pt x="8151" y="502315"/>
                    </a:moveTo>
                    <a:cubicBezTo>
                      <a:pt x="5763" y="502315"/>
                      <a:pt x="989" y="499928"/>
                      <a:pt x="989" y="497541"/>
                    </a:cubicBezTo>
                    <a:cubicBezTo>
                      <a:pt x="-1398" y="492766"/>
                      <a:pt x="989" y="487992"/>
                      <a:pt x="3376" y="485605"/>
                    </a:cubicBezTo>
                    <a:lnTo>
                      <a:pt x="277912" y="332820"/>
                    </a:lnTo>
                    <a:cubicBezTo>
                      <a:pt x="277912" y="223005"/>
                      <a:pt x="277912" y="117965"/>
                      <a:pt x="277912" y="12925"/>
                    </a:cubicBezTo>
                    <a:cubicBezTo>
                      <a:pt x="275525" y="8151"/>
                      <a:pt x="277912" y="3376"/>
                      <a:pt x="280299" y="989"/>
                    </a:cubicBezTo>
                    <a:cubicBezTo>
                      <a:pt x="285074" y="-1399"/>
                      <a:pt x="289848" y="989"/>
                      <a:pt x="292236" y="3376"/>
                    </a:cubicBezTo>
                    <a:lnTo>
                      <a:pt x="285074" y="8151"/>
                    </a:lnTo>
                    <a:lnTo>
                      <a:pt x="294623" y="5763"/>
                    </a:lnTo>
                    <a:cubicBezTo>
                      <a:pt x="294623" y="8151"/>
                      <a:pt x="297010" y="10538"/>
                      <a:pt x="297010" y="15312"/>
                    </a:cubicBezTo>
                    <a:cubicBezTo>
                      <a:pt x="297010" y="122739"/>
                      <a:pt x="297010" y="227779"/>
                      <a:pt x="297010" y="339981"/>
                    </a:cubicBezTo>
                    <a:cubicBezTo>
                      <a:pt x="297010" y="342369"/>
                      <a:pt x="294623" y="347143"/>
                      <a:pt x="292236" y="347143"/>
                    </a:cubicBezTo>
                    <a:lnTo>
                      <a:pt x="12925" y="502315"/>
                    </a:lnTo>
                    <a:cubicBezTo>
                      <a:pt x="10538" y="502315"/>
                      <a:pt x="10538" y="502315"/>
                      <a:pt x="8151" y="502315"/>
                    </a:cubicBezTo>
                    <a:close/>
                    <a:moveTo>
                      <a:pt x="287461" y="339981"/>
                    </a:moveTo>
                    <a:lnTo>
                      <a:pt x="287461" y="339981"/>
                    </a:lnTo>
                    <a:lnTo>
                      <a:pt x="287461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6" name="Freeform 825">
                <a:extLst>
                  <a:ext uri="{FF2B5EF4-FFF2-40B4-BE49-F238E27FC236}">
                    <a16:creationId xmlns:a16="http://schemas.microsoft.com/office/drawing/2014/main" id="{826CFF75-B8A9-544F-94F7-4A9C3D967281}"/>
                  </a:ext>
                </a:extLst>
              </p:cNvPr>
              <p:cNvSpPr/>
              <p:nvPr/>
            </p:nvSpPr>
            <p:spPr>
              <a:xfrm>
                <a:off x="2274917" y="3970802"/>
                <a:ext cx="297010" cy="502315"/>
              </a:xfrm>
              <a:custGeom>
                <a:avLst/>
                <a:gdLst>
                  <a:gd name="connsiteX0" fmla="*/ 8151 w 297010"/>
                  <a:gd name="connsiteY0" fmla="*/ 502316 h 502315"/>
                  <a:gd name="connsiteX1" fmla="*/ 989 w 297010"/>
                  <a:gd name="connsiteY1" fmla="*/ 497541 h 502315"/>
                  <a:gd name="connsiteX2" fmla="*/ 3376 w 297010"/>
                  <a:gd name="connsiteY2" fmla="*/ 485604 h 502315"/>
                  <a:gd name="connsiteX3" fmla="*/ 277912 w 297010"/>
                  <a:gd name="connsiteY3" fmla="*/ 332819 h 502315"/>
                  <a:gd name="connsiteX4" fmla="*/ 277912 w 297010"/>
                  <a:gd name="connsiteY4" fmla="*/ 12925 h 502315"/>
                  <a:gd name="connsiteX5" fmla="*/ 280299 w 297010"/>
                  <a:gd name="connsiteY5" fmla="*/ 989 h 502315"/>
                  <a:gd name="connsiteX6" fmla="*/ 292236 w 297010"/>
                  <a:gd name="connsiteY6" fmla="*/ 3376 h 502315"/>
                  <a:gd name="connsiteX7" fmla="*/ 285074 w 297010"/>
                  <a:gd name="connsiteY7" fmla="*/ 8150 h 502315"/>
                  <a:gd name="connsiteX8" fmla="*/ 294623 w 297010"/>
                  <a:gd name="connsiteY8" fmla="*/ 5763 h 502315"/>
                  <a:gd name="connsiteX9" fmla="*/ 297010 w 297010"/>
                  <a:gd name="connsiteY9" fmla="*/ 15312 h 502315"/>
                  <a:gd name="connsiteX10" fmla="*/ 297010 w 297010"/>
                  <a:gd name="connsiteY10" fmla="*/ 339981 h 502315"/>
                  <a:gd name="connsiteX11" fmla="*/ 292236 w 297010"/>
                  <a:gd name="connsiteY11" fmla="*/ 347143 h 502315"/>
                  <a:gd name="connsiteX12" fmla="*/ 12925 w 297010"/>
                  <a:gd name="connsiteY12" fmla="*/ 499928 h 502315"/>
                  <a:gd name="connsiteX13" fmla="*/ 8151 w 297010"/>
                  <a:gd name="connsiteY13" fmla="*/ 502316 h 502315"/>
                  <a:gd name="connsiteX14" fmla="*/ 287461 w 297010"/>
                  <a:gd name="connsiteY14" fmla="*/ 337594 h 502315"/>
                  <a:gd name="connsiteX15" fmla="*/ 287461 w 297010"/>
                  <a:gd name="connsiteY15" fmla="*/ 337594 h 502315"/>
                  <a:gd name="connsiteX16" fmla="*/ 287461 w 297010"/>
                  <a:gd name="connsiteY16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7010" h="502315">
                    <a:moveTo>
                      <a:pt x="8151" y="502316"/>
                    </a:moveTo>
                    <a:cubicBezTo>
                      <a:pt x="5763" y="502316"/>
                      <a:pt x="989" y="499928"/>
                      <a:pt x="989" y="497541"/>
                    </a:cubicBezTo>
                    <a:cubicBezTo>
                      <a:pt x="-1398" y="492766"/>
                      <a:pt x="989" y="487992"/>
                      <a:pt x="3376" y="485604"/>
                    </a:cubicBezTo>
                    <a:lnTo>
                      <a:pt x="277912" y="332819"/>
                    </a:lnTo>
                    <a:cubicBezTo>
                      <a:pt x="277912" y="223005"/>
                      <a:pt x="277912" y="117965"/>
                      <a:pt x="277912" y="12925"/>
                    </a:cubicBezTo>
                    <a:cubicBezTo>
                      <a:pt x="275525" y="8150"/>
                      <a:pt x="277912" y="3376"/>
                      <a:pt x="280299" y="989"/>
                    </a:cubicBezTo>
                    <a:cubicBezTo>
                      <a:pt x="285074" y="-1399"/>
                      <a:pt x="289848" y="989"/>
                      <a:pt x="292236" y="3376"/>
                    </a:cubicBezTo>
                    <a:lnTo>
                      <a:pt x="285074" y="8150"/>
                    </a:lnTo>
                    <a:lnTo>
                      <a:pt x="294623" y="5763"/>
                    </a:lnTo>
                    <a:cubicBezTo>
                      <a:pt x="294623" y="8150"/>
                      <a:pt x="297010" y="10538"/>
                      <a:pt x="297010" y="15312"/>
                    </a:cubicBezTo>
                    <a:cubicBezTo>
                      <a:pt x="297010" y="122739"/>
                      <a:pt x="297010" y="227780"/>
                      <a:pt x="297010" y="339981"/>
                    </a:cubicBezTo>
                    <a:cubicBezTo>
                      <a:pt x="297010" y="342368"/>
                      <a:pt x="294623" y="347143"/>
                      <a:pt x="292236" y="347143"/>
                    </a:cubicBezTo>
                    <a:lnTo>
                      <a:pt x="12925" y="499928"/>
                    </a:lnTo>
                    <a:cubicBezTo>
                      <a:pt x="10538" y="502316"/>
                      <a:pt x="10538" y="502316"/>
                      <a:pt x="8151" y="502316"/>
                    </a:cubicBezTo>
                    <a:close/>
                    <a:moveTo>
                      <a:pt x="287461" y="337594"/>
                    </a:moveTo>
                    <a:lnTo>
                      <a:pt x="287461" y="337594"/>
                    </a:lnTo>
                    <a:lnTo>
                      <a:pt x="287461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7" name="Freeform 826">
                <a:extLst>
                  <a:ext uri="{FF2B5EF4-FFF2-40B4-BE49-F238E27FC236}">
                    <a16:creationId xmlns:a16="http://schemas.microsoft.com/office/drawing/2014/main" id="{39CA7122-6288-2F4C-B143-AB4082964984}"/>
                  </a:ext>
                </a:extLst>
              </p:cNvPr>
              <p:cNvSpPr/>
              <p:nvPr/>
            </p:nvSpPr>
            <p:spPr>
              <a:xfrm>
                <a:off x="5760331" y="3970802"/>
                <a:ext cx="297010" cy="502315"/>
              </a:xfrm>
              <a:custGeom>
                <a:avLst/>
                <a:gdLst>
                  <a:gd name="connsiteX0" fmla="*/ 8151 w 297010"/>
                  <a:gd name="connsiteY0" fmla="*/ 502316 h 502315"/>
                  <a:gd name="connsiteX1" fmla="*/ 989 w 297010"/>
                  <a:gd name="connsiteY1" fmla="*/ 497541 h 502315"/>
                  <a:gd name="connsiteX2" fmla="*/ 3376 w 297010"/>
                  <a:gd name="connsiteY2" fmla="*/ 485604 h 502315"/>
                  <a:gd name="connsiteX3" fmla="*/ 277912 w 297010"/>
                  <a:gd name="connsiteY3" fmla="*/ 332819 h 502315"/>
                  <a:gd name="connsiteX4" fmla="*/ 277912 w 297010"/>
                  <a:gd name="connsiteY4" fmla="*/ 12925 h 502315"/>
                  <a:gd name="connsiteX5" fmla="*/ 280300 w 297010"/>
                  <a:gd name="connsiteY5" fmla="*/ 989 h 502315"/>
                  <a:gd name="connsiteX6" fmla="*/ 292236 w 297010"/>
                  <a:gd name="connsiteY6" fmla="*/ 3376 h 502315"/>
                  <a:gd name="connsiteX7" fmla="*/ 285074 w 297010"/>
                  <a:gd name="connsiteY7" fmla="*/ 8150 h 502315"/>
                  <a:gd name="connsiteX8" fmla="*/ 294623 w 297010"/>
                  <a:gd name="connsiteY8" fmla="*/ 5763 h 502315"/>
                  <a:gd name="connsiteX9" fmla="*/ 297010 w 297010"/>
                  <a:gd name="connsiteY9" fmla="*/ 15312 h 502315"/>
                  <a:gd name="connsiteX10" fmla="*/ 297010 w 297010"/>
                  <a:gd name="connsiteY10" fmla="*/ 339981 h 502315"/>
                  <a:gd name="connsiteX11" fmla="*/ 292236 w 297010"/>
                  <a:gd name="connsiteY11" fmla="*/ 347143 h 502315"/>
                  <a:gd name="connsiteX12" fmla="*/ 12925 w 297010"/>
                  <a:gd name="connsiteY12" fmla="*/ 502316 h 502315"/>
                  <a:gd name="connsiteX13" fmla="*/ 8151 w 297010"/>
                  <a:gd name="connsiteY13" fmla="*/ 502316 h 502315"/>
                  <a:gd name="connsiteX14" fmla="*/ 287461 w 297010"/>
                  <a:gd name="connsiteY14" fmla="*/ 337594 h 502315"/>
                  <a:gd name="connsiteX15" fmla="*/ 287461 w 297010"/>
                  <a:gd name="connsiteY15" fmla="*/ 337594 h 502315"/>
                  <a:gd name="connsiteX16" fmla="*/ 287461 w 297010"/>
                  <a:gd name="connsiteY16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7010" h="502315">
                    <a:moveTo>
                      <a:pt x="8151" y="502316"/>
                    </a:moveTo>
                    <a:cubicBezTo>
                      <a:pt x="5764" y="502316"/>
                      <a:pt x="989" y="499928"/>
                      <a:pt x="989" y="497541"/>
                    </a:cubicBezTo>
                    <a:cubicBezTo>
                      <a:pt x="-1398" y="492766"/>
                      <a:pt x="989" y="487992"/>
                      <a:pt x="3376" y="485604"/>
                    </a:cubicBezTo>
                    <a:lnTo>
                      <a:pt x="277912" y="332819"/>
                    </a:lnTo>
                    <a:cubicBezTo>
                      <a:pt x="277912" y="223005"/>
                      <a:pt x="277912" y="117965"/>
                      <a:pt x="277912" y="12925"/>
                    </a:cubicBezTo>
                    <a:cubicBezTo>
                      <a:pt x="275525" y="8150"/>
                      <a:pt x="277912" y="3376"/>
                      <a:pt x="280300" y="989"/>
                    </a:cubicBezTo>
                    <a:cubicBezTo>
                      <a:pt x="285074" y="-1399"/>
                      <a:pt x="289849" y="989"/>
                      <a:pt x="292236" y="3376"/>
                    </a:cubicBezTo>
                    <a:lnTo>
                      <a:pt x="285074" y="8150"/>
                    </a:lnTo>
                    <a:lnTo>
                      <a:pt x="294623" y="5763"/>
                    </a:lnTo>
                    <a:cubicBezTo>
                      <a:pt x="294623" y="8150"/>
                      <a:pt x="297010" y="10538"/>
                      <a:pt x="297010" y="15312"/>
                    </a:cubicBezTo>
                    <a:cubicBezTo>
                      <a:pt x="297010" y="122739"/>
                      <a:pt x="297010" y="227780"/>
                      <a:pt x="297010" y="339981"/>
                    </a:cubicBezTo>
                    <a:cubicBezTo>
                      <a:pt x="297010" y="342368"/>
                      <a:pt x="294623" y="347143"/>
                      <a:pt x="292236" y="347143"/>
                    </a:cubicBezTo>
                    <a:lnTo>
                      <a:pt x="12925" y="502316"/>
                    </a:lnTo>
                    <a:cubicBezTo>
                      <a:pt x="10538" y="502316"/>
                      <a:pt x="8151" y="502316"/>
                      <a:pt x="8151" y="502316"/>
                    </a:cubicBezTo>
                    <a:close/>
                    <a:moveTo>
                      <a:pt x="287461" y="337594"/>
                    </a:moveTo>
                    <a:lnTo>
                      <a:pt x="287461" y="337594"/>
                    </a:lnTo>
                    <a:lnTo>
                      <a:pt x="287461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8" name="Freeform 827">
                <a:extLst>
                  <a:ext uri="{FF2B5EF4-FFF2-40B4-BE49-F238E27FC236}">
                    <a16:creationId xmlns:a16="http://schemas.microsoft.com/office/drawing/2014/main" id="{51D70803-32B8-7A4E-A1AA-847198623699}"/>
                  </a:ext>
                </a:extLst>
              </p:cNvPr>
              <p:cNvSpPr/>
              <p:nvPr/>
            </p:nvSpPr>
            <p:spPr>
              <a:xfrm>
                <a:off x="3437518" y="1274773"/>
                <a:ext cx="580275" cy="187997"/>
              </a:xfrm>
              <a:custGeom>
                <a:avLst/>
                <a:gdLst>
                  <a:gd name="connsiteX0" fmla="*/ 571546 w 580275"/>
                  <a:gd name="connsiteY0" fmla="*/ 187997 h 187997"/>
                  <a:gd name="connsiteX1" fmla="*/ 566772 w 580275"/>
                  <a:gd name="connsiteY1" fmla="*/ 185610 h 187997"/>
                  <a:gd name="connsiteX2" fmla="*/ 289848 w 580275"/>
                  <a:gd name="connsiteY2" fmla="*/ 18501 h 187997"/>
                  <a:gd name="connsiteX3" fmla="*/ 12925 w 580275"/>
                  <a:gd name="connsiteY3" fmla="*/ 185610 h 187997"/>
                  <a:gd name="connsiteX4" fmla="*/ 989 w 580275"/>
                  <a:gd name="connsiteY4" fmla="*/ 183223 h 187997"/>
                  <a:gd name="connsiteX5" fmla="*/ 3376 w 580275"/>
                  <a:gd name="connsiteY5" fmla="*/ 171287 h 187997"/>
                  <a:gd name="connsiteX6" fmla="*/ 285074 w 580275"/>
                  <a:gd name="connsiteY6" fmla="*/ 1790 h 187997"/>
                  <a:gd name="connsiteX7" fmla="*/ 294623 w 580275"/>
                  <a:gd name="connsiteY7" fmla="*/ 1790 h 187997"/>
                  <a:gd name="connsiteX8" fmla="*/ 576321 w 580275"/>
                  <a:gd name="connsiteY8" fmla="*/ 171287 h 187997"/>
                  <a:gd name="connsiteX9" fmla="*/ 578708 w 580275"/>
                  <a:gd name="connsiteY9" fmla="*/ 183223 h 187997"/>
                  <a:gd name="connsiteX10" fmla="*/ 571546 w 580275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5" h="187997">
                    <a:moveTo>
                      <a:pt x="571546" y="187997"/>
                    </a:moveTo>
                    <a:cubicBezTo>
                      <a:pt x="569159" y="187997"/>
                      <a:pt x="569159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0" y="187997"/>
                      <a:pt x="3376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7997"/>
                      <a:pt x="576321" y="187997"/>
                      <a:pt x="57154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29" name="Freeform 828">
                <a:extLst>
                  <a:ext uri="{FF2B5EF4-FFF2-40B4-BE49-F238E27FC236}">
                    <a16:creationId xmlns:a16="http://schemas.microsoft.com/office/drawing/2014/main" id="{98D43950-518A-CF42-B7A3-D2B835D5434A}"/>
                  </a:ext>
                </a:extLst>
              </p:cNvPr>
              <p:cNvSpPr/>
              <p:nvPr/>
            </p:nvSpPr>
            <p:spPr>
              <a:xfrm>
                <a:off x="3437518" y="3287241"/>
                <a:ext cx="580275" cy="187997"/>
              </a:xfrm>
              <a:custGeom>
                <a:avLst/>
                <a:gdLst>
                  <a:gd name="connsiteX0" fmla="*/ 571546 w 580275"/>
                  <a:gd name="connsiteY0" fmla="*/ 187998 h 187997"/>
                  <a:gd name="connsiteX1" fmla="*/ 566772 w 580275"/>
                  <a:gd name="connsiteY1" fmla="*/ 185610 h 187997"/>
                  <a:gd name="connsiteX2" fmla="*/ 289848 w 580275"/>
                  <a:gd name="connsiteY2" fmla="*/ 18501 h 187997"/>
                  <a:gd name="connsiteX3" fmla="*/ 12925 w 580275"/>
                  <a:gd name="connsiteY3" fmla="*/ 185610 h 187997"/>
                  <a:gd name="connsiteX4" fmla="*/ 989 w 580275"/>
                  <a:gd name="connsiteY4" fmla="*/ 183223 h 187997"/>
                  <a:gd name="connsiteX5" fmla="*/ 3376 w 580275"/>
                  <a:gd name="connsiteY5" fmla="*/ 171287 h 187997"/>
                  <a:gd name="connsiteX6" fmla="*/ 285074 w 580275"/>
                  <a:gd name="connsiteY6" fmla="*/ 1791 h 187997"/>
                  <a:gd name="connsiteX7" fmla="*/ 294623 w 580275"/>
                  <a:gd name="connsiteY7" fmla="*/ 1791 h 187997"/>
                  <a:gd name="connsiteX8" fmla="*/ 576321 w 580275"/>
                  <a:gd name="connsiteY8" fmla="*/ 171287 h 187997"/>
                  <a:gd name="connsiteX9" fmla="*/ 578708 w 580275"/>
                  <a:gd name="connsiteY9" fmla="*/ 183223 h 187997"/>
                  <a:gd name="connsiteX10" fmla="*/ 571546 w 580275"/>
                  <a:gd name="connsiteY10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5" h="187997">
                    <a:moveTo>
                      <a:pt x="571546" y="187998"/>
                    </a:moveTo>
                    <a:cubicBezTo>
                      <a:pt x="569159" y="187998"/>
                      <a:pt x="569159" y="187998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0" y="187998"/>
                      <a:pt x="3376" y="187998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1"/>
                    </a:lnTo>
                    <a:cubicBezTo>
                      <a:pt x="287461" y="-597"/>
                      <a:pt x="292236" y="-597"/>
                      <a:pt x="294623" y="1791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5610"/>
                      <a:pt x="576321" y="187998"/>
                      <a:pt x="571546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0" name="Freeform 829">
                <a:extLst>
                  <a:ext uri="{FF2B5EF4-FFF2-40B4-BE49-F238E27FC236}">
                    <a16:creationId xmlns:a16="http://schemas.microsoft.com/office/drawing/2014/main" id="{FC978B5D-3080-2944-9A64-D9281F51444B}"/>
                  </a:ext>
                </a:extLst>
              </p:cNvPr>
              <p:cNvSpPr/>
              <p:nvPr/>
            </p:nvSpPr>
            <p:spPr>
              <a:xfrm>
                <a:off x="-47895" y="5297322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7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0 h 187997"/>
                  <a:gd name="connsiteX4" fmla="*/ 294623 w 580276"/>
                  <a:gd name="connsiteY4" fmla="*/ 1790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8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7"/>
                    </a:moveTo>
                    <a:cubicBezTo>
                      <a:pt x="5763" y="187997"/>
                      <a:pt x="989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7"/>
                      <a:pt x="571546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10538" y="187997"/>
                      <a:pt x="10538" y="187997"/>
                      <a:pt x="8151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1" name="Freeform 830">
                <a:extLst>
                  <a:ext uri="{FF2B5EF4-FFF2-40B4-BE49-F238E27FC236}">
                    <a16:creationId xmlns:a16="http://schemas.microsoft.com/office/drawing/2014/main" id="{365AA92E-C559-814F-B633-D6C32210FE9B}"/>
                  </a:ext>
                </a:extLst>
              </p:cNvPr>
              <p:cNvSpPr/>
              <p:nvPr/>
            </p:nvSpPr>
            <p:spPr>
              <a:xfrm>
                <a:off x="5177837" y="5297322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7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0 h 187997"/>
                  <a:gd name="connsiteX4" fmla="*/ 294623 w 580276"/>
                  <a:gd name="connsiteY4" fmla="*/ 1790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9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7"/>
                    </a:moveTo>
                    <a:cubicBezTo>
                      <a:pt x="5763" y="187997"/>
                      <a:pt x="989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7"/>
                      <a:pt x="571546" y="187997"/>
                      <a:pt x="566772" y="185610"/>
                    </a:cubicBezTo>
                    <a:lnTo>
                      <a:pt x="289849" y="18501"/>
                    </a:lnTo>
                    <a:lnTo>
                      <a:pt x="12925" y="185610"/>
                    </a:lnTo>
                    <a:cubicBezTo>
                      <a:pt x="12925" y="187997"/>
                      <a:pt x="10538" y="187997"/>
                      <a:pt x="8151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2" name="Freeform 831">
                <a:extLst>
                  <a:ext uri="{FF2B5EF4-FFF2-40B4-BE49-F238E27FC236}">
                    <a16:creationId xmlns:a16="http://schemas.microsoft.com/office/drawing/2014/main" id="{89C128DB-85E4-6349-BB6A-D7D1EE07E140}"/>
                  </a:ext>
                </a:extLst>
              </p:cNvPr>
              <p:cNvSpPr/>
              <p:nvPr/>
            </p:nvSpPr>
            <p:spPr>
              <a:xfrm>
                <a:off x="-47895" y="3287241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8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1 h 187997"/>
                  <a:gd name="connsiteX4" fmla="*/ 294623 w 580276"/>
                  <a:gd name="connsiteY4" fmla="*/ 1791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8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8"/>
                    </a:moveTo>
                    <a:cubicBezTo>
                      <a:pt x="5763" y="187998"/>
                      <a:pt x="3376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1"/>
                    </a:lnTo>
                    <a:cubicBezTo>
                      <a:pt x="287461" y="-597"/>
                      <a:pt x="292236" y="-597"/>
                      <a:pt x="294623" y="1791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8"/>
                      <a:pt x="571546" y="187998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10538" y="187998"/>
                      <a:pt x="10538" y="187998"/>
                      <a:pt x="8151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3" name="Freeform 832">
                <a:extLst>
                  <a:ext uri="{FF2B5EF4-FFF2-40B4-BE49-F238E27FC236}">
                    <a16:creationId xmlns:a16="http://schemas.microsoft.com/office/drawing/2014/main" id="{C475CF38-3204-F94C-A86C-60B60D385A6A}"/>
                  </a:ext>
                </a:extLst>
              </p:cNvPr>
              <p:cNvSpPr/>
              <p:nvPr/>
            </p:nvSpPr>
            <p:spPr>
              <a:xfrm>
                <a:off x="5177837" y="3287241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8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1 h 187997"/>
                  <a:gd name="connsiteX4" fmla="*/ 294623 w 580276"/>
                  <a:gd name="connsiteY4" fmla="*/ 1791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9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8"/>
                    </a:moveTo>
                    <a:cubicBezTo>
                      <a:pt x="5763" y="187998"/>
                      <a:pt x="3376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1"/>
                    </a:lnTo>
                    <a:cubicBezTo>
                      <a:pt x="287461" y="-597"/>
                      <a:pt x="292236" y="-597"/>
                      <a:pt x="294623" y="1791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8"/>
                      <a:pt x="571546" y="187998"/>
                      <a:pt x="566772" y="185610"/>
                    </a:cubicBezTo>
                    <a:lnTo>
                      <a:pt x="289849" y="18501"/>
                    </a:lnTo>
                    <a:lnTo>
                      <a:pt x="12925" y="185610"/>
                    </a:lnTo>
                    <a:cubicBezTo>
                      <a:pt x="12925" y="187998"/>
                      <a:pt x="10538" y="187998"/>
                      <a:pt x="8151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4" name="Freeform 833">
                <a:extLst>
                  <a:ext uri="{FF2B5EF4-FFF2-40B4-BE49-F238E27FC236}">
                    <a16:creationId xmlns:a16="http://schemas.microsoft.com/office/drawing/2014/main" id="{6CEACC40-23F2-644D-9F5B-1680B4CF4AF5}"/>
                  </a:ext>
                </a:extLst>
              </p:cNvPr>
              <p:cNvSpPr/>
              <p:nvPr/>
            </p:nvSpPr>
            <p:spPr>
              <a:xfrm>
                <a:off x="-47895" y="1274773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7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0 h 187997"/>
                  <a:gd name="connsiteX4" fmla="*/ 294623 w 580276"/>
                  <a:gd name="connsiteY4" fmla="*/ 1790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8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7"/>
                    </a:moveTo>
                    <a:cubicBezTo>
                      <a:pt x="5763" y="187997"/>
                      <a:pt x="989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7"/>
                      <a:pt x="571546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10538" y="187997"/>
                      <a:pt x="10538" y="187997"/>
                      <a:pt x="8151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5" name="Freeform 834">
                <a:extLst>
                  <a:ext uri="{FF2B5EF4-FFF2-40B4-BE49-F238E27FC236}">
                    <a16:creationId xmlns:a16="http://schemas.microsoft.com/office/drawing/2014/main" id="{1C7A8B25-3604-A340-A0EE-FBC2DFB2F088}"/>
                  </a:ext>
                </a:extLst>
              </p:cNvPr>
              <p:cNvSpPr/>
              <p:nvPr/>
            </p:nvSpPr>
            <p:spPr>
              <a:xfrm>
                <a:off x="1694811" y="1274773"/>
                <a:ext cx="580276" cy="187997"/>
              </a:xfrm>
              <a:custGeom>
                <a:avLst/>
                <a:gdLst>
                  <a:gd name="connsiteX0" fmla="*/ 571546 w 580276"/>
                  <a:gd name="connsiteY0" fmla="*/ 187997 h 187997"/>
                  <a:gd name="connsiteX1" fmla="*/ 566772 w 580276"/>
                  <a:gd name="connsiteY1" fmla="*/ 185610 h 187997"/>
                  <a:gd name="connsiteX2" fmla="*/ 289848 w 580276"/>
                  <a:gd name="connsiteY2" fmla="*/ 18501 h 187997"/>
                  <a:gd name="connsiteX3" fmla="*/ 12925 w 580276"/>
                  <a:gd name="connsiteY3" fmla="*/ 185610 h 187997"/>
                  <a:gd name="connsiteX4" fmla="*/ 989 w 580276"/>
                  <a:gd name="connsiteY4" fmla="*/ 183223 h 187997"/>
                  <a:gd name="connsiteX5" fmla="*/ 3376 w 580276"/>
                  <a:gd name="connsiteY5" fmla="*/ 171287 h 187997"/>
                  <a:gd name="connsiteX6" fmla="*/ 285074 w 580276"/>
                  <a:gd name="connsiteY6" fmla="*/ 1790 h 187997"/>
                  <a:gd name="connsiteX7" fmla="*/ 294623 w 580276"/>
                  <a:gd name="connsiteY7" fmla="*/ 1790 h 187997"/>
                  <a:gd name="connsiteX8" fmla="*/ 576321 w 580276"/>
                  <a:gd name="connsiteY8" fmla="*/ 171287 h 187997"/>
                  <a:gd name="connsiteX9" fmla="*/ 578708 w 580276"/>
                  <a:gd name="connsiteY9" fmla="*/ 183223 h 187997"/>
                  <a:gd name="connsiteX10" fmla="*/ 571546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571546" y="187997"/>
                    </a:moveTo>
                    <a:cubicBezTo>
                      <a:pt x="569159" y="187997"/>
                      <a:pt x="569159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1" y="187997"/>
                      <a:pt x="3376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7997"/>
                      <a:pt x="576321" y="187997"/>
                      <a:pt x="57154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6" name="Freeform 835">
                <a:extLst>
                  <a:ext uri="{FF2B5EF4-FFF2-40B4-BE49-F238E27FC236}">
                    <a16:creationId xmlns:a16="http://schemas.microsoft.com/office/drawing/2014/main" id="{DC86B94B-F7D6-A54A-8C01-6315478C4D98}"/>
                  </a:ext>
                </a:extLst>
              </p:cNvPr>
              <p:cNvSpPr/>
              <p:nvPr/>
            </p:nvSpPr>
            <p:spPr>
              <a:xfrm>
                <a:off x="5177837" y="1274773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7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0 h 187997"/>
                  <a:gd name="connsiteX4" fmla="*/ 294623 w 580276"/>
                  <a:gd name="connsiteY4" fmla="*/ 1790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9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7"/>
                    </a:moveTo>
                    <a:cubicBezTo>
                      <a:pt x="5763" y="187997"/>
                      <a:pt x="989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7"/>
                      <a:pt x="571546" y="187997"/>
                      <a:pt x="566772" y="185610"/>
                    </a:cubicBezTo>
                    <a:lnTo>
                      <a:pt x="289849" y="18501"/>
                    </a:lnTo>
                    <a:lnTo>
                      <a:pt x="12925" y="185610"/>
                    </a:lnTo>
                    <a:cubicBezTo>
                      <a:pt x="12925" y="187997"/>
                      <a:pt x="10538" y="187997"/>
                      <a:pt x="8151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7" name="Freeform 836">
                <a:extLst>
                  <a:ext uri="{FF2B5EF4-FFF2-40B4-BE49-F238E27FC236}">
                    <a16:creationId xmlns:a16="http://schemas.microsoft.com/office/drawing/2014/main" id="{D8402DC8-7B74-9749-BB3C-1D1C60A0724F}"/>
                  </a:ext>
                </a:extLst>
              </p:cNvPr>
              <p:cNvSpPr/>
              <p:nvPr/>
            </p:nvSpPr>
            <p:spPr>
              <a:xfrm>
                <a:off x="3437518" y="5297322"/>
                <a:ext cx="580275" cy="187997"/>
              </a:xfrm>
              <a:custGeom>
                <a:avLst/>
                <a:gdLst>
                  <a:gd name="connsiteX0" fmla="*/ 571546 w 580275"/>
                  <a:gd name="connsiteY0" fmla="*/ 187997 h 187997"/>
                  <a:gd name="connsiteX1" fmla="*/ 566772 w 580275"/>
                  <a:gd name="connsiteY1" fmla="*/ 185610 h 187997"/>
                  <a:gd name="connsiteX2" fmla="*/ 289848 w 580275"/>
                  <a:gd name="connsiteY2" fmla="*/ 18501 h 187997"/>
                  <a:gd name="connsiteX3" fmla="*/ 12925 w 580275"/>
                  <a:gd name="connsiteY3" fmla="*/ 185610 h 187997"/>
                  <a:gd name="connsiteX4" fmla="*/ 989 w 580275"/>
                  <a:gd name="connsiteY4" fmla="*/ 183223 h 187997"/>
                  <a:gd name="connsiteX5" fmla="*/ 3376 w 580275"/>
                  <a:gd name="connsiteY5" fmla="*/ 171287 h 187997"/>
                  <a:gd name="connsiteX6" fmla="*/ 285074 w 580275"/>
                  <a:gd name="connsiteY6" fmla="*/ 1790 h 187997"/>
                  <a:gd name="connsiteX7" fmla="*/ 294623 w 580275"/>
                  <a:gd name="connsiteY7" fmla="*/ 1790 h 187997"/>
                  <a:gd name="connsiteX8" fmla="*/ 576321 w 580275"/>
                  <a:gd name="connsiteY8" fmla="*/ 171287 h 187997"/>
                  <a:gd name="connsiteX9" fmla="*/ 578708 w 580275"/>
                  <a:gd name="connsiteY9" fmla="*/ 183223 h 187997"/>
                  <a:gd name="connsiteX10" fmla="*/ 571546 w 580275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5" h="187997">
                    <a:moveTo>
                      <a:pt x="571546" y="187997"/>
                    </a:moveTo>
                    <a:cubicBezTo>
                      <a:pt x="569159" y="187997"/>
                      <a:pt x="569159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0" y="187997"/>
                      <a:pt x="3376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7997"/>
                      <a:pt x="576321" y="187997"/>
                      <a:pt x="57154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8" name="Freeform 837">
                <a:extLst>
                  <a:ext uri="{FF2B5EF4-FFF2-40B4-BE49-F238E27FC236}">
                    <a16:creationId xmlns:a16="http://schemas.microsoft.com/office/drawing/2014/main" id="{BF6A22A6-E79F-2B45-B060-631B8E4FB60B}"/>
                  </a:ext>
                </a:extLst>
              </p:cNvPr>
              <p:cNvSpPr/>
              <p:nvPr/>
            </p:nvSpPr>
            <p:spPr>
              <a:xfrm>
                <a:off x="1694811" y="5297322"/>
                <a:ext cx="580276" cy="187997"/>
              </a:xfrm>
              <a:custGeom>
                <a:avLst/>
                <a:gdLst>
                  <a:gd name="connsiteX0" fmla="*/ 571546 w 580276"/>
                  <a:gd name="connsiteY0" fmla="*/ 187997 h 187997"/>
                  <a:gd name="connsiteX1" fmla="*/ 566772 w 580276"/>
                  <a:gd name="connsiteY1" fmla="*/ 185610 h 187997"/>
                  <a:gd name="connsiteX2" fmla="*/ 289848 w 580276"/>
                  <a:gd name="connsiteY2" fmla="*/ 18501 h 187997"/>
                  <a:gd name="connsiteX3" fmla="*/ 12925 w 580276"/>
                  <a:gd name="connsiteY3" fmla="*/ 185610 h 187997"/>
                  <a:gd name="connsiteX4" fmla="*/ 989 w 580276"/>
                  <a:gd name="connsiteY4" fmla="*/ 183223 h 187997"/>
                  <a:gd name="connsiteX5" fmla="*/ 3376 w 580276"/>
                  <a:gd name="connsiteY5" fmla="*/ 171287 h 187997"/>
                  <a:gd name="connsiteX6" fmla="*/ 285074 w 580276"/>
                  <a:gd name="connsiteY6" fmla="*/ 1790 h 187997"/>
                  <a:gd name="connsiteX7" fmla="*/ 294623 w 580276"/>
                  <a:gd name="connsiteY7" fmla="*/ 1790 h 187997"/>
                  <a:gd name="connsiteX8" fmla="*/ 576321 w 580276"/>
                  <a:gd name="connsiteY8" fmla="*/ 171287 h 187997"/>
                  <a:gd name="connsiteX9" fmla="*/ 578708 w 580276"/>
                  <a:gd name="connsiteY9" fmla="*/ 183223 h 187997"/>
                  <a:gd name="connsiteX10" fmla="*/ 571546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571546" y="187997"/>
                    </a:moveTo>
                    <a:cubicBezTo>
                      <a:pt x="569159" y="187997"/>
                      <a:pt x="569159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1" y="187997"/>
                      <a:pt x="3376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7997"/>
                      <a:pt x="576321" y="187997"/>
                      <a:pt x="57154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39" name="Freeform 838">
                <a:extLst>
                  <a:ext uri="{FF2B5EF4-FFF2-40B4-BE49-F238E27FC236}">
                    <a16:creationId xmlns:a16="http://schemas.microsoft.com/office/drawing/2014/main" id="{5F0E1D74-73D8-7D49-96B0-A3211BCBFD82}"/>
                  </a:ext>
                </a:extLst>
              </p:cNvPr>
              <p:cNvSpPr/>
              <p:nvPr/>
            </p:nvSpPr>
            <p:spPr>
              <a:xfrm>
                <a:off x="1694811" y="3287241"/>
                <a:ext cx="580276" cy="187997"/>
              </a:xfrm>
              <a:custGeom>
                <a:avLst/>
                <a:gdLst>
                  <a:gd name="connsiteX0" fmla="*/ 571546 w 580276"/>
                  <a:gd name="connsiteY0" fmla="*/ 187998 h 187997"/>
                  <a:gd name="connsiteX1" fmla="*/ 566772 w 580276"/>
                  <a:gd name="connsiteY1" fmla="*/ 185610 h 187997"/>
                  <a:gd name="connsiteX2" fmla="*/ 289848 w 580276"/>
                  <a:gd name="connsiteY2" fmla="*/ 18501 h 187997"/>
                  <a:gd name="connsiteX3" fmla="*/ 12925 w 580276"/>
                  <a:gd name="connsiteY3" fmla="*/ 185610 h 187997"/>
                  <a:gd name="connsiteX4" fmla="*/ 989 w 580276"/>
                  <a:gd name="connsiteY4" fmla="*/ 183223 h 187997"/>
                  <a:gd name="connsiteX5" fmla="*/ 3376 w 580276"/>
                  <a:gd name="connsiteY5" fmla="*/ 171287 h 187997"/>
                  <a:gd name="connsiteX6" fmla="*/ 285074 w 580276"/>
                  <a:gd name="connsiteY6" fmla="*/ 1791 h 187997"/>
                  <a:gd name="connsiteX7" fmla="*/ 294623 w 580276"/>
                  <a:gd name="connsiteY7" fmla="*/ 1791 h 187997"/>
                  <a:gd name="connsiteX8" fmla="*/ 576321 w 580276"/>
                  <a:gd name="connsiteY8" fmla="*/ 171287 h 187997"/>
                  <a:gd name="connsiteX9" fmla="*/ 578708 w 580276"/>
                  <a:gd name="connsiteY9" fmla="*/ 183223 h 187997"/>
                  <a:gd name="connsiteX10" fmla="*/ 571546 w 580276"/>
                  <a:gd name="connsiteY10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571546" y="187998"/>
                    </a:moveTo>
                    <a:cubicBezTo>
                      <a:pt x="569159" y="187998"/>
                      <a:pt x="569159" y="187998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1" y="187998"/>
                      <a:pt x="3376" y="187998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1"/>
                    </a:lnTo>
                    <a:cubicBezTo>
                      <a:pt x="287461" y="-597"/>
                      <a:pt x="292236" y="-597"/>
                      <a:pt x="294623" y="1791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5610"/>
                      <a:pt x="576321" y="187998"/>
                      <a:pt x="571546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0" name="Freeform 839">
                <a:extLst>
                  <a:ext uri="{FF2B5EF4-FFF2-40B4-BE49-F238E27FC236}">
                    <a16:creationId xmlns:a16="http://schemas.microsoft.com/office/drawing/2014/main" id="{05064D96-06C8-6E4D-8FAD-1188BA7E5970}"/>
                  </a:ext>
                </a:extLst>
              </p:cNvPr>
              <p:cNvSpPr/>
              <p:nvPr/>
            </p:nvSpPr>
            <p:spPr>
              <a:xfrm>
                <a:off x="5172483" y="5469428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5 w 592212"/>
                  <a:gd name="connsiteY4" fmla="*/ 1568 h 187775"/>
                  <a:gd name="connsiteX5" fmla="*/ 297589 w 592212"/>
                  <a:gd name="connsiteY5" fmla="*/ 168677 h 187775"/>
                  <a:gd name="connsiteX6" fmla="*/ 345335 w 592212"/>
                  <a:gd name="connsiteY6" fmla="*/ 140030 h 187775"/>
                  <a:gd name="connsiteX7" fmla="*/ 524380 w 592212"/>
                  <a:gd name="connsiteY7" fmla="*/ 32602 h 187775"/>
                  <a:gd name="connsiteX8" fmla="*/ 562577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54884 w 592212"/>
                  <a:gd name="connsiteY14" fmla="*/ 154353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45335" y="140030"/>
                    </a:lnTo>
                    <a:cubicBezTo>
                      <a:pt x="405017" y="104221"/>
                      <a:pt x="464698" y="68412"/>
                      <a:pt x="524380" y="32602"/>
                    </a:cubicBezTo>
                    <a:cubicBezTo>
                      <a:pt x="536316" y="25441"/>
                      <a:pt x="550640" y="18279"/>
                      <a:pt x="562577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2"/>
                      <a:pt x="548253" y="39764"/>
                      <a:pt x="533929" y="46926"/>
                    </a:cubicBezTo>
                    <a:cubicBezTo>
                      <a:pt x="474248" y="82735"/>
                      <a:pt x="414566" y="118544"/>
                      <a:pt x="354884" y="154353"/>
                    </a:cubicBezTo>
                    <a:lnTo>
                      <a:pt x="302364" y="185388"/>
                    </a:lnTo>
                    <a:cubicBezTo>
                      <a:pt x="299977" y="187775"/>
                      <a:pt x="297589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1" name="Freeform 840">
                <a:extLst>
                  <a:ext uri="{FF2B5EF4-FFF2-40B4-BE49-F238E27FC236}">
                    <a16:creationId xmlns:a16="http://schemas.microsoft.com/office/drawing/2014/main" id="{3F50017B-55DF-DD4F-9053-07EBD6B6CF6E}"/>
                  </a:ext>
                </a:extLst>
              </p:cNvPr>
              <p:cNvSpPr/>
              <p:nvPr/>
            </p:nvSpPr>
            <p:spPr>
              <a:xfrm>
                <a:off x="6058160" y="6808464"/>
                <a:ext cx="573693" cy="185610"/>
              </a:xfrm>
              <a:custGeom>
                <a:avLst/>
                <a:gdLst>
                  <a:gd name="connsiteX0" fmla="*/ 562576 w 573693"/>
                  <a:gd name="connsiteY0" fmla="*/ 185611 h 185610"/>
                  <a:gd name="connsiteX1" fmla="*/ 557802 w 573693"/>
                  <a:gd name="connsiteY1" fmla="*/ 183223 h 185610"/>
                  <a:gd name="connsiteX2" fmla="*/ 502895 w 573693"/>
                  <a:gd name="connsiteY2" fmla="*/ 149802 h 185610"/>
                  <a:gd name="connsiteX3" fmla="*/ 371595 w 573693"/>
                  <a:gd name="connsiteY3" fmla="*/ 71021 h 185610"/>
                  <a:gd name="connsiteX4" fmla="*/ 309526 w 573693"/>
                  <a:gd name="connsiteY4" fmla="*/ 32825 h 185610"/>
                  <a:gd name="connsiteX5" fmla="*/ 285653 w 573693"/>
                  <a:gd name="connsiteY5" fmla="*/ 18502 h 185610"/>
                  <a:gd name="connsiteX6" fmla="*/ 242682 w 573693"/>
                  <a:gd name="connsiteY6" fmla="*/ 44761 h 185610"/>
                  <a:gd name="connsiteX7" fmla="*/ 132868 w 573693"/>
                  <a:gd name="connsiteY7" fmla="*/ 109218 h 185610"/>
                  <a:gd name="connsiteX8" fmla="*/ 49313 w 573693"/>
                  <a:gd name="connsiteY8" fmla="*/ 161738 h 185610"/>
                  <a:gd name="connsiteX9" fmla="*/ 13504 w 573693"/>
                  <a:gd name="connsiteY9" fmla="*/ 183223 h 185610"/>
                  <a:gd name="connsiteX10" fmla="*/ 1568 w 573693"/>
                  <a:gd name="connsiteY10" fmla="*/ 180836 h 185610"/>
                  <a:gd name="connsiteX11" fmla="*/ 3955 w 573693"/>
                  <a:gd name="connsiteY11" fmla="*/ 168899 h 185610"/>
                  <a:gd name="connsiteX12" fmla="*/ 39764 w 573693"/>
                  <a:gd name="connsiteY12" fmla="*/ 147414 h 185610"/>
                  <a:gd name="connsiteX13" fmla="*/ 123319 w 573693"/>
                  <a:gd name="connsiteY13" fmla="*/ 94894 h 185610"/>
                  <a:gd name="connsiteX14" fmla="*/ 233133 w 573693"/>
                  <a:gd name="connsiteY14" fmla="*/ 30438 h 185610"/>
                  <a:gd name="connsiteX15" fmla="*/ 280879 w 573693"/>
                  <a:gd name="connsiteY15" fmla="*/ 1791 h 185610"/>
                  <a:gd name="connsiteX16" fmla="*/ 290428 w 573693"/>
                  <a:gd name="connsiteY16" fmla="*/ 1791 h 185610"/>
                  <a:gd name="connsiteX17" fmla="*/ 319075 w 573693"/>
                  <a:gd name="connsiteY17" fmla="*/ 18502 h 185610"/>
                  <a:gd name="connsiteX18" fmla="*/ 383531 w 573693"/>
                  <a:gd name="connsiteY18" fmla="*/ 56697 h 185610"/>
                  <a:gd name="connsiteX19" fmla="*/ 514831 w 573693"/>
                  <a:gd name="connsiteY19" fmla="*/ 135478 h 185610"/>
                  <a:gd name="connsiteX20" fmla="*/ 569739 w 573693"/>
                  <a:gd name="connsiteY20" fmla="*/ 168899 h 185610"/>
                  <a:gd name="connsiteX21" fmla="*/ 572125 w 573693"/>
                  <a:gd name="connsiteY21" fmla="*/ 180836 h 185610"/>
                  <a:gd name="connsiteX22" fmla="*/ 562576 w 573693"/>
                  <a:gd name="connsiteY22" fmla="*/ 185611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3693" h="185610">
                    <a:moveTo>
                      <a:pt x="562576" y="185611"/>
                    </a:moveTo>
                    <a:cubicBezTo>
                      <a:pt x="560189" y="185611"/>
                      <a:pt x="560189" y="185611"/>
                      <a:pt x="557802" y="183223"/>
                    </a:cubicBezTo>
                    <a:lnTo>
                      <a:pt x="502895" y="149802"/>
                    </a:lnTo>
                    <a:cubicBezTo>
                      <a:pt x="459924" y="123541"/>
                      <a:pt x="414566" y="97281"/>
                      <a:pt x="371595" y="71021"/>
                    </a:cubicBezTo>
                    <a:cubicBezTo>
                      <a:pt x="350109" y="59085"/>
                      <a:pt x="328624" y="47149"/>
                      <a:pt x="309526" y="32825"/>
                    </a:cubicBezTo>
                    <a:lnTo>
                      <a:pt x="285653" y="18502"/>
                    </a:lnTo>
                    <a:lnTo>
                      <a:pt x="242682" y="44761"/>
                    </a:lnTo>
                    <a:cubicBezTo>
                      <a:pt x="206873" y="66247"/>
                      <a:pt x="168677" y="87732"/>
                      <a:pt x="132868" y="109218"/>
                    </a:cubicBezTo>
                    <a:cubicBezTo>
                      <a:pt x="104221" y="125929"/>
                      <a:pt x="75573" y="142639"/>
                      <a:pt x="49313" y="161738"/>
                    </a:cubicBezTo>
                    <a:lnTo>
                      <a:pt x="13504" y="183223"/>
                    </a:lnTo>
                    <a:cubicBezTo>
                      <a:pt x="8730" y="185611"/>
                      <a:pt x="3955" y="183223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39764" y="147414"/>
                    </a:lnTo>
                    <a:cubicBezTo>
                      <a:pt x="68412" y="130703"/>
                      <a:pt x="97059" y="113993"/>
                      <a:pt x="123319" y="94894"/>
                    </a:cubicBezTo>
                    <a:cubicBezTo>
                      <a:pt x="159128" y="73409"/>
                      <a:pt x="197324" y="51923"/>
                      <a:pt x="233133" y="30438"/>
                    </a:cubicBezTo>
                    <a:lnTo>
                      <a:pt x="280879" y="1791"/>
                    </a:lnTo>
                    <a:cubicBezTo>
                      <a:pt x="283266" y="-597"/>
                      <a:pt x="288040" y="-597"/>
                      <a:pt x="290428" y="1791"/>
                    </a:cubicBezTo>
                    <a:lnTo>
                      <a:pt x="319075" y="18502"/>
                    </a:lnTo>
                    <a:cubicBezTo>
                      <a:pt x="340560" y="30438"/>
                      <a:pt x="362046" y="42374"/>
                      <a:pt x="383531" y="56697"/>
                    </a:cubicBezTo>
                    <a:cubicBezTo>
                      <a:pt x="426502" y="82958"/>
                      <a:pt x="471860" y="109218"/>
                      <a:pt x="514831" y="135478"/>
                    </a:cubicBezTo>
                    <a:lnTo>
                      <a:pt x="569739" y="168899"/>
                    </a:lnTo>
                    <a:cubicBezTo>
                      <a:pt x="574513" y="171287"/>
                      <a:pt x="574513" y="176061"/>
                      <a:pt x="572125" y="180836"/>
                    </a:cubicBezTo>
                    <a:cubicBezTo>
                      <a:pt x="567351" y="183223"/>
                      <a:pt x="564964" y="185611"/>
                      <a:pt x="56257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2" name="Freeform 841">
                <a:extLst>
                  <a:ext uri="{FF2B5EF4-FFF2-40B4-BE49-F238E27FC236}">
                    <a16:creationId xmlns:a16="http://schemas.microsoft.com/office/drawing/2014/main" id="{9696C542-C81A-574F-8785-9344707584D4}"/>
                  </a:ext>
                </a:extLst>
              </p:cNvPr>
              <p:cNvSpPr/>
              <p:nvPr/>
            </p:nvSpPr>
            <p:spPr>
              <a:xfrm>
                <a:off x="3429777" y="1446879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5 w 592212"/>
                  <a:gd name="connsiteY4" fmla="*/ 1568 h 187775"/>
                  <a:gd name="connsiteX5" fmla="*/ 297589 w 592212"/>
                  <a:gd name="connsiteY5" fmla="*/ 168677 h 187775"/>
                  <a:gd name="connsiteX6" fmla="*/ 354884 w 592212"/>
                  <a:gd name="connsiteY6" fmla="*/ 135255 h 187775"/>
                  <a:gd name="connsiteX7" fmla="*/ 524380 w 592212"/>
                  <a:gd name="connsiteY7" fmla="*/ 32603 h 187775"/>
                  <a:gd name="connsiteX8" fmla="*/ 562577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64433 w 592212"/>
                  <a:gd name="connsiteY14" fmla="*/ 147192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54884" y="135255"/>
                    </a:lnTo>
                    <a:cubicBezTo>
                      <a:pt x="412178" y="101833"/>
                      <a:pt x="467086" y="68412"/>
                      <a:pt x="524380" y="32603"/>
                    </a:cubicBezTo>
                    <a:cubicBezTo>
                      <a:pt x="536316" y="25441"/>
                      <a:pt x="550640" y="18279"/>
                      <a:pt x="562577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3"/>
                      <a:pt x="545866" y="39764"/>
                      <a:pt x="533929" y="46926"/>
                    </a:cubicBezTo>
                    <a:cubicBezTo>
                      <a:pt x="476635" y="80348"/>
                      <a:pt x="421727" y="113770"/>
                      <a:pt x="364433" y="147192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3" name="Freeform 842">
                <a:extLst>
                  <a:ext uri="{FF2B5EF4-FFF2-40B4-BE49-F238E27FC236}">
                    <a16:creationId xmlns:a16="http://schemas.microsoft.com/office/drawing/2014/main" id="{0FBC61AE-0FA5-7645-BEB6-ACD5D1E5291F}"/>
                  </a:ext>
                </a:extLst>
              </p:cNvPr>
              <p:cNvSpPr/>
              <p:nvPr/>
            </p:nvSpPr>
            <p:spPr>
              <a:xfrm>
                <a:off x="4313066" y="771059"/>
                <a:ext cx="576080" cy="187997"/>
              </a:xfrm>
              <a:custGeom>
                <a:avLst/>
                <a:gdLst>
                  <a:gd name="connsiteX0" fmla="*/ 564964 w 576080"/>
                  <a:gd name="connsiteY0" fmla="*/ 187998 h 187997"/>
                  <a:gd name="connsiteX1" fmla="*/ 560189 w 576080"/>
                  <a:gd name="connsiteY1" fmla="*/ 185610 h 187997"/>
                  <a:gd name="connsiteX2" fmla="*/ 510057 w 576080"/>
                  <a:gd name="connsiteY2" fmla="*/ 154576 h 187997"/>
                  <a:gd name="connsiteX3" fmla="*/ 373982 w 576080"/>
                  <a:gd name="connsiteY3" fmla="*/ 71021 h 187997"/>
                  <a:gd name="connsiteX4" fmla="*/ 311913 w 576080"/>
                  <a:gd name="connsiteY4" fmla="*/ 32825 h 187997"/>
                  <a:gd name="connsiteX5" fmla="*/ 288041 w 576080"/>
                  <a:gd name="connsiteY5" fmla="*/ 18501 h 187997"/>
                  <a:gd name="connsiteX6" fmla="*/ 242682 w 576080"/>
                  <a:gd name="connsiteY6" fmla="*/ 44761 h 187997"/>
                  <a:gd name="connsiteX7" fmla="*/ 135255 w 576080"/>
                  <a:gd name="connsiteY7" fmla="*/ 109218 h 187997"/>
                  <a:gd name="connsiteX8" fmla="*/ 51701 w 576080"/>
                  <a:gd name="connsiteY8" fmla="*/ 159350 h 187997"/>
                  <a:gd name="connsiteX9" fmla="*/ 13505 w 576080"/>
                  <a:gd name="connsiteY9" fmla="*/ 183223 h 187997"/>
                  <a:gd name="connsiteX10" fmla="*/ 1568 w 576080"/>
                  <a:gd name="connsiteY10" fmla="*/ 180836 h 187997"/>
                  <a:gd name="connsiteX11" fmla="*/ 3955 w 576080"/>
                  <a:gd name="connsiteY11" fmla="*/ 168899 h 187997"/>
                  <a:gd name="connsiteX12" fmla="*/ 42152 w 576080"/>
                  <a:gd name="connsiteY12" fmla="*/ 145027 h 187997"/>
                  <a:gd name="connsiteX13" fmla="*/ 125706 w 576080"/>
                  <a:gd name="connsiteY13" fmla="*/ 94894 h 187997"/>
                  <a:gd name="connsiteX14" fmla="*/ 233133 w 576080"/>
                  <a:gd name="connsiteY14" fmla="*/ 30438 h 187997"/>
                  <a:gd name="connsiteX15" fmla="*/ 283266 w 576080"/>
                  <a:gd name="connsiteY15" fmla="*/ 1790 h 187997"/>
                  <a:gd name="connsiteX16" fmla="*/ 292815 w 576080"/>
                  <a:gd name="connsiteY16" fmla="*/ 1790 h 187997"/>
                  <a:gd name="connsiteX17" fmla="*/ 321462 w 576080"/>
                  <a:gd name="connsiteY17" fmla="*/ 18501 h 187997"/>
                  <a:gd name="connsiteX18" fmla="*/ 383531 w 576080"/>
                  <a:gd name="connsiteY18" fmla="*/ 56698 h 187997"/>
                  <a:gd name="connsiteX19" fmla="*/ 521993 w 576080"/>
                  <a:gd name="connsiteY19" fmla="*/ 140252 h 187997"/>
                  <a:gd name="connsiteX20" fmla="*/ 572125 w 576080"/>
                  <a:gd name="connsiteY20" fmla="*/ 171287 h 187997"/>
                  <a:gd name="connsiteX21" fmla="*/ 574513 w 576080"/>
                  <a:gd name="connsiteY21" fmla="*/ 183223 h 187997"/>
                  <a:gd name="connsiteX22" fmla="*/ 564964 w 576080"/>
                  <a:gd name="connsiteY22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7997">
                    <a:moveTo>
                      <a:pt x="564964" y="187998"/>
                    </a:moveTo>
                    <a:cubicBezTo>
                      <a:pt x="562577" y="187998"/>
                      <a:pt x="562577" y="187998"/>
                      <a:pt x="560189" y="185610"/>
                    </a:cubicBezTo>
                    <a:lnTo>
                      <a:pt x="510057" y="154576"/>
                    </a:lnTo>
                    <a:cubicBezTo>
                      <a:pt x="464698" y="125928"/>
                      <a:pt x="419340" y="99669"/>
                      <a:pt x="373982" y="71021"/>
                    </a:cubicBezTo>
                    <a:cubicBezTo>
                      <a:pt x="352497" y="59085"/>
                      <a:pt x="331011" y="47149"/>
                      <a:pt x="311913" y="32825"/>
                    </a:cubicBezTo>
                    <a:lnTo>
                      <a:pt x="288041" y="18501"/>
                    </a:lnTo>
                    <a:lnTo>
                      <a:pt x="242682" y="44761"/>
                    </a:lnTo>
                    <a:cubicBezTo>
                      <a:pt x="206873" y="66247"/>
                      <a:pt x="171064" y="87732"/>
                      <a:pt x="135255" y="109218"/>
                    </a:cubicBezTo>
                    <a:cubicBezTo>
                      <a:pt x="106608" y="125928"/>
                      <a:pt x="80348" y="142639"/>
                      <a:pt x="51701" y="159350"/>
                    </a:cubicBezTo>
                    <a:lnTo>
                      <a:pt x="13505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42152" y="145027"/>
                    </a:lnTo>
                    <a:cubicBezTo>
                      <a:pt x="70799" y="128316"/>
                      <a:pt x="97059" y="111605"/>
                      <a:pt x="125706" y="94894"/>
                    </a:cubicBezTo>
                    <a:cubicBezTo>
                      <a:pt x="161515" y="73409"/>
                      <a:pt x="197324" y="51923"/>
                      <a:pt x="233133" y="30438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8"/>
                    </a:cubicBezTo>
                    <a:cubicBezTo>
                      <a:pt x="428889" y="85345"/>
                      <a:pt x="474248" y="111605"/>
                      <a:pt x="521993" y="140252"/>
                    </a:cubicBezTo>
                    <a:lnTo>
                      <a:pt x="572125" y="171287"/>
                    </a:lnTo>
                    <a:cubicBezTo>
                      <a:pt x="576900" y="173674"/>
                      <a:pt x="576900" y="178448"/>
                      <a:pt x="574513" y="183223"/>
                    </a:cubicBezTo>
                    <a:cubicBezTo>
                      <a:pt x="572125" y="185610"/>
                      <a:pt x="567351" y="187998"/>
                      <a:pt x="564964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4" name="Freeform 843">
                <a:extLst>
                  <a:ext uri="{FF2B5EF4-FFF2-40B4-BE49-F238E27FC236}">
                    <a16:creationId xmlns:a16="http://schemas.microsoft.com/office/drawing/2014/main" id="{68F29F06-9514-5F48-8E90-7EB85A6949B4}"/>
                  </a:ext>
                </a:extLst>
              </p:cNvPr>
              <p:cNvSpPr/>
              <p:nvPr/>
            </p:nvSpPr>
            <p:spPr>
              <a:xfrm>
                <a:off x="2565585" y="6806076"/>
                <a:ext cx="580855" cy="187998"/>
              </a:xfrm>
              <a:custGeom>
                <a:avLst/>
                <a:gdLst>
                  <a:gd name="connsiteX0" fmla="*/ 569738 w 580855"/>
                  <a:gd name="connsiteY0" fmla="*/ 187998 h 187998"/>
                  <a:gd name="connsiteX1" fmla="*/ 564964 w 580855"/>
                  <a:gd name="connsiteY1" fmla="*/ 185611 h 187998"/>
                  <a:gd name="connsiteX2" fmla="*/ 510056 w 580855"/>
                  <a:gd name="connsiteY2" fmla="*/ 152189 h 187998"/>
                  <a:gd name="connsiteX3" fmla="*/ 376369 w 580855"/>
                  <a:gd name="connsiteY3" fmla="*/ 71021 h 187998"/>
                  <a:gd name="connsiteX4" fmla="*/ 311913 w 580855"/>
                  <a:gd name="connsiteY4" fmla="*/ 32826 h 187998"/>
                  <a:gd name="connsiteX5" fmla="*/ 288040 w 580855"/>
                  <a:gd name="connsiteY5" fmla="*/ 18502 h 187998"/>
                  <a:gd name="connsiteX6" fmla="*/ 242682 w 580855"/>
                  <a:gd name="connsiteY6" fmla="*/ 44762 h 187998"/>
                  <a:gd name="connsiteX7" fmla="*/ 135255 w 580855"/>
                  <a:gd name="connsiteY7" fmla="*/ 109218 h 187998"/>
                  <a:gd name="connsiteX8" fmla="*/ 51701 w 580855"/>
                  <a:gd name="connsiteY8" fmla="*/ 159350 h 187998"/>
                  <a:gd name="connsiteX9" fmla="*/ 13504 w 580855"/>
                  <a:gd name="connsiteY9" fmla="*/ 183223 h 187998"/>
                  <a:gd name="connsiteX10" fmla="*/ 1568 w 580855"/>
                  <a:gd name="connsiteY10" fmla="*/ 180836 h 187998"/>
                  <a:gd name="connsiteX11" fmla="*/ 3955 w 580855"/>
                  <a:gd name="connsiteY11" fmla="*/ 168899 h 187998"/>
                  <a:gd name="connsiteX12" fmla="*/ 42152 w 580855"/>
                  <a:gd name="connsiteY12" fmla="*/ 145027 h 187998"/>
                  <a:gd name="connsiteX13" fmla="*/ 125706 w 580855"/>
                  <a:gd name="connsiteY13" fmla="*/ 94894 h 187998"/>
                  <a:gd name="connsiteX14" fmla="*/ 235521 w 580855"/>
                  <a:gd name="connsiteY14" fmla="*/ 30438 h 187998"/>
                  <a:gd name="connsiteX15" fmla="*/ 285653 w 580855"/>
                  <a:gd name="connsiteY15" fmla="*/ 1791 h 187998"/>
                  <a:gd name="connsiteX16" fmla="*/ 295202 w 580855"/>
                  <a:gd name="connsiteY16" fmla="*/ 1791 h 187998"/>
                  <a:gd name="connsiteX17" fmla="*/ 323849 w 580855"/>
                  <a:gd name="connsiteY17" fmla="*/ 18502 h 187998"/>
                  <a:gd name="connsiteX18" fmla="*/ 388306 w 580855"/>
                  <a:gd name="connsiteY18" fmla="*/ 56698 h 187998"/>
                  <a:gd name="connsiteX19" fmla="*/ 521993 w 580855"/>
                  <a:gd name="connsiteY19" fmla="*/ 137865 h 187998"/>
                  <a:gd name="connsiteX20" fmla="*/ 576900 w 580855"/>
                  <a:gd name="connsiteY20" fmla="*/ 171287 h 187998"/>
                  <a:gd name="connsiteX21" fmla="*/ 579287 w 580855"/>
                  <a:gd name="connsiteY21" fmla="*/ 183223 h 187998"/>
                  <a:gd name="connsiteX22" fmla="*/ 569738 w 580855"/>
                  <a:gd name="connsiteY22" fmla="*/ 187998 h 18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0855" h="187998">
                    <a:moveTo>
                      <a:pt x="569738" y="187998"/>
                    </a:moveTo>
                    <a:cubicBezTo>
                      <a:pt x="567351" y="187998"/>
                      <a:pt x="567351" y="187998"/>
                      <a:pt x="564964" y="185611"/>
                    </a:cubicBezTo>
                    <a:lnTo>
                      <a:pt x="510056" y="152189"/>
                    </a:lnTo>
                    <a:cubicBezTo>
                      <a:pt x="464698" y="125929"/>
                      <a:pt x="421727" y="97281"/>
                      <a:pt x="376369" y="71021"/>
                    </a:cubicBezTo>
                    <a:cubicBezTo>
                      <a:pt x="354884" y="59085"/>
                      <a:pt x="333399" y="44762"/>
                      <a:pt x="311913" y="32826"/>
                    </a:cubicBezTo>
                    <a:lnTo>
                      <a:pt x="288040" y="18502"/>
                    </a:lnTo>
                    <a:lnTo>
                      <a:pt x="242682" y="44762"/>
                    </a:lnTo>
                    <a:cubicBezTo>
                      <a:pt x="206873" y="66247"/>
                      <a:pt x="171064" y="87732"/>
                      <a:pt x="135255" y="109218"/>
                    </a:cubicBezTo>
                    <a:cubicBezTo>
                      <a:pt x="106608" y="125929"/>
                      <a:pt x="80348" y="142639"/>
                      <a:pt x="51701" y="159350"/>
                    </a:cubicBezTo>
                    <a:lnTo>
                      <a:pt x="13504" y="183223"/>
                    </a:lnTo>
                    <a:cubicBezTo>
                      <a:pt x="8730" y="185611"/>
                      <a:pt x="3955" y="183223"/>
                      <a:pt x="1568" y="180836"/>
                    </a:cubicBezTo>
                    <a:cubicBezTo>
                      <a:pt x="-819" y="176062"/>
                      <a:pt x="-819" y="171287"/>
                      <a:pt x="3955" y="168899"/>
                    </a:cubicBezTo>
                    <a:lnTo>
                      <a:pt x="42152" y="145027"/>
                    </a:lnTo>
                    <a:cubicBezTo>
                      <a:pt x="70799" y="128316"/>
                      <a:pt x="97059" y="111605"/>
                      <a:pt x="125706" y="94894"/>
                    </a:cubicBezTo>
                    <a:cubicBezTo>
                      <a:pt x="161515" y="73409"/>
                      <a:pt x="197324" y="51923"/>
                      <a:pt x="235521" y="30438"/>
                    </a:cubicBezTo>
                    <a:lnTo>
                      <a:pt x="285653" y="1791"/>
                    </a:lnTo>
                    <a:cubicBezTo>
                      <a:pt x="288040" y="-597"/>
                      <a:pt x="292815" y="-597"/>
                      <a:pt x="295202" y="1791"/>
                    </a:cubicBezTo>
                    <a:lnTo>
                      <a:pt x="323849" y="18502"/>
                    </a:lnTo>
                    <a:cubicBezTo>
                      <a:pt x="345335" y="30438"/>
                      <a:pt x="366820" y="44762"/>
                      <a:pt x="388306" y="56698"/>
                    </a:cubicBezTo>
                    <a:cubicBezTo>
                      <a:pt x="433664" y="82958"/>
                      <a:pt x="476635" y="109218"/>
                      <a:pt x="521993" y="137865"/>
                    </a:cubicBezTo>
                    <a:lnTo>
                      <a:pt x="576900" y="171287"/>
                    </a:lnTo>
                    <a:cubicBezTo>
                      <a:pt x="581674" y="173674"/>
                      <a:pt x="581674" y="178448"/>
                      <a:pt x="579287" y="183223"/>
                    </a:cubicBezTo>
                    <a:cubicBezTo>
                      <a:pt x="576900" y="185611"/>
                      <a:pt x="574513" y="187998"/>
                      <a:pt x="569738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5" name="Freeform 844">
                <a:extLst>
                  <a:ext uri="{FF2B5EF4-FFF2-40B4-BE49-F238E27FC236}">
                    <a16:creationId xmlns:a16="http://schemas.microsoft.com/office/drawing/2014/main" id="{D4F92408-EB3D-FC49-B070-C115D70478D9}"/>
                  </a:ext>
                </a:extLst>
              </p:cNvPr>
              <p:cNvSpPr/>
              <p:nvPr/>
            </p:nvSpPr>
            <p:spPr>
              <a:xfrm>
                <a:off x="830040" y="6808464"/>
                <a:ext cx="573693" cy="185610"/>
              </a:xfrm>
              <a:custGeom>
                <a:avLst/>
                <a:gdLst>
                  <a:gd name="connsiteX0" fmla="*/ 562576 w 573693"/>
                  <a:gd name="connsiteY0" fmla="*/ 185611 h 185610"/>
                  <a:gd name="connsiteX1" fmla="*/ 557802 w 573693"/>
                  <a:gd name="connsiteY1" fmla="*/ 183223 h 185610"/>
                  <a:gd name="connsiteX2" fmla="*/ 502895 w 573693"/>
                  <a:gd name="connsiteY2" fmla="*/ 149802 h 185610"/>
                  <a:gd name="connsiteX3" fmla="*/ 371595 w 573693"/>
                  <a:gd name="connsiteY3" fmla="*/ 71021 h 185610"/>
                  <a:gd name="connsiteX4" fmla="*/ 309526 w 573693"/>
                  <a:gd name="connsiteY4" fmla="*/ 32825 h 185610"/>
                  <a:gd name="connsiteX5" fmla="*/ 285653 w 573693"/>
                  <a:gd name="connsiteY5" fmla="*/ 18502 h 185610"/>
                  <a:gd name="connsiteX6" fmla="*/ 242682 w 573693"/>
                  <a:gd name="connsiteY6" fmla="*/ 44761 h 185610"/>
                  <a:gd name="connsiteX7" fmla="*/ 132868 w 573693"/>
                  <a:gd name="connsiteY7" fmla="*/ 109218 h 185610"/>
                  <a:gd name="connsiteX8" fmla="*/ 49314 w 573693"/>
                  <a:gd name="connsiteY8" fmla="*/ 161738 h 185610"/>
                  <a:gd name="connsiteX9" fmla="*/ 13504 w 573693"/>
                  <a:gd name="connsiteY9" fmla="*/ 183223 h 185610"/>
                  <a:gd name="connsiteX10" fmla="*/ 1568 w 573693"/>
                  <a:gd name="connsiteY10" fmla="*/ 180836 h 185610"/>
                  <a:gd name="connsiteX11" fmla="*/ 3955 w 573693"/>
                  <a:gd name="connsiteY11" fmla="*/ 168899 h 185610"/>
                  <a:gd name="connsiteX12" fmla="*/ 39764 w 573693"/>
                  <a:gd name="connsiteY12" fmla="*/ 147414 h 185610"/>
                  <a:gd name="connsiteX13" fmla="*/ 125706 w 573693"/>
                  <a:gd name="connsiteY13" fmla="*/ 94894 h 185610"/>
                  <a:gd name="connsiteX14" fmla="*/ 235521 w 573693"/>
                  <a:gd name="connsiteY14" fmla="*/ 30438 h 185610"/>
                  <a:gd name="connsiteX15" fmla="*/ 283266 w 573693"/>
                  <a:gd name="connsiteY15" fmla="*/ 1791 h 185610"/>
                  <a:gd name="connsiteX16" fmla="*/ 292815 w 573693"/>
                  <a:gd name="connsiteY16" fmla="*/ 1791 h 185610"/>
                  <a:gd name="connsiteX17" fmla="*/ 321462 w 573693"/>
                  <a:gd name="connsiteY17" fmla="*/ 18502 h 185610"/>
                  <a:gd name="connsiteX18" fmla="*/ 383531 w 573693"/>
                  <a:gd name="connsiteY18" fmla="*/ 56697 h 185610"/>
                  <a:gd name="connsiteX19" fmla="*/ 514831 w 573693"/>
                  <a:gd name="connsiteY19" fmla="*/ 135478 h 185610"/>
                  <a:gd name="connsiteX20" fmla="*/ 569738 w 573693"/>
                  <a:gd name="connsiteY20" fmla="*/ 168899 h 185610"/>
                  <a:gd name="connsiteX21" fmla="*/ 572126 w 573693"/>
                  <a:gd name="connsiteY21" fmla="*/ 180836 h 185610"/>
                  <a:gd name="connsiteX22" fmla="*/ 562576 w 573693"/>
                  <a:gd name="connsiteY22" fmla="*/ 185611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3693" h="185610">
                    <a:moveTo>
                      <a:pt x="562576" y="185611"/>
                    </a:moveTo>
                    <a:cubicBezTo>
                      <a:pt x="560189" y="185611"/>
                      <a:pt x="560189" y="185611"/>
                      <a:pt x="557802" y="183223"/>
                    </a:cubicBezTo>
                    <a:lnTo>
                      <a:pt x="502895" y="149802"/>
                    </a:lnTo>
                    <a:cubicBezTo>
                      <a:pt x="459924" y="123541"/>
                      <a:pt x="414566" y="97281"/>
                      <a:pt x="371595" y="71021"/>
                    </a:cubicBezTo>
                    <a:cubicBezTo>
                      <a:pt x="350109" y="59085"/>
                      <a:pt x="328624" y="47149"/>
                      <a:pt x="309526" y="32825"/>
                    </a:cubicBezTo>
                    <a:lnTo>
                      <a:pt x="285653" y="18502"/>
                    </a:lnTo>
                    <a:lnTo>
                      <a:pt x="242682" y="44761"/>
                    </a:lnTo>
                    <a:cubicBezTo>
                      <a:pt x="206873" y="66247"/>
                      <a:pt x="168677" y="87732"/>
                      <a:pt x="132868" y="109218"/>
                    </a:cubicBezTo>
                    <a:cubicBezTo>
                      <a:pt x="104221" y="125929"/>
                      <a:pt x="75573" y="142639"/>
                      <a:pt x="49314" y="161738"/>
                    </a:cubicBezTo>
                    <a:lnTo>
                      <a:pt x="13504" y="183223"/>
                    </a:lnTo>
                    <a:cubicBezTo>
                      <a:pt x="8730" y="185611"/>
                      <a:pt x="3955" y="183223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39764" y="147414"/>
                    </a:lnTo>
                    <a:cubicBezTo>
                      <a:pt x="68412" y="130703"/>
                      <a:pt x="97059" y="113993"/>
                      <a:pt x="125706" y="94894"/>
                    </a:cubicBezTo>
                    <a:cubicBezTo>
                      <a:pt x="161515" y="73409"/>
                      <a:pt x="199711" y="51923"/>
                      <a:pt x="235521" y="30438"/>
                    </a:cubicBezTo>
                    <a:lnTo>
                      <a:pt x="283266" y="1791"/>
                    </a:lnTo>
                    <a:cubicBezTo>
                      <a:pt x="285653" y="-597"/>
                      <a:pt x="290428" y="-597"/>
                      <a:pt x="292815" y="1791"/>
                    </a:cubicBezTo>
                    <a:lnTo>
                      <a:pt x="321462" y="18502"/>
                    </a:lnTo>
                    <a:cubicBezTo>
                      <a:pt x="342948" y="30438"/>
                      <a:pt x="364433" y="42374"/>
                      <a:pt x="383531" y="56697"/>
                    </a:cubicBezTo>
                    <a:cubicBezTo>
                      <a:pt x="426502" y="82958"/>
                      <a:pt x="471860" y="109218"/>
                      <a:pt x="514831" y="135478"/>
                    </a:cubicBezTo>
                    <a:lnTo>
                      <a:pt x="569738" y="168899"/>
                    </a:lnTo>
                    <a:cubicBezTo>
                      <a:pt x="574513" y="171287"/>
                      <a:pt x="574513" y="176061"/>
                      <a:pt x="572126" y="180836"/>
                    </a:cubicBezTo>
                    <a:cubicBezTo>
                      <a:pt x="569738" y="183223"/>
                      <a:pt x="567351" y="185611"/>
                      <a:pt x="56257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6" name="Freeform 845">
                <a:extLst>
                  <a:ext uri="{FF2B5EF4-FFF2-40B4-BE49-F238E27FC236}">
                    <a16:creationId xmlns:a16="http://schemas.microsoft.com/office/drawing/2014/main" id="{1FD79C28-32FA-5145-BB6E-289D472E0DEC}"/>
                  </a:ext>
                </a:extLst>
              </p:cNvPr>
              <p:cNvSpPr/>
              <p:nvPr/>
            </p:nvSpPr>
            <p:spPr>
              <a:xfrm>
                <a:off x="3429777" y="5469428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5 w 592212"/>
                  <a:gd name="connsiteY4" fmla="*/ 1568 h 187775"/>
                  <a:gd name="connsiteX5" fmla="*/ 297589 w 592212"/>
                  <a:gd name="connsiteY5" fmla="*/ 168677 h 187775"/>
                  <a:gd name="connsiteX6" fmla="*/ 335786 w 592212"/>
                  <a:gd name="connsiteY6" fmla="*/ 144804 h 187775"/>
                  <a:gd name="connsiteX7" fmla="*/ 524380 w 592212"/>
                  <a:gd name="connsiteY7" fmla="*/ 32602 h 187775"/>
                  <a:gd name="connsiteX8" fmla="*/ 562577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45335 w 592212"/>
                  <a:gd name="connsiteY14" fmla="*/ 159128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35786" y="144804"/>
                    </a:lnTo>
                    <a:cubicBezTo>
                      <a:pt x="397855" y="106608"/>
                      <a:pt x="462311" y="68412"/>
                      <a:pt x="524380" y="32602"/>
                    </a:cubicBezTo>
                    <a:cubicBezTo>
                      <a:pt x="536316" y="25441"/>
                      <a:pt x="550640" y="18279"/>
                      <a:pt x="562577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2"/>
                      <a:pt x="545866" y="39764"/>
                      <a:pt x="533929" y="46926"/>
                    </a:cubicBezTo>
                    <a:cubicBezTo>
                      <a:pt x="471860" y="85122"/>
                      <a:pt x="407404" y="120931"/>
                      <a:pt x="345335" y="159128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7" name="Freeform 846">
                <a:extLst>
                  <a:ext uri="{FF2B5EF4-FFF2-40B4-BE49-F238E27FC236}">
                    <a16:creationId xmlns:a16="http://schemas.microsoft.com/office/drawing/2014/main" id="{F7CE8FC5-03E6-0649-B5D3-34B1415FF3ED}"/>
                  </a:ext>
                </a:extLst>
              </p:cNvPr>
              <p:cNvSpPr/>
              <p:nvPr/>
            </p:nvSpPr>
            <p:spPr>
              <a:xfrm>
                <a:off x="5172483" y="3456960"/>
                <a:ext cx="596987" cy="187774"/>
              </a:xfrm>
              <a:custGeom>
                <a:avLst/>
                <a:gdLst>
                  <a:gd name="connsiteX0" fmla="*/ 297589 w 596987"/>
                  <a:gd name="connsiteY0" fmla="*/ 187775 h 187774"/>
                  <a:gd name="connsiteX1" fmla="*/ 292815 w 596987"/>
                  <a:gd name="connsiteY1" fmla="*/ 185388 h 187774"/>
                  <a:gd name="connsiteX2" fmla="*/ 3955 w 596987"/>
                  <a:gd name="connsiteY2" fmla="*/ 15892 h 187774"/>
                  <a:gd name="connsiteX3" fmla="*/ 1568 w 596987"/>
                  <a:gd name="connsiteY3" fmla="*/ 3955 h 187774"/>
                  <a:gd name="connsiteX4" fmla="*/ 13505 w 596987"/>
                  <a:gd name="connsiteY4" fmla="*/ 1568 h 187774"/>
                  <a:gd name="connsiteX5" fmla="*/ 297589 w 596987"/>
                  <a:gd name="connsiteY5" fmla="*/ 168677 h 187774"/>
                  <a:gd name="connsiteX6" fmla="*/ 366821 w 596987"/>
                  <a:gd name="connsiteY6" fmla="*/ 128093 h 187774"/>
                  <a:gd name="connsiteX7" fmla="*/ 526768 w 596987"/>
                  <a:gd name="connsiteY7" fmla="*/ 32602 h 187774"/>
                  <a:gd name="connsiteX8" fmla="*/ 564964 w 596987"/>
                  <a:gd name="connsiteY8" fmla="*/ 11117 h 187774"/>
                  <a:gd name="connsiteX9" fmla="*/ 584062 w 596987"/>
                  <a:gd name="connsiteY9" fmla="*/ 1568 h 187774"/>
                  <a:gd name="connsiteX10" fmla="*/ 595998 w 596987"/>
                  <a:gd name="connsiteY10" fmla="*/ 3955 h 187774"/>
                  <a:gd name="connsiteX11" fmla="*/ 593611 w 596987"/>
                  <a:gd name="connsiteY11" fmla="*/ 15892 h 187774"/>
                  <a:gd name="connsiteX12" fmla="*/ 574513 w 596987"/>
                  <a:gd name="connsiteY12" fmla="*/ 25441 h 187774"/>
                  <a:gd name="connsiteX13" fmla="*/ 536316 w 596987"/>
                  <a:gd name="connsiteY13" fmla="*/ 46926 h 187774"/>
                  <a:gd name="connsiteX14" fmla="*/ 376369 w 596987"/>
                  <a:gd name="connsiteY14" fmla="*/ 142417 h 187774"/>
                  <a:gd name="connsiteX15" fmla="*/ 302364 w 596987"/>
                  <a:gd name="connsiteY15" fmla="*/ 185388 h 187774"/>
                  <a:gd name="connsiteX16" fmla="*/ 297589 w 596987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987" h="187774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66821" y="128093"/>
                    </a:lnTo>
                    <a:cubicBezTo>
                      <a:pt x="419340" y="97059"/>
                      <a:pt x="471860" y="63637"/>
                      <a:pt x="526768" y="32602"/>
                    </a:cubicBezTo>
                    <a:cubicBezTo>
                      <a:pt x="538704" y="25441"/>
                      <a:pt x="550640" y="18279"/>
                      <a:pt x="564964" y="11117"/>
                    </a:cubicBezTo>
                    <a:lnTo>
                      <a:pt x="584062" y="1568"/>
                    </a:lnTo>
                    <a:cubicBezTo>
                      <a:pt x="588836" y="-819"/>
                      <a:pt x="593611" y="1568"/>
                      <a:pt x="595998" y="3955"/>
                    </a:cubicBezTo>
                    <a:cubicBezTo>
                      <a:pt x="598386" y="8730"/>
                      <a:pt x="595998" y="13505"/>
                      <a:pt x="593611" y="15892"/>
                    </a:cubicBezTo>
                    <a:lnTo>
                      <a:pt x="574513" y="25441"/>
                    </a:lnTo>
                    <a:cubicBezTo>
                      <a:pt x="562577" y="32602"/>
                      <a:pt x="550640" y="39764"/>
                      <a:pt x="536316" y="46926"/>
                    </a:cubicBezTo>
                    <a:cubicBezTo>
                      <a:pt x="483797" y="77961"/>
                      <a:pt x="431277" y="108995"/>
                      <a:pt x="376369" y="142417"/>
                    </a:cubicBezTo>
                    <a:lnTo>
                      <a:pt x="302364" y="185388"/>
                    </a:lnTo>
                    <a:cubicBezTo>
                      <a:pt x="299977" y="187775"/>
                      <a:pt x="297589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8" name="Freeform 847">
                <a:extLst>
                  <a:ext uri="{FF2B5EF4-FFF2-40B4-BE49-F238E27FC236}">
                    <a16:creationId xmlns:a16="http://schemas.microsoft.com/office/drawing/2014/main" id="{246FC65E-0BC0-C143-96BD-E4399612D530}"/>
                  </a:ext>
                </a:extLst>
              </p:cNvPr>
              <p:cNvSpPr/>
              <p:nvPr/>
            </p:nvSpPr>
            <p:spPr>
              <a:xfrm>
                <a:off x="1689457" y="5469428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350109 w 594599"/>
                  <a:gd name="connsiteY6" fmla="*/ 137643 h 187775"/>
                  <a:gd name="connsiteX7" fmla="*/ 526767 w 594599"/>
                  <a:gd name="connsiteY7" fmla="*/ 32602 h 187775"/>
                  <a:gd name="connsiteX8" fmla="*/ 564964 w 594599"/>
                  <a:gd name="connsiteY8" fmla="*/ 11117 h 187775"/>
                  <a:gd name="connsiteX9" fmla="*/ 581674 w 594599"/>
                  <a:gd name="connsiteY9" fmla="*/ 1568 h 187775"/>
                  <a:gd name="connsiteX10" fmla="*/ 593611 w 594599"/>
                  <a:gd name="connsiteY10" fmla="*/ 3955 h 187775"/>
                  <a:gd name="connsiteX11" fmla="*/ 591224 w 594599"/>
                  <a:gd name="connsiteY11" fmla="*/ 15892 h 187775"/>
                  <a:gd name="connsiteX12" fmla="*/ 574513 w 594599"/>
                  <a:gd name="connsiteY12" fmla="*/ 25441 h 187775"/>
                  <a:gd name="connsiteX13" fmla="*/ 536316 w 594599"/>
                  <a:gd name="connsiteY13" fmla="*/ 46926 h 187775"/>
                  <a:gd name="connsiteX14" fmla="*/ 359658 w 594599"/>
                  <a:gd name="connsiteY14" fmla="*/ 151966 h 187775"/>
                  <a:gd name="connsiteX15" fmla="*/ 304751 w 594599"/>
                  <a:gd name="connsiteY15" fmla="*/ 185388 h 187775"/>
                  <a:gd name="connsiteX16" fmla="*/ 295202 w 594599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50109" y="137643"/>
                    </a:lnTo>
                    <a:cubicBezTo>
                      <a:pt x="409791" y="101834"/>
                      <a:pt x="467086" y="68412"/>
                      <a:pt x="526767" y="32602"/>
                    </a:cubicBezTo>
                    <a:cubicBezTo>
                      <a:pt x="538704" y="25441"/>
                      <a:pt x="553027" y="18279"/>
                      <a:pt x="564964" y="11117"/>
                    </a:cubicBez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574513" y="25441"/>
                    </a:lnTo>
                    <a:cubicBezTo>
                      <a:pt x="562576" y="32602"/>
                      <a:pt x="548253" y="39764"/>
                      <a:pt x="536316" y="46926"/>
                    </a:cubicBezTo>
                    <a:cubicBezTo>
                      <a:pt x="476635" y="82735"/>
                      <a:pt x="419340" y="116157"/>
                      <a:pt x="359658" y="151966"/>
                    </a:cubicBezTo>
                    <a:lnTo>
                      <a:pt x="304751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49" name="Freeform 848">
                <a:extLst>
                  <a:ext uri="{FF2B5EF4-FFF2-40B4-BE49-F238E27FC236}">
                    <a16:creationId xmlns:a16="http://schemas.microsoft.com/office/drawing/2014/main" id="{B8DE4E2B-0DF6-E540-896A-B072F4F79BF2}"/>
                  </a:ext>
                </a:extLst>
              </p:cNvPr>
              <p:cNvSpPr/>
              <p:nvPr/>
            </p:nvSpPr>
            <p:spPr>
              <a:xfrm>
                <a:off x="3429777" y="3456960"/>
                <a:ext cx="592212" cy="187774"/>
              </a:xfrm>
              <a:custGeom>
                <a:avLst/>
                <a:gdLst>
                  <a:gd name="connsiteX0" fmla="*/ 297589 w 592212"/>
                  <a:gd name="connsiteY0" fmla="*/ 187775 h 187774"/>
                  <a:gd name="connsiteX1" fmla="*/ 292815 w 592212"/>
                  <a:gd name="connsiteY1" fmla="*/ 185388 h 187774"/>
                  <a:gd name="connsiteX2" fmla="*/ 3955 w 592212"/>
                  <a:gd name="connsiteY2" fmla="*/ 15892 h 187774"/>
                  <a:gd name="connsiteX3" fmla="*/ 1568 w 592212"/>
                  <a:gd name="connsiteY3" fmla="*/ 3955 h 187774"/>
                  <a:gd name="connsiteX4" fmla="*/ 13505 w 592212"/>
                  <a:gd name="connsiteY4" fmla="*/ 1568 h 187774"/>
                  <a:gd name="connsiteX5" fmla="*/ 297589 w 592212"/>
                  <a:gd name="connsiteY5" fmla="*/ 168677 h 187774"/>
                  <a:gd name="connsiteX6" fmla="*/ 359659 w 592212"/>
                  <a:gd name="connsiteY6" fmla="*/ 130481 h 187774"/>
                  <a:gd name="connsiteX7" fmla="*/ 524380 w 592212"/>
                  <a:gd name="connsiteY7" fmla="*/ 32602 h 187774"/>
                  <a:gd name="connsiteX8" fmla="*/ 562577 w 592212"/>
                  <a:gd name="connsiteY8" fmla="*/ 11117 h 187774"/>
                  <a:gd name="connsiteX9" fmla="*/ 579287 w 592212"/>
                  <a:gd name="connsiteY9" fmla="*/ 1568 h 187774"/>
                  <a:gd name="connsiteX10" fmla="*/ 591224 w 592212"/>
                  <a:gd name="connsiteY10" fmla="*/ 3955 h 187774"/>
                  <a:gd name="connsiteX11" fmla="*/ 588836 w 592212"/>
                  <a:gd name="connsiteY11" fmla="*/ 15892 h 187774"/>
                  <a:gd name="connsiteX12" fmla="*/ 572125 w 592212"/>
                  <a:gd name="connsiteY12" fmla="*/ 25441 h 187774"/>
                  <a:gd name="connsiteX13" fmla="*/ 533929 w 592212"/>
                  <a:gd name="connsiteY13" fmla="*/ 46926 h 187774"/>
                  <a:gd name="connsiteX14" fmla="*/ 369208 w 592212"/>
                  <a:gd name="connsiteY14" fmla="*/ 144804 h 187774"/>
                  <a:gd name="connsiteX15" fmla="*/ 302364 w 592212"/>
                  <a:gd name="connsiteY15" fmla="*/ 185388 h 187774"/>
                  <a:gd name="connsiteX16" fmla="*/ 297589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59659" y="130481"/>
                    </a:lnTo>
                    <a:cubicBezTo>
                      <a:pt x="414566" y="97059"/>
                      <a:pt x="469473" y="63637"/>
                      <a:pt x="524380" y="32602"/>
                    </a:cubicBezTo>
                    <a:cubicBezTo>
                      <a:pt x="536316" y="25441"/>
                      <a:pt x="550640" y="18279"/>
                      <a:pt x="562577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2"/>
                      <a:pt x="545866" y="39764"/>
                      <a:pt x="533929" y="46926"/>
                    </a:cubicBezTo>
                    <a:cubicBezTo>
                      <a:pt x="479022" y="80348"/>
                      <a:pt x="424115" y="113770"/>
                      <a:pt x="369208" y="144804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0" name="Freeform 849">
                <a:extLst>
                  <a:ext uri="{FF2B5EF4-FFF2-40B4-BE49-F238E27FC236}">
                    <a16:creationId xmlns:a16="http://schemas.microsoft.com/office/drawing/2014/main" id="{13FB29A9-0FF8-6548-B064-5D969B9E1F3D}"/>
                  </a:ext>
                </a:extLst>
              </p:cNvPr>
              <p:cNvSpPr/>
              <p:nvPr/>
            </p:nvSpPr>
            <p:spPr>
              <a:xfrm>
                <a:off x="1689457" y="3456960"/>
                <a:ext cx="592212" cy="187774"/>
              </a:xfrm>
              <a:custGeom>
                <a:avLst/>
                <a:gdLst>
                  <a:gd name="connsiteX0" fmla="*/ 295202 w 592212"/>
                  <a:gd name="connsiteY0" fmla="*/ 187775 h 187774"/>
                  <a:gd name="connsiteX1" fmla="*/ 290428 w 592212"/>
                  <a:gd name="connsiteY1" fmla="*/ 185388 h 187774"/>
                  <a:gd name="connsiteX2" fmla="*/ 3955 w 592212"/>
                  <a:gd name="connsiteY2" fmla="*/ 15892 h 187774"/>
                  <a:gd name="connsiteX3" fmla="*/ 1568 w 592212"/>
                  <a:gd name="connsiteY3" fmla="*/ 3955 h 187774"/>
                  <a:gd name="connsiteX4" fmla="*/ 13504 w 592212"/>
                  <a:gd name="connsiteY4" fmla="*/ 1568 h 187774"/>
                  <a:gd name="connsiteX5" fmla="*/ 297590 w 592212"/>
                  <a:gd name="connsiteY5" fmla="*/ 168677 h 187774"/>
                  <a:gd name="connsiteX6" fmla="*/ 366820 w 592212"/>
                  <a:gd name="connsiteY6" fmla="*/ 128093 h 187774"/>
                  <a:gd name="connsiteX7" fmla="*/ 524380 w 592212"/>
                  <a:gd name="connsiteY7" fmla="*/ 32602 h 187774"/>
                  <a:gd name="connsiteX8" fmla="*/ 562576 w 592212"/>
                  <a:gd name="connsiteY8" fmla="*/ 11117 h 187774"/>
                  <a:gd name="connsiteX9" fmla="*/ 579287 w 592212"/>
                  <a:gd name="connsiteY9" fmla="*/ 1568 h 187774"/>
                  <a:gd name="connsiteX10" fmla="*/ 591224 w 592212"/>
                  <a:gd name="connsiteY10" fmla="*/ 3955 h 187774"/>
                  <a:gd name="connsiteX11" fmla="*/ 588836 w 592212"/>
                  <a:gd name="connsiteY11" fmla="*/ 15892 h 187774"/>
                  <a:gd name="connsiteX12" fmla="*/ 572126 w 592212"/>
                  <a:gd name="connsiteY12" fmla="*/ 25441 h 187774"/>
                  <a:gd name="connsiteX13" fmla="*/ 533929 w 592212"/>
                  <a:gd name="connsiteY13" fmla="*/ 46926 h 187774"/>
                  <a:gd name="connsiteX14" fmla="*/ 376369 w 592212"/>
                  <a:gd name="connsiteY14" fmla="*/ 142417 h 187774"/>
                  <a:gd name="connsiteX15" fmla="*/ 302364 w 592212"/>
                  <a:gd name="connsiteY15" fmla="*/ 185388 h 187774"/>
                  <a:gd name="connsiteX16" fmla="*/ 295202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66820" y="128093"/>
                    </a:lnTo>
                    <a:cubicBezTo>
                      <a:pt x="419340" y="97059"/>
                      <a:pt x="471860" y="66024"/>
                      <a:pt x="524380" y="32602"/>
                    </a:cubicBezTo>
                    <a:cubicBezTo>
                      <a:pt x="536316" y="25441"/>
                      <a:pt x="550640" y="18279"/>
                      <a:pt x="562576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572126" y="25441"/>
                    </a:lnTo>
                    <a:cubicBezTo>
                      <a:pt x="560189" y="32602"/>
                      <a:pt x="545865" y="39764"/>
                      <a:pt x="533929" y="46926"/>
                    </a:cubicBezTo>
                    <a:cubicBezTo>
                      <a:pt x="481409" y="77961"/>
                      <a:pt x="428889" y="108995"/>
                      <a:pt x="376369" y="142417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1" name="Freeform 850">
                <a:extLst>
                  <a:ext uri="{FF2B5EF4-FFF2-40B4-BE49-F238E27FC236}">
                    <a16:creationId xmlns:a16="http://schemas.microsoft.com/office/drawing/2014/main" id="{EF57A898-20A7-5C42-817B-8108C7003E49}"/>
                  </a:ext>
                </a:extLst>
              </p:cNvPr>
              <p:cNvSpPr/>
              <p:nvPr/>
            </p:nvSpPr>
            <p:spPr>
              <a:xfrm>
                <a:off x="4308292" y="6808464"/>
                <a:ext cx="578468" cy="186599"/>
              </a:xfrm>
              <a:custGeom>
                <a:avLst/>
                <a:gdLst>
                  <a:gd name="connsiteX0" fmla="*/ 569738 w 578468"/>
                  <a:gd name="connsiteY0" fmla="*/ 185611 h 186599"/>
                  <a:gd name="connsiteX1" fmla="*/ 564964 w 578468"/>
                  <a:gd name="connsiteY1" fmla="*/ 183223 h 186599"/>
                  <a:gd name="connsiteX2" fmla="*/ 512444 w 578468"/>
                  <a:gd name="connsiteY2" fmla="*/ 152188 h 186599"/>
                  <a:gd name="connsiteX3" fmla="*/ 376369 w 578468"/>
                  <a:gd name="connsiteY3" fmla="*/ 71021 h 186599"/>
                  <a:gd name="connsiteX4" fmla="*/ 314300 w 578468"/>
                  <a:gd name="connsiteY4" fmla="*/ 32825 h 186599"/>
                  <a:gd name="connsiteX5" fmla="*/ 290428 w 578468"/>
                  <a:gd name="connsiteY5" fmla="*/ 18502 h 186599"/>
                  <a:gd name="connsiteX6" fmla="*/ 242682 w 578468"/>
                  <a:gd name="connsiteY6" fmla="*/ 47149 h 186599"/>
                  <a:gd name="connsiteX7" fmla="*/ 135255 w 578468"/>
                  <a:gd name="connsiteY7" fmla="*/ 111605 h 186599"/>
                  <a:gd name="connsiteX8" fmla="*/ 51701 w 578468"/>
                  <a:gd name="connsiteY8" fmla="*/ 161738 h 186599"/>
                  <a:gd name="connsiteX9" fmla="*/ 13505 w 578468"/>
                  <a:gd name="connsiteY9" fmla="*/ 185611 h 186599"/>
                  <a:gd name="connsiteX10" fmla="*/ 1568 w 578468"/>
                  <a:gd name="connsiteY10" fmla="*/ 183223 h 186599"/>
                  <a:gd name="connsiteX11" fmla="*/ 3955 w 578468"/>
                  <a:gd name="connsiteY11" fmla="*/ 171287 h 186599"/>
                  <a:gd name="connsiteX12" fmla="*/ 42152 w 578468"/>
                  <a:gd name="connsiteY12" fmla="*/ 147414 h 186599"/>
                  <a:gd name="connsiteX13" fmla="*/ 125706 w 578468"/>
                  <a:gd name="connsiteY13" fmla="*/ 97281 h 186599"/>
                  <a:gd name="connsiteX14" fmla="*/ 233133 w 578468"/>
                  <a:gd name="connsiteY14" fmla="*/ 32825 h 186599"/>
                  <a:gd name="connsiteX15" fmla="*/ 285653 w 578468"/>
                  <a:gd name="connsiteY15" fmla="*/ 1791 h 186599"/>
                  <a:gd name="connsiteX16" fmla="*/ 295202 w 578468"/>
                  <a:gd name="connsiteY16" fmla="*/ 1791 h 186599"/>
                  <a:gd name="connsiteX17" fmla="*/ 323850 w 578468"/>
                  <a:gd name="connsiteY17" fmla="*/ 18502 h 186599"/>
                  <a:gd name="connsiteX18" fmla="*/ 385918 w 578468"/>
                  <a:gd name="connsiteY18" fmla="*/ 56697 h 186599"/>
                  <a:gd name="connsiteX19" fmla="*/ 521993 w 578468"/>
                  <a:gd name="connsiteY19" fmla="*/ 137865 h 186599"/>
                  <a:gd name="connsiteX20" fmla="*/ 574513 w 578468"/>
                  <a:gd name="connsiteY20" fmla="*/ 168899 h 186599"/>
                  <a:gd name="connsiteX21" fmla="*/ 576900 w 578468"/>
                  <a:gd name="connsiteY21" fmla="*/ 180836 h 186599"/>
                  <a:gd name="connsiteX22" fmla="*/ 569738 w 578468"/>
                  <a:gd name="connsiteY22" fmla="*/ 185611 h 18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6599">
                    <a:moveTo>
                      <a:pt x="569738" y="185611"/>
                    </a:moveTo>
                    <a:cubicBezTo>
                      <a:pt x="567351" y="185611"/>
                      <a:pt x="567351" y="185611"/>
                      <a:pt x="564964" y="183223"/>
                    </a:cubicBezTo>
                    <a:lnTo>
                      <a:pt x="512444" y="152188"/>
                    </a:lnTo>
                    <a:cubicBezTo>
                      <a:pt x="467086" y="125929"/>
                      <a:pt x="421727" y="97281"/>
                      <a:pt x="376369" y="71021"/>
                    </a:cubicBezTo>
                    <a:cubicBezTo>
                      <a:pt x="354884" y="59085"/>
                      <a:pt x="333399" y="47149"/>
                      <a:pt x="314300" y="32825"/>
                    </a:cubicBezTo>
                    <a:lnTo>
                      <a:pt x="290428" y="18502"/>
                    </a:lnTo>
                    <a:lnTo>
                      <a:pt x="242682" y="47149"/>
                    </a:lnTo>
                    <a:cubicBezTo>
                      <a:pt x="206873" y="68634"/>
                      <a:pt x="171064" y="90120"/>
                      <a:pt x="135255" y="111605"/>
                    </a:cubicBezTo>
                    <a:cubicBezTo>
                      <a:pt x="106608" y="128316"/>
                      <a:pt x="80348" y="145027"/>
                      <a:pt x="51701" y="161738"/>
                    </a:cubicBezTo>
                    <a:lnTo>
                      <a:pt x="13505" y="185611"/>
                    </a:lnTo>
                    <a:cubicBezTo>
                      <a:pt x="8730" y="187997"/>
                      <a:pt x="3955" y="185611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42152" y="147414"/>
                    </a:lnTo>
                    <a:cubicBezTo>
                      <a:pt x="70799" y="130703"/>
                      <a:pt x="97059" y="113993"/>
                      <a:pt x="125706" y="97281"/>
                    </a:cubicBezTo>
                    <a:cubicBezTo>
                      <a:pt x="161515" y="75796"/>
                      <a:pt x="197324" y="54311"/>
                      <a:pt x="233133" y="32825"/>
                    </a:cubicBezTo>
                    <a:lnTo>
                      <a:pt x="285653" y="1791"/>
                    </a:lnTo>
                    <a:cubicBezTo>
                      <a:pt x="288041" y="-597"/>
                      <a:pt x="292815" y="-597"/>
                      <a:pt x="295202" y="1791"/>
                    </a:cubicBezTo>
                    <a:lnTo>
                      <a:pt x="323850" y="18502"/>
                    </a:lnTo>
                    <a:cubicBezTo>
                      <a:pt x="345335" y="30438"/>
                      <a:pt x="366820" y="42374"/>
                      <a:pt x="385918" y="56697"/>
                    </a:cubicBezTo>
                    <a:cubicBezTo>
                      <a:pt x="431277" y="82958"/>
                      <a:pt x="476635" y="111605"/>
                      <a:pt x="521993" y="137865"/>
                    </a:cubicBezTo>
                    <a:lnTo>
                      <a:pt x="574513" y="168899"/>
                    </a:lnTo>
                    <a:cubicBezTo>
                      <a:pt x="579287" y="171287"/>
                      <a:pt x="579287" y="176061"/>
                      <a:pt x="576900" y="180836"/>
                    </a:cubicBezTo>
                    <a:cubicBezTo>
                      <a:pt x="576900" y="183223"/>
                      <a:pt x="572125" y="185611"/>
                      <a:pt x="569738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2" name="Freeform 851">
                <a:extLst>
                  <a:ext uri="{FF2B5EF4-FFF2-40B4-BE49-F238E27FC236}">
                    <a16:creationId xmlns:a16="http://schemas.microsoft.com/office/drawing/2014/main" id="{56387957-81CD-E143-8CE1-E730A3F9AB96}"/>
                  </a:ext>
                </a:extLst>
              </p:cNvPr>
              <p:cNvSpPr/>
              <p:nvPr/>
            </p:nvSpPr>
            <p:spPr>
              <a:xfrm>
                <a:off x="2565585" y="771059"/>
                <a:ext cx="578468" cy="187997"/>
              </a:xfrm>
              <a:custGeom>
                <a:avLst/>
                <a:gdLst>
                  <a:gd name="connsiteX0" fmla="*/ 569738 w 578468"/>
                  <a:gd name="connsiteY0" fmla="*/ 187998 h 187997"/>
                  <a:gd name="connsiteX1" fmla="*/ 564964 w 578468"/>
                  <a:gd name="connsiteY1" fmla="*/ 185610 h 187997"/>
                  <a:gd name="connsiteX2" fmla="*/ 510056 w 578468"/>
                  <a:gd name="connsiteY2" fmla="*/ 152188 h 187997"/>
                  <a:gd name="connsiteX3" fmla="*/ 376369 w 578468"/>
                  <a:gd name="connsiteY3" fmla="*/ 71021 h 187997"/>
                  <a:gd name="connsiteX4" fmla="*/ 311913 w 578468"/>
                  <a:gd name="connsiteY4" fmla="*/ 32825 h 187997"/>
                  <a:gd name="connsiteX5" fmla="*/ 288040 w 578468"/>
                  <a:gd name="connsiteY5" fmla="*/ 18501 h 187997"/>
                  <a:gd name="connsiteX6" fmla="*/ 245070 w 578468"/>
                  <a:gd name="connsiteY6" fmla="*/ 44761 h 187997"/>
                  <a:gd name="connsiteX7" fmla="*/ 135255 w 578468"/>
                  <a:gd name="connsiteY7" fmla="*/ 111605 h 187997"/>
                  <a:gd name="connsiteX8" fmla="*/ 49313 w 578468"/>
                  <a:gd name="connsiteY8" fmla="*/ 164125 h 187997"/>
                  <a:gd name="connsiteX9" fmla="*/ 13504 w 578468"/>
                  <a:gd name="connsiteY9" fmla="*/ 185610 h 187997"/>
                  <a:gd name="connsiteX10" fmla="*/ 1568 w 578468"/>
                  <a:gd name="connsiteY10" fmla="*/ 183223 h 187997"/>
                  <a:gd name="connsiteX11" fmla="*/ 3955 w 578468"/>
                  <a:gd name="connsiteY11" fmla="*/ 171287 h 187997"/>
                  <a:gd name="connsiteX12" fmla="*/ 39764 w 578468"/>
                  <a:gd name="connsiteY12" fmla="*/ 149801 h 187997"/>
                  <a:gd name="connsiteX13" fmla="*/ 125706 w 578468"/>
                  <a:gd name="connsiteY13" fmla="*/ 97281 h 187997"/>
                  <a:gd name="connsiteX14" fmla="*/ 235521 w 578468"/>
                  <a:gd name="connsiteY14" fmla="*/ 30438 h 187997"/>
                  <a:gd name="connsiteX15" fmla="*/ 283266 w 578468"/>
                  <a:gd name="connsiteY15" fmla="*/ 1790 h 187997"/>
                  <a:gd name="connsiteX16" fmla="*/ 292815 w 578468"/>
                  <a:gd name="connsiteY16" fmla="*/ 1790 h 187997"/>
                  <a:gd name="connsiteX17" fmla="*/ 321462 w 578468"/>
                  <a:gd name="connsiteY17" fmla="*/ 18501 h 187997"/>
                  <a:gd name="connsiteX18" fmla="*/ 385918 w 578468"/>
                  <a:gd name="connsiteY18" fmla="*/ 56698 h 187997"/>
                  <a:gd name="connsiteX19" fmla="*/ 519606 w 578468"/>
                  <a:gd name="connsiteY19" fmla="*/ 137865 h 187997"/>
                  <a:gd name="connsiteX20" fmla="*/ 574513 w 578468"/>
                  <a:gd name="connsiteY20" fmla="*/ 171287 h 187997"/>
                  <a:gd name="connsiteX21" fmla="*/ 576900 w 578468"/>
                  <a:gd name="connsiteY21" fmla="*/ 183223 h 187997"/>
                  <a:gd name="connsiteX22" fmla="*/ 569738 w 578468"/>
                  <a:gd name="connsiteY22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7997">
                    <a:moveTo>
                      <a:pt x="569738" y="187998"/>
                    </a:moveTo>
                    <a:cubicBezTo>
                      <a:pt x="567351" y="187998"/>
                      <a:pt x="567351" y="187998"/>
                      <a:pt x="564964" y="185610"/>
                    </a:cubicBezTo>
                    <a:lnTo>
                      <a:pt x="510056" y="152188"/>
                    </a:lnTo>
                    <a:cubicBezTo>
                      <a:pt x="464698" y="125928"/>
                      <a:pt x="421727" y="97281"/>
                      <a:pt x="376369" y="71021"/>
                    </a:cubicBezTo>
                    <a:cubicBezTo>
                      <a:pt x="354884" y="59085"/>
                      <a:pt x="333399" y="44761"/>
                      <a:pt x="311913" y="32825"/>
                    </a:cubicBezTo>
                    <a:lnTo>
                      <a:pt x="288040" y="18501"/>
                    </a:lnTo>
                    <a:lnTo>
                      <a:pt x="245070" y="44761"/>
                    </a:lnTo>
                    <a:cubicBezTo>
                      <a:pt x="206873" y="66247"/>
                      <a:pt x="171064" y="87732"/>
                      <a:pt x="135255" y="111605"/>
                    </a:cubicBezTo>
                    <a:cubicBezTo>
                      <a:pt x="106608" y="128316"/>
                      <a:pt x="77961" y="145027"/>
                      <a:pt x="49313" y="164125"/>
                    </a:cubicBezTo>
                    <a:lnTo>
                      <a:pt x="13504" y="185610"/>
                    </a:lnTo>
                    <a:cubicBezTo>
                      <a:pt x="8730" y="187998"/>
                      <a:pt x="3955" y="187998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39764" y="149801"/>
                    </a:lnTo>
                    <a:cubicBezTo>
                      <a:pt x="68412" y="133090"/>
                      <a:pt x="97059" y="116379"/>
                      <a:pt x="125706" y="97281"/>
                    </a:cubicBezTo>
                    <a:cubicBezTo>
                      <a:pt x="161515" y="75796"/>
                      <a:pt x="199712" y="54310"/>
                      <a:pt x="235521" y="30438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8"/>
                      <a:pt x="364433" y="44761"/>
                      <a:pt x="385918" y="56698"/>
                    </a:cubicBezTo>
                    <a:cubicBezTo>
                      <a:pt x="431277" y="82958"/>
                      <a:pt x="474247" y="109218"/>
                      <a:pt x="519606" y="137865"/>
                    </a:cubicBezTo>
                    <a:lnTo>
                      <a:pt x="574513" y="171287"/>
                    </a:lnTo>
                    <a:cubicBezTo>
                      <a:pt x="579287" y="173674"/>
                      <a:pt x="579287" y="178448"/>
                      <a:pt x="576900" y="183223"/>
                    </a:cubicBezTo>
                    <a:cubicBezTo>
                      <a:pt x="576900" y="185610"/>
                      <a:pt x="574513" y="187998"/>
                      <a:pt x="569738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3" name="Freeform 852">
                <a:extLst>
                  <a:ext uri="{FF2B5EF4-FFF2-40B4-BE49-F238E27FC236}">
                    <a16:creationId xmlns:a16="http://schemas.microsoft.com/office/drawing/2014/main" id="{DFFBBAFB-767A-DE46-A5A9-E6D6D1F18AE6}"/>
                  </a:ext>
                </a:extLst>
              </p:cNvPr>
              <p:cNvSpPr/>
              <p:nvPr/>
            </p:nvSpPr>
            <p:spPr>
              <a:xfrm>
                <a:off x="825266" y="773446"/>
                <a:ext cx="573693" cy="187178"/>
              </a:xfrm>
              <a:custGeom>
                <a:avLst/>
                <a:gdLst>
                  <a:gd name="connsiteX0" fmla="*/ 567351 w 573693"/>
                  <a:gd name="connsiteY0" fmla="*/ 185610 h 187178"/>
                  <a:gd name="connsiteX1" fmla="*/ 562576 w 573693"/>
                  <a:gd name="connsiteY1" fmla="*/ 183223 h 187178"/>
                  <a:gd name="connsiteX2" fmla="*/ 507669 w 573693"/>
                  <a:gd name="connsiteY2" fmla="*/ 149801 h 187178"/>
                  <a:gd name="connsiteX3" fmla="*/ 376369 w 573693"/>
                  <a:gd name="connsiteY3" fmla="*/ 71021 h 187178"/>
                  <a:gd name="connsiteX4" fmla="*/ 314300 w 573693"/>
                  <a:gd name="connsiteY4" fmla="*/ 32825 h 187178"/>
                  <a:gd name="connsiteX5" fmla="*/ 290428 w 573693"/>
                  <a:gd name="connsiteY5" fmla="*/ 18501 h 187178"/>
                  <a:gd name="connsiteX6" fmla="*/ 247457 w 573693"/>
                  <a:gd name="connsiteY6" fmla="*/ 44761 h 187178"/>
                  <a:gd name="connsiteX7" fmla="*/ 135255 w 573693"/>
                  <a:gd name="connsiteY7" fmla="*/ 111605 h 187178"/>
                  <a:gd name="connsiteX8" fmla="*/ 49314 w 573693"/>
                  <a:gd name="connsiteY8" fmla="*/ 164125 h 187178"/>
                  <a:gd name="connsiteX9" fmla="*/ 13504 w 573693"/>
                  <a:gd name="connsiteY9" fmla="*/ 185610 h 187178"/>
                  <a:gd name="connsiteX10" fmla="*/ 1568 w 573693"/>
                  <a:gd name="connsiteY10" fmla="*/ 183223 h 187178"/>
                  <a:gd name="connsiteX11" fmla="*/ 3955 w 573693"/>
                  <a:gd name="connsiteY11" fmla="*/ 171287 h 187178"/>
                  <a:gd name="connsiteX12" fmla="*/ 39764 w 573693"/>
                  <a:gd name="connsiteY12" fmla="*/ 149801 h 187178"/>
                  <a:gd name="connsiteX13" fmla="*/ 125706 w 573693"/>
                  <a:gd name="connsiteY13" fmla="*/ 97281 h 187178"/>
                  <a:gd name="connsiteX14" fmla="*/ 237908 w 573693"/>
                  <a:gd name="connsiteY14" fmla="*/ 30438 h 187178"/>
                  <a:gd name="connsiteX15" fmla="*/ 283266 w 573693"/>
                  <a:gd name="connsiteY15" fmla="*/ 1790 h 187178"/>
                  <a:gd name="connsiteX16" fmla="*/ 292815 w 573693"/>
                  <a:gd name="connsiteY16" fmla="*/ 1790 h 187178"/>
                  <a:gd name="connsiteX17" fmla="*/ 321462 w 573693"/>
                  <a:gd name="connsiteY17" fmla="*/ 18501 h 187178"/>
                  <a:gd name="connsiteX18" fmla="*/ 383531 w 573693"/>
                  <a:gd name="connsiteY18" fmla="*/ 56698 h 187178"/>
                  <a:gd name="connsiteX19" fmla="*/ 514831 w 573693"/>
                  <a:gd name="connsiteY19" fmla="*/ 135478 h 187178"/>
                  <a:gd name="connsiteX20" fmla="*/ 569738 w 573693"/>
                  <a:gd name="connsiteY20" fmla="*/ 168899 h 187178"/>
                  <a:gd name="connsiteX21" fmla="*/ 572126 w 573693"/>
                  <a:gd name="connsiteY21" fmla="*/ 180836 h 187178"/>
                  <a:gd name="connsiteX22" fmla="*/ 567351 w 573693"/>
                  <a:gd name="connsiteY22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3693" h="187178">
                    <a:moveTo>
                      <a:pt x="567351" y="185610"/>
                    </a:moveTo>
                    <a:cubicBezTo>
                      <a:pt x="564964" y="185610"/>
                      <a:pt x="564964" y="185610"/>
                      <a:pt x="562576" y="183223"/>
                    </a:cubicBezTo>
                    <a:lnTo>
                      <a:pt x="507669" y="149801"/>
                    </a:lnTo>
                    <a:cubicBezTo>
                      <a:pt x="464698" y="123541"/>
                      <a:pt x="419340" y="97281"/>
                      <a:pt x="376369" y="71021"/>
                    </a:cubicBezTo>
                    <a:cubicBezTo>
                      <a:pt x="354884" y="59085"/>
                      <a:pt x="333399" y="47149"/>
                      <a:pt x="314300" y="32825"/>
                    </a:cubicBezTo>
                    <a:lnTo>
                      <a:pt x="290428" y="18501"/>
                    </a:lnTo>
                    <a:lnTo>
                      <a:pt x="247457" y="44761"/>
                    </a:lnTo>
                    <a:cubicBezTo>
                      <a:pt x="209261" y="66247"/>
                      <a:pt x="173452" y="90119"/>
                      <a:pt x="135255" y="111605"/>
                    </a:cubicBezTo>
                    <a:cubicBezTo>
                      <a:pt x="106608" y="128316"/>
                      <a:pt x="77961" y="147414"/>
                      <a:pt x="49314" y="164125"/>
                    </a:cubicBezTo>
                    <a:lnTo>
                      <a:pt x="13504" y="185610"/>
                    </a:lnTo>
                    <a:cubicBezTo>
                      <a:pt x="8730" y="187997"/>
                      <a:pt x="3955" y="187997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39764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3902" y="75796"/>
                      <a:pt x="199711" y="51923"/>
                      <a:pt x="237908" y="30438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8"/>
                    </a:cubicBezTo>
                    <a:cubicBezTo>
                      <a:pt x="426502" y="82958"/>
                      <a:pt x="471860" y="109218"/>
                      <a:pt x="514831" y="135478"/>
                    </a:cubicBezTo>
                    <a:lnTo>
                      <a:pt x="569738" y="168899"/>
                    </a:lnTo>
                    <a:cubicBezTo>
                      <a:pt x="574513" y="171287"/>
                      <a:pt x="574513" y="176061"/>
                      <a:pt x="572126" y="180836"/>
                    </a:cubicBezTo>
                    <a:cubicBezTo>
                      <a:pt x="574513" y="183223"/>
                      <a:pt x="572126" y="185610"/>
                      <a:pt x="567351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4" name="Freeform 853">
                <a:extLst>
                  <a:ext uri="{FF2B5EF4-FFF2-40B4-BE49-F238E27FC236}">
                    <a16:creationId xmlns:a16="http://schemas.microsoft.com/office/drawing/2014/main" id="{50E09164-4B36-E74E-809B-DAC686A7589C}"/>
                  </a:ext>
                </a:extLst>
              </p:cNvPr>
              <p:cNvSpPr/>
              <p:nvPr/>
            </p:nvSpPr>
            <p:spPr>
              <a:xfrm>
                <a:off x="-53249" y="5469428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4 w 592212"/>
                  <a:gd name="connsiteY4" fmla="*/ 1568 h 187775"/>
                  <a:gd name="connsiteX5" fmla="*/ 297590 w 592212"/>
                  <a:gd name="connsiteY5" fmla="*/ 168677 h 187775"/>
                  <a:gd name="connsiteX6" fmla="*/ 335786 w 592212"/>
                  <a:gd name="connsiteY6" fmla="*/ 144804 h 187775"/>
                  <a:gd name="connsiteX7" fmla="*/ 524380 w 592212"/>
                  <a:gd name="connsiteY7" fmla="*/ 32602 h 187775"/>
                  <a:gd name="connsiteX8" fmla="*/ 562576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45335 w 592212"/>
                  <a:gd name="connsiteY14" fmla="*/ 159128 h 187775"/>
                  <a:gd name="connsiteX15" fmla="*/ 302364 w 592212"/>
                  <a:gd name="connsiteY15" fmla="*/ 185388 h 187775"/>
                  <a:gd name="connsiteX16" fmla="*/ 295202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35786" y="144804"/>
                    </a:lnTo>
                    <a:cubicBezTo>
                      <a:pt x="397855" y="106608"/>
                      <a:pt x="462311" y="68412"/>
                      <a:pt x="524380" y="32602"/>
                    </a:cubicBezTo>
                    <a:cubicBezTo>
                      <a:pt x="536316" y="25441"/>
                      <a:pt x="550640" y="18279"/>
                      <a:pt x="562576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2"/>
                      <a:pt x="548253" y="39764"/>
                      <a:pt x="533929" y="46926"/>
                    </a:cubicBezTo>
                    <a:cubicBezTo>
                      <a:pt x="471860" y="85122"/>
                      <a:pt x="407404" y="120931"/>
                      <a:pt x="345335" y="159128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5" name="Freeform 854">
                <a:extLst>
                  <a:ext uri="{FF2B5EF4-FFF2-40B4-BE49-F238E27FC236}">
                    <a16:creationId xmlns:a16="http://schemas.microsoft.com/office/drawing/2014/main" id="{FA45D5E4-3AA4-0A49-8912-13B1CBBD2A40}"/>
                  </a:ext>
                </a:extLst>
              </p:cNvPr>
              <p:cNvSpPr/>
              <p:nvPr/>
            </p:nvSpPr>
            <p:spPr>
              <a:xfrm>
                <a:off x="6055773" y="771059"/>
                <a:ext cx="576080" cy="187997"/>
              </a:xfrm>
              <a:custGeom>
                <a:avLst/>
                <a:gdLst>
                  <a:gd name="connsiteX0" fmla="*/ 564964 w 576080"/>
                  <a:gd name="connsiteY0" fmla="*/ 187998 h 187997"/>
                  <a:gd name="connsiteX1" fmla="*/ 560190 w 576080"/>
                  <a:gd name="connsiteY1" fmla="*/ 185610 h 187997"/>
                  <a:gd name="connsiteX2" fmla="*/ 505282 w 576080"/>
                  <a:gd name="connsiteY2" fmla="*/ 152188 h 187997"/>
                  <a:gd name="connsiteX3" fmla="*/ 373982 w 576080"/>
                  <a:gd name="connsiteY3" fmla="*/ 73409 h 187997"/>
                  <a:gd name="connsiteX4" fmla="*/ 311913 w 576080"/>
                  <a:gd name="connsiteY4" fmla="*/ 35212 h 187997"/>
                  <a:gd name="connsiteX5" fmla="*/ 288040 w 576080"/>
                  <a:gd name="connsiteY5" fmla="*/ 20889 h 187997"/>
                  <a:gd name="connsiteX6" fmla="*/ 247457 w 576080"/>
                  <a:gd name="connsiteY6" fmla="*/ 44761 h 187997"/>
                  <a:gd name="connsiteX7" fmla="*/ 135255 w 576080"/>
                  <a:gd name="connsiteY7" fmla="*/ 111605 h 187997"/>
                  <a:gd name="connsiteX8" fmla="*/ 49313 w 576080"/>
                  <a:gd name="connsiteY8" fmla="*/ 164125 h 187997"/>
                  <a:gd name="connsiteX9" fmla="*/ 13505 w 576080"/>
                  <a:gd name="connsiteY9" fmla="*/ 185610 h 187997"/>
                  <a:gd name="connsiteX10" fmla="*/ 1568 w 576080"/>
                  <a:gd name="connsiteY10" fmla="*/ 183223 h 187997"/>
                  <a:gd name="connsiteX11" fmla="*/ 3955 w 576080"/>
                  <a:gd name="connsiteY11" fmla="*/ 171287 h 187997"/>
                  <a:gd name="connsiteX12" fmla="*/ 39764 w 576080"/>
                  <a:gd name="connsiteY12" fmla="*/ 149801 h 187997"/>
                  <a:gd name="connsiteX13" fmla="*/ 125706 w 576080"/>
                  <a:gd name="connsiteY13" fmla="*/ 97281 h 187997"/>
                  <a:gd name="connsiteX14" fmla="*/ 237908 w 576080"/>
                  <a:gd name="connsiteY14" fmla="*/ 30438 h 187997"/>
                  <a:gd name="connsiteX15" fmla="*/ 283266 w 576080"/>
                  <a:gd name="connsiteY15" fmla="*/ 1790 h 187997"/>
                  <a:gd name="connsiteX16" fmla="*/ 292815 w 576080"/>
                  <a:gd name="connsiteY16" fmla="*/ 1790 h 187997"/>
                  <a:gd name="connsiteX17" fmla="*/ 321463 w 576080"/>
                  <a:gd name="connsiteY17" fmla="*/ 18501 h 187997"/>
                  <a:gd name="connsiteX18" fmla="*/ 385918 w 576080"/>
                  <a:gd name="connsiteY18" fmla="*/ 56698 h 187997"/>
                  <a:gd name="connsiteX19" fmla="*/ 517218 w 576080"/>
                  <a:gd name="connsiteY19" fmla="*/ 135478 h 187997"/>
                  <a:gd name="connsiteX20" fmla="*/ 572126 w 576080"/>
                  <a:gd name="connsiteY20" fmla="*/ 168899 h 187997"/>
                  <a:gd name="connsiteX21" fmla="*/ 574513 w 576080"/>
                  <a:gd name="connsiteY21" fmla="*/ 180836 h 187997"/>
                  <a:gd name="connsiteX22" fmla="*/ 564964 w 576080"/>
                  <a:gd name="connsiteY22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7997">
                    <a:moveTo>
                      <a:pt x="564964" y="187998"/>
                    </a:moveTo>
                    <a:cubicBezTo>
                      <a:pt x="562576" y="187998"/>
                      <a:pt x="562576" y="187998"/>
                      <a:pt x="560190" y="185610"/>
                    </a:cubicBezTo>
                    <a:lnTo>
                      <a:pt x="505282" y="152188"/>
                    </a:lnTo>
                    <a:cubicBezTo>
                      <a:pt x="462311" y="125928"/>
                      <a:pt x="416953" y="99669"/>
                      <a:pt x="373982" y="73409"/>
                    </a:cubicBezTo>
                    <a:cubicBezTo>
                      <a:pt x="352497" y="61472"/>
                      <a:pt x="331011" y="49536"/>
                      <a:pt x="311913" y="35212"/>
                    </a:cubicBezTo>
                    <a:lnTo>
                      <a:pt x="288040" y="20889"/>
                    </a:lnTo>
                    <a:lnTo>
                      <a:pt x="247457" y="44761"/>
                    </a:lnTo>
                    <a:cubicBezTo>
                      <a:pt x="209261" y="66247"/>
                      <a:pt x="173452" y="90119"/>
                      <a:pt x="135255" y="111605"/>
                    </a:cubicBezTo>
                    <a:cubicBezTo>
                      <a:pt x="106608" y="128316"/>
                      <a:pt x="77961" y="145027"/>
                      <a:pt x="49313" y="164125"/>
                    </a:cubicBezTo>
                    <a:lnTo>
                      <a:pt x="13505" y="185610"/>
                    </a:lnTo>
                    <a:cubicBezTo>
                      <a:pt x="8730" y="187998"/>
                      <a:pt x="3955" y="187998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39764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3903" y="75796"/>
                      <a:pt x="199712" y="51923"/>
                      <a:pt x="237908" y="30438"/>
                    </a:cubicBezTo>
                    <a:lnTo>
                      <a:pt x="283266" y="1790"/>
                    </a:lnTo>
                    <a:cubicBezTo>
                      <a:pt x="285654" y="-597"/>
                      <a:pt x="290428" y="-597"/>
                      <a:pt x="292815" y="1790"/>
                    </a:cubicBezTo>
                    <a:lnTo>
                      <a:pt x="321463" y="18501"/>
                    </a:lnTo>
                    <a:cubicBezTo>
                      <a:pt x="342948" y="30438"/>
                      <a:pt x="364433" y="42374"/>
                      <a:pt x="385918" y="56698"/>
                    </a:cubicBezTo>
                    <a:cubicBezTo>
                      <a:pt x="428890" y="82958"/>
                      <a:pt x="474248" y="109218"/>
                      <a:pt x="517218" y="135478"/>
                    </a:cubicBezTo>
                    <a:lnTo>
                      <a:pt x="572126" y="168899"/>
                    </a:lnTo>
                    <a:cubicBezTo>
                      <a:pt x="576900" y="171287"/>
                      <a:pt x="576900" y="176061"/>
                      <a:pt x="574513" y="180836"/>
                    </a:cubicBezTo>
                    <a:cubicBezTo>
                      <a:pt x="569738" y="185610"/>
                      <a:pt x="567351" y="187998"/>
                      <a:pt x="564964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6" name="Freeform 855">
                <a:extLst>
                  <a:ext uri="{FF2B5EF4-FFF2-40B4-BE49-F238E27FC236}">
                    <a16:creationId xmlns:a16="http://schemas.microsoft.com/office/drawing/2014/main" id="{1F00F57E-D220-2C4F-8575-A6E6979522C0}"/>
                  </a:ext>
                </a:extLst>
              </p:cNvPr>
              <p:cNvSpPr/>
              <p:nvPr/>
            </p:nvSpPr>
            <p:spPr>
              <a:xfrm>
                <a:off x="827653" y="4793608"/>
                <a:ext cx="573693" cy="187997"/>
              </a:xfrm>
              <a:custGeom>
                <a:avLst/>
                <a:gdLst>
                  <a:gd name="connsiteX0" fmla="*/ 564964 w 573693"/>
                  <a:gd name="connsiteY0" fmla="*/ 187997 h 187997"/>
                  <a:gd name="connsiteX1" fmla="*/ 560189 w 573693"/>
                  <a:gd name="connsiteY1" fmla="*/ 185610 h 187997"/>
                  <a:gd name="connsiteX2" fmla="*/ 505282 w 573693"/>
                  <a:gd name="connsiteY2" fmla="*/ 152188 h 187997"/>
                  <a:gd name="connsiteX3" fmla="*/ 373982 w 573693"/>
                  <a:gd name="connsiteY3" fmla="*/ 73409 h 187997"/>
                  <a:gd name="connsiteX4" fmla="*/ 311913 w 573693"/>
                  <a:gd name="connsiteY4" fmla="*/ 35212 h 187997"/>
                  <a:gd name="connsiteX5" fmla="*/ 288040 w 573693"/>
                  <a:gd name="connsiteY5" fmla="*/ 20888 h 187997"/>
                  <a:gd name="connsiteX6" fmla="*/ 247457 w 573693"/>
                  <a:gd name="connsiteY6" fmla="*/ 44761 h 187997"/>
                  <a:gd name="connsiteX7" fmla="*/ 135255 w 573693"/>
                  <a:gd name="connsiteY7" fmla="*/ 111605 h 187997"/>
                  <a:gd name="connsiteX8" fmla="*/ 49313 w 573693"/>
                  <a:gd name="connsiteY8" fmla="*/ 164125 h 187997"/>
                  <a:gd name="connsiteX9" fmla="*/ 13504 w 573693"/>
                  <a:gd name="connsiteY9" fmla="*/ 185610 h 187997"/>
                  <a:gd name="connsiteX10" fmla="*/ 1568 w 573693"/>
                  <a:gd name="connsiteY10" fmla="*/ 183223 h 187997"/>
                  <a:gd name="connsiteX11" fmla="*/ 3955 w 573693"/>
                  <a:gd name="connsiteY11" fmla="*/ 171286 h 187997"/>
                  <a:gd name="connsiteX12" fmla="*/ 39764 w 573693"/>
                  <a:gd name="connsiteY12" fmla="*/ 149801 h 187997"/>
                  <a:gd name="connsiteX13" fmla="*/ 125706 w 573693"/>
                  <a:gd name="connsiteY13" fmla="*/ 97281 h 187997"/>
                  <a:gd name="connsiteX14" fmla="*/ 237908 w 573693"/>
                  <a:gd name="connsiteY14" fmla="*/ 30438 h 187997"/>
                  <a:gd name="connsiteX15" fmla="*/ 283266 w 573693"/>
                  <a:gd name="connsiteY15" fmla="*/ 1791 h 187997"/>
                  <a:gd name="connsiteX16" fmla="*/ 292815 w 573693"/>
                  <a:gd name="connsiteY16" fmla="*/ 1791 h 187997"/>
                  <a:gd name="connsiteX17" fmla="*/ 321462 w 573693"/>
                  <a:gd name="connsiteY17" fmla="*/ 18501 h 187997"/>
                  <a:gd name="connsiteX18" fmla="*/ 383531 w 573693"/>
                  <a:gd name="connsiteY18" fmla="*/ 56697 h 187997"/>
                  <a:gd name="connsiteX19" fmla="*/ 514831 w 573693"/>
                  <a:gd name="connsiteY19" fmla="*/ 135477 h 187997"/>
                  <a:gd name="connsiteX20" fmla="*/ 569738 w 573693"/>
                  <a:gd name="connsiteY20" fmla="*/ 168899 h 187997"/>
                  <a:gd name="connsiteX21" fmla="*/ 572126 w 573693"/>
                  <a:gd name="connsiteY21" fmla="*/ 180836 h 187997"/>
                  <a:gd name="connsiteX22" fmla="*/ 564964 w 573693"/>
                  <a:gd name="connsiteY22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3693" h="187997">
                    <a:moveTo>
                      <a:pt x="564964" y="187997"/>
                    </a:moveTo>
                    <a:cubicBezTo>
                      <a:pt x="562576" y="187997"/>
                      <a:pt x="562576" y="187997"/>
                      <a:pt x="560189" y="185610"/>
                    </a:cubicBezTo>
                    <a:lnTo>
                      <a:pt x="505282" y="152188"/>
                    </a:lnTo>
                    <a:cubicBezTo>
                      <a:pt x="462311" y="125929"/>
                      <a:pt x="416953" y="99668"/>
                      <a:pt x="373982" y="73409"/>
                    </a:cubicBezTo>
                    <a:cubicBezTo>
                      <a:pt x="352497" y="61472"/>
                      <a:pt x="331011" y="49536"/>
                      <a:pt x="311913" y="35212"/>
                    </a:cubicBezTo>
                    <a:lnTo>
                      <a:pt x="288040" y="20888"/>
                    </a:lnTo>
                    <a:lnTo>
                      <a:pt x="247457" y="44761"/>
                    </a:lnTo>
                    <a:cubicBezTo>
                      <a:pt x="209261" y="66247"/>
                      <a:pt x="173451" y="90119"/>
                      <a:pt x="135255" y="111605"/>
                    </a:cubicBezTo>
                    <a:cubicBezTo>
                      <a:pt x="106608" y="128316"/>
                      <a:pt x="77961" y="147414"/>
                      <a:pt x="49313" y="164125"/>
                    </a:cubicBezTo>
                    <a:lnTo>
                      <a:pt x="13504" y="185610"/>
                    </a:lnTo>
                    <a:cubicBezTo>
                      <a:pt x="8730" y="187997"/>
                      <a:pt x="3955" y="187997"/>
                      <a:pt x="1568" y="183223"/>
                    </a:cubicBezTo>
                    <a:cubicBezTo>
                      <a:pt x="-819" y="178448"/>
                      <a:pt x="-819" y="173674"/>
                      <a:pt x="3955" y="171286"/>
                    </a:cubicBezTo>
                    <a:lnTo>
                      <a:pt x="39764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3902" y="75796"/>
                      <a:pt x="199711" y="51923"/>
                      <a:pt x="237908" y="30438"/>
                    </a:cubicBezTo>
                    <a:lnTo>
                      <a:pt x="283266" y="1791"/>
                    </a:lnTo>
                    <a:cubicBezTo>
                      <a:pt x="285653" y="-597"/>
                      <a:pt x="290428" y="-597"/>
                      <a:pt x="292815" y="1791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7"/>
                    </a:cubicBezTo>
                    <a:cubicBezTo>
                      <a:pt x="426502" y="82958"/>
                      <a:pt x="471860" y="109218"/>
                      <a:pt x="514831" y="135477"/>
                    </a:cubicBezTo>
                    <a:lnTo>
                      <a:pt x="569738" y="168899"/>
                    </a:lnTo>
                    <a:cubicBezTo>
                      <a:pt x="574513" y="171286"/>
                      <a:pt x="574513" y="176061"/>
                      <a:pt x="572126" y="180836"/>
                    </a:cubicBezTo>
                    <a:cubicBezTo>
                      <a:pt x="572126" y="187997"/>
                      <a:pt x="569738" y="187997"/>
                      <a:pt x="564964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7" name="Freeform 856">
                <a:extLst>
                  <a:ext uri="{FF2B5EF4-FFF2-40B4-BE49-F238E27FC236}">
                    <a16:creationId xmlns:a16="http://schemas.microsoft.com/office/drawing/2014/main" id="{85B179D2-1F94-0B4C-9199-EF901CA6767F}"/>
                  </a:ext>
                </a:extLst>
              </p:cNvPr>
              <p:cNvSpPr/>
              <p:nvPr/>
            </p:nvSpPr>
            <p:spPr>
              <a:xfrm>
                <a:off x="6055773" y="2785915"/>
                <a:ext cx="576080" cy="185610"/>
              </a:xfrm>
              <a:custGeom>
                <a:avLst/>
                <a:gdLst>
                  <a:gd name="connsiteX0" fmla="*/ 564964 w 576080"/>
                  <a:gd name="connsiteY0" fmla="*/ 185610 h 185610"/>
                  <a:gd name="connsiteX1" fmla="*/ 560190 w 576080"/>
                  <a:gd name="connsiteY1" fmla="*/ 183223 h 185610"/>
                  <a:gd name="connsiteX2" fmla="*/ 502894 w 576080"/>
                  <a:gd name="connsiteY2" fmla="*/ 149801 h 185610"/>
                  <a:gd name="connsiteX3" fmla="*/ 371595 w 576080"/>
                  <a:gd name="connsiteY3" fmla="*/ 71021 h 185610"/>
                  <a:gd name="connsiteX4" fmla="*/ 309526 w 576080"/>
                  <a:gd name="connsiteY4" fmla="*/ 32825 h 185610"/>
                  <a:gd name="connsiteX5" fmla="*/ 285654 w 576080"/>
                  <a:gd name="connsiteY5" fmla="*/ 18501 h 185610"/>
                  <a:gd name="connsiteX6" fmla="*/ 242682 w 576080"/>
                  <a:gd name="connsiteY6" fmla="*/ 44761 h 185610"/>
                  <a:gd name="connsiteX7" fmla="*/ 132868 w 576080"/>
                  <a:gd name="connsiteY7" fmla="*/ 109218 h 185610"/>
                  <a:gd name="connsiteX8" fmla="*/ 49313 w 576080"/>
                  <a:gd name="connsiteY8" fmla="*/ 161737 h 185610"/>
                  <a:gd name="connsiteX9" fmla="*/ 13505 w 576080"/>
                  <a:gd name="connsiteY9" fmla="*/ 183223 h 185610"/>
                  <a:gd name="connsiteX10" fmla="*/ 1568 w 576080"/>
                  <a:gd name="connsiteY10" fmla="*/ 180836 h 185610"/>
                  <a:gd name="connsiteX11" fmla="*/ 3955 w 576080"/>
                  <a:gd name="connsiteY11" fmla="*/ 168899 h 185610"/>
                  <a:gd name="connsiteX12" fmla="*/ 39764 w 576080"/>
                  <a:gd name="connsiteY12" fmla="*/ 147414 h 185610"/>
                  <a:gd name="connsiteX13" fmla="*/ 123319 w 576080"/>
                  <a:gd name="connsiteY13" fmla="*/ 94894 h 185610"/>
                  <a:gd name="connsiteX14" fmla="*/ 233133 w 576080"/>
                  <a:gd name="connsiteY14" fmla="*/ 30438 h 185610"/>
                  <a:gd name="connsiteX15" fmla="*/ 280879 w 576080"/>
                  <a:gd name="connsiteY15" fmla="*/ 1790 h 185610"/>
                  <a:gd name="connsiteX16" fmla="*/ 290428 w 576080"/>
                  <a:gd name="connsiteY16" fmla="*/ 1790 h 185610"/>
                  <a:gd name="connsiteX17" fmla="*/ 319075 w 576080"/>
                  <a:gd name="connsiteY17" fmla="*/ 18501 h 185610"/>
                  <a:gd name="connsiteX18" fmla="*/ 383531 w 576080"/>
                  <a:gd name="connsiteY18" fmla="*/ 56698 h 185610"/>
                  <a:gd name="connsiteX19" fmla="*/ 514831 w 576080"/>
                  <a:gd name="connsiteY19" fmla="*/ 135477 h 185610"/>
                  <a:gd name="connsiteX20" fmla="*/ 572126 w 576080"/>
                  <a:gd name="connsiteY20" fmla="*/ 168899 h 185610"/>
                  <a:gd name="connsiteX21" fmla="*/ 574513 w 576080"/>
                  <a:gd name="connsiteY21" fmla="*/ 180836 h 185610"/>
                  <a:gd name="connsiteX22" fmla="*/ 564964 w 576080"/>
                  <a:gd name="connsiteY22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5610">
                    <a:moveTo>
                      <a:pt x="564964" y="185610"/>
                    </a:moveTo>
                    <a:cubicBezTo>
                      <a:pt x="562576" y="185610"/>
                      <a:pt x="562576" y="185610"/>
                      <a:pt x="560190" y="183223"/>
                    </a:cubicBezTo>
                    <a:lnTo>
                      <a:pt x="502894" y="149801"/>
                    </a:lnTo>
                    <a:cubicBezTo>
                      <a:pt x="459924" y="123541"/>
                      <a:pt x="416953" y="97281"/>
                      <a:pt x="371595" y="71021"/>
                    </a:cubicBezTo>
                    <a:cubicBezTo>
                      <a:pt x="350109" y="59085"/>
                      <a:pt x="328624" y="47149"/>
                      <a:pt x="309526" y="32825"/>
                    </a:cubicBezTo>
                    <a:lnTo>
                      <a:pt x="285654" y="18501"/>
                    </a:lnTo>
                    <a:lnTo>
                      <a:pt x="242682" y="44761"/>
                    </a:lnTo>
                    <a:cubicBezTo>
                      <a:pt x="206873" y="66247"/>
                      <a:pt x="168677" y="87732"/>
                      <a:pt x="132868" y="109218"/>
                    </a:cubicBezTo>
                    <a:cubicBezTo>
                      <a:pt x="104221" y="125928"/>
                      <a:pt x="75573" y="142639"/>
                      <a:pt x="49313" y="161737"/>
                    </a:cubicBezTo>
                    <a:lnTo>
                      <a:pt x="13505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39764" y="147414"/>
                    </a:lnTo>
                    <a:cubicBezTo>
                      <a:pt x="68412" y="130703"/>
                      <a:pt x="97059" y="113992"/>
                      <a:pt x="123319" y="94894"/>
                    </a:cubicBezTo>
                    <a:cubicBezTo>
                      <a:pt x="159128" y="73409"/>
                      <a:pt x="197324" y="51923"/>
                      <a:pt x="233133" y="30438"/>
                    </a:cubicBezTo>
                    <a:lnTo>
                      <a:pt x="280879" y="1790"/>
                    </a:lnTo>
                    <a:cubicBezTo>
                      <a:pt x="283266" y="-597"/>
                      <a:pt x="288040" y="-597"/>
                      <a:pt x="290428" y="1790"/>
                    </a:cubicBezTo>
                    <a:lnTo>
                      <a:pt x="319075" y="18501"/>
                    </a:lnTo>
                    <a:cubicBezTo>
                      <a:pt x="340560" y="30438"/>
                      <a:pt x="362046" y="42374"/>
                      <a:pt x="383531" y="56698"/>
                    </a:cubicBezTo>
                    <a:cubicBezTo>
                      <a:pt x="426502" y="82958"/>
                      <a:pt x="469473" y="109218"/>
                      <a:pt x="514831" y="135477"/>
                    </a:cubicBezTo>
                    <a:lnTo>
                      <a:pt x="572126" y="168899"/>
                    </a:lnTo>
                    <a:cubicBezTo>
                      <a:pt x="576900" y="171287"/>
                      <a:pt x="576900" y="176061"/>
                      <a:pt x="574513" y="180836"/>
                    </a:cubicBezTo>
                    <a:cubicBezTo>
                      <a:pt x="569738" y="183223"/>
                      <a:pt x="567351" y="185610"/>
                      <a:pt x="564964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8" name="Freeform 857">
                <a:extLst>
                  <a:ext uri="{FF2B5EF4-FFF2-40B4-BE49-F238E27FC236}">
                    <a16:creationId xmlns:a16="http://schemas.microsoft.com/office/drawing/2014/main" id="{2E78A073-1A64-7C4D-8D13-F1A431E02ADE}"/>
                  </a:ext>
                </a:extLst>
              </p:cNvPr>
              <p:cNvSpPr/>
              <p:nvPr/>
            </p:nvSpPr>
            <p:spPr>
              <a:xfrm>
                <a:off x="4308292" y="2785915"/>
                <a:ext cx="578468" cy="187178"/>
              </a:xfrm>
              <a:custGeom>
                <a:avLst/>
                <a:gdLst>
                  <a:gd name="connsiteX0" fmla="*/ 569738 w 578468"/>
                  <a:gd name="connsiteY0" fmla="*/ 185610 h 187178"/>
                  <a:gd name="connsiteX1" fmla="*/ 564964 w 578468"/>
                  <a:gd name="connsiteY1" fmla="*/ 183223 h 187178"/>
                  <a:gd name="connsiteX2" fmla="*/ 512444 w 578468"/>
                  <a:gd name="connsiteY2" fmla="*/ 152188 h 187178"/>
                  <a:gd name="connsiteX3" fmla="*/ 376369 w 578468"/>
                  <a:gd name="connsiteY3" fmla="*/ 71021 h 187178"/>
                  <a:gd name="connsiteX4" fmla="*/ 314300 w 578468"/>
                  <a:gd name="connsiteY4" fmla="*/ 32825 h 187178"/>
                  <a:gd name="connsiteX5" fmla="*/ 290428 w 578468"/>
                  <a:gd name="connsiteY5" fmla="*/ 18501 h 187178"/>
                  <a:gd name="connsiteX6" fmla="*/ 242682 w 578468"/>
                  <a:gd name="connsiteY6" fmla="*/ 47149 h 187178"/>
                  <a:gd name="connsiteX7" fmla="*/ 135255 w 578468"/>
                  <a:gd name="connsiteY7" fmla="*/ 111605 h 187178"/>
                  <a:gd name="connsiteX8" fmla="*/ 51701 w 578468"/>
                  <a:gd name="connsiteY8" fmla="*/ 161737 h 187178"/>
                  <a:gd name="connsiteX9" fmla="*/ 13505 w 578468"/>
                  <a:gd name="connsiteY9" fmla="*/ 185610 h 187178"/>
                  <a:gd name="connsiteX10" fmla="*/ 1568 w 578468"/>
                  <a:gd name="connsiteY10" fmla="*/ 183223 h 187178"/>
                  <a:gd name="connsiteX11" fmla="*/ 3955 w 578468"/>
                  <a:gd name="connsiteY11" fmla="*/ 171287 h 187178"/>
                  <a:gd name="connsiteX12" fmla="*/ 42152 w 578468"/>
                  <a:gd name="connsiteY12" fmla="*/ 147414 h 187178"/>
                  <a:gd name="connsiteX13" fmla="*/ 125706 w 578468"/>
                  <a:gd name="connsiteY13" fmla="*/ 97281 h 187178"/>
                  <a:gd name="connsiteX14" fmla="*/ 233133 w 578468"/>
                  <a:gd name="connsiteY14" fmla="*/ 32825 h 187178"/>
                  <a:gd name="connsiteX15" fmla="*/ 285653 w 578468"/>
                  <a:gd name="connsiteY15" fmla="*/ 1790 h 187178"/>
                  <a:gd name="connsiteX16" fmla="*/ 295202 w 578468"/>
                  <a:gd name="connsiteY16" fmla="*/ 1790 h 187178"/>
                  <a:gd name="connsiteX17" fmla="*/ 323850 w 578468"/>
                  <a:gd name="connsiteY17" fmla="*/ 18501 h 187178"/>
                  <a:gd name="connsiteX18" fmla="*/ 385918 w 578468"/>
                  <a:gd name="connsiteY18" fmla="*/ 56698 h 187178"/>
                  <a:gd name="connsiteX19" fmla="*/ 521993 w 578468"/>
                  <a:gd name="connsiteY19" fmla="*/ 137865 h 187178"/>
                  <a:gd name="connsiteX20" fmla="*/ 574513 w 578468"/>
                  <a:gd name="connsiteY20" fmla="*/ 168899 h 187178"/>
                  <a:gd name="connsiteX21" fmla="*/ 576900 w 578468"/>
                  <a:gd name="connsiteY21" fmla="*/ 180836 h 187178"/>
                  <a:gd name="connsiteX22" fmla="*/ 569738 w 578468"/>
                  <a:gd name="connsiteY22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7178">
                    <a:moveTo>
                      <a:pt x="569738" y="185610"/>
                    </a:moveTo>
                    <a:cubicBezTo>
                      <a:pt x="567351" y="185610"/>
                      <a:pt x="567351" y="185610"/>
                      <a:pt x="564964" y="183223"/>
                    </a:cubicBezTo>
                    <a:lnTo>
                      <a:pt x="512444" y="152188"/>
                    </a:lnTo>
                    <a:cubicBezTo>
                      <a:pt x="467086" y="125928"/>
                      <a:pt x="421727" y="97281"/>
                      <a:pt x="376369" y="71021"/>
                    </a:cubicBezTo>
                    <a:cubicBezTo>
                      <a:pt x="354884" y="59085"/>
                      <a:pt x="333399" y="47149"/>
                      <a:pt x="314300" y="32825"/>
                    </a:cubicBezTo>
                    <a:lnTo>
                      <a:pt x="290428" y="18501"/>
                    </a:lnTo>
                    <a:lnTo>
                      <a:pt x="242682" y="47149"/>
                    </a:lnTo>
                    <a:cubicBezTo>
                      <a:pt x="206873" y="68634"/>
                      <a:pt x="171064" y="90119"/>
                      <a:pt x="135255" y="111605"/>
                    </a:cubicBezTo>
                    <a:cubicBezTo>
                      <a:pt x="106608" y="128316"/>
                      <a:pt x="80348" y="145027"/>
                      <a:pt x="51701" y="161737"/>
                    </a:cubicBezTo>
                    <a:lnTo>
                      <a:pt x="13505" y="185610"/>
                    </a:lnTo>
                    <a:cubicBezTo>
                      <a:pt x="8730" y="187998"/>
                      <a:pt x="3955" y="187998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42152" y="147414"/>
                    </a:lnTo>
                    <a:cubicBezTo>
                      <a:pt x="70799" y="130703"/>
                      <a:pt x="97059" y="113992"/>
                      <a:pt x="125706" y="97281"/>
                    </a:cubicBezTo>
                    <a:cubicBezTo>
                      <a:pt x="161515" y="75796"/>
                      <a:pt x="197324" y="54310"/>
                      <a:pt x="233133" y="32825"/>
                    </a:cubicBezTo>
                    <a:lnTo>
                      <a:pt x="285653" y="1790"/>
                    </a:lnTo>
                    <a:cubicBezTo>
                      <a:pt x="288041" y="-597"/>
                      <a:pt x="292815" y="-597"/>
                      <a:pt x="295202" y="1790"/>
                    </a:cubicBezTo>
                    <a:lnTo>
                      <a:pt x="323850" y="18501"/>
                    </a:lnTo>
                    <a:cubicBezTo>
                      <a:pt x="345335" y="30438"/>
                      <a:pt x="366820" y="42374"/>
                      <a:pt x="385918" y="56698"/>
                    </a:cubicBezTo>
                    <a:cubicBezTo>
                      <a:pt x="431277" y="82958"/>
                      <a:pt x="476635" y="111605"/>
                      <a:pt x="521993" y="137865"/>
                    </a:cubicBezTo>
                    <a:lnTo>
                      <a:pt x="574513" y="168899"/>
                    </a:lnTo>
                    <a:cubicBezTo>
                      <a:pt x="579287" y="171287"/>
                      <a:pt x="579287" y="176061"/>
                      <a:pt x="576900" y="180836"/>
                    </a:cubicBezTo>
                    <a:cubicBezTo>
                      <a:pt x="576900" y="183223"/>
                      <a:pt x="572125" y="185610"/>
                      <a:pt x="569738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59" name="Freeform 858">
                <a:extLst>
                  <a:ext uri="{FF2B5EF4-FFF2-40B4-BE49-F238E27FC236}">
                    <a16:creationId xmlns:a16="http://schemas.microsoft.com/office/drawing/2014/main" id="{7B303B88-62BE-0942-A7C3-F2AFCC08BF79}"/>
                  </a:ext>
                </a:extLst>
              </p:cNvPr>
              <p:cNvSpPr/>
              <p:nvPr/>
            </p:nvSpPr>
            <p:spPr>
              <a:xfrm>
                <a:off x="2567972" y="2785915"/>
                <a:ext cx="578468" cy="185610"/>
              </a:xfrm>
              <a:custGeom>
                <a:avLst/>
                <a:gdLst>
                  <a:gd name="connsiteX0" fmla="*/ 567351 w 578468"/>
                  <a:gd name="connsiteY0" fmla="*/ 185610 h 185610"/>
                  <a:gd name="connsiteX1" fmla="*/ 562576 w 578468"/>
                  <a:gd name="connsiteY1" fmla="*/ 183223 h 185610"/>
                  <a:gd name="connsiteX2" fmla="*/ 507669 w 578468"/>
                  <a:gd name="connsiteY2" fmla="*/ 149801 h 185610"/>
                  <a:gd name="connsiteX3" fmla="*/ 376369 w 578468"/>
                  <a:gd name="connsiteY3" fmla="*/ 71021 h 185610"/>
                  <a:gd name="connsiteX4" fmla="*/ 311913 w 578468"/>
                  <a:gd name="connsiteY4" fmla="*/ 32825 h 185610"/>
                  <a:gd name="connsiteX5" fmla="*/ 288040 w 578468"/>
                  <a:gd name="connsiteY5" fmla="*/ 18501 h 185610"/>
                  <a:gd name="connsiteX6" fmla="*/ 242682 w 578468"/>
                  <a:gd name="connsiteY6" fmla="*/ 44761 h 185610"/>
                  <a:gd name="connsiteX7" fmla="*/ 135255 w 578468"/>
                  <a:gd name="connsiteY7" fmla="*/ 109218 h 185610"/>
                  <a:gd name="connsiteX8" fmla="*/ 51701 w 578468"/>
                  <a:gd name="connsiteY8" fmla="*/ 159350 h 185610"/>
                  <a:gd name="connsiteX9" fmla="*/ 13504 w 578468"/>
                  <a:gd name="connsiteY9" fmla="*/ 183223 h 185610"/>
                  <a:gd name="connsiteX10" fmla="*/ 1568 w 578468"/>
                  <a:gd name="connsiteY10" fmla="*/ 180836 h 185610"/>
                  <a:gd name="connsiteX11" fmla="*/ 3955 w 578468"/>
                  <a:gd name="connsiteY11" fmla="*/ 168899 h 185610"/>
                  <a:gd name="connsiteX12" fmla="*/ 42152 w 578468"/>
                  <a:gd name="connsiteY12" fmla="*/ 145027 h 185610"/>
                  <a:gd name="connsiteX13" fmla="*/ 125706 w 578468"/>
                  <a:gd name="connsiteY13" fmla="*/ 94894 h 185610"/>
                  <a:gd name="connsiteX14" fmla="*/ 235521 w 578468"/>
                  <a:gd name="connsiteY14" fmla="*/ 30438 h 185610"/>
                  <a:gd name="connsiteX15" fmla="*/ 285653 w 578468"/>
                  <a:gd name="connsiteY15" fmla="*/ 1790 h 185610"/>
                  <a:gd name="connsiteX16" fmla="*/ 295202 w 578468"/>
                  <a:gd name="connsiteY16" fmla="*/ 1790 h 185610"/>
                  <a:gd name="connsiteX17" fmla="*/ 323849 w 578468"/>
                  <a:gd name="connsiteY17" fmla="*/ 18501 h 185610"/>
                  <a:gd name="connsiteX18" fmla="*/ 388306 w 578468"/>
                  <a:gd name="connsiteY18" fmla="*/ 56698 h 185610"/>
                  <a:gd name="connsiteX19" fmla="*/ 519605 w 578468"/>
                  <a:gd name="connsiteY19" fmla="*/ 135477 h 185610"/>
                  <a:gd name="connsiteX20" fmla="*/ 574513 w 578468"/>
                  <a:gd name="connsiteY20" fmla="*/ 168899 h 185610"/>
                  <a:gd name="connsiteX21" fmla="*/ 576900 w 578468"/>
                  <a:gd name="connsiteY21" fmla="*/ 180836 h 185610"/>
                  <a:gd name="connsiteX22" fmla="*/ 567351 w 578468"/>
                  <a:gd name="connsiteY22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5610">
                    <a:moveTo>
                      <a:pt x="567351" y="185610"/>
                    </a:moveTo>
                    <a:cubicBezTo>
                      <a:pt x="564964" y="185610"/>
                      <a:pt x="564964" y="185610"/>
                      <a:pt x="562576" y="183223"/>
                    </a:cubicBezTo>
                    <a:lnTo>
                      <a:pt x="507669" y="149801"/>
                    </a:lnTo>
                    <a:cubicBezTo>
                      <a:pt x="464699" y="123541"/>
                      <a:pt x="419340" y="97281"/>
                      <a:pt x="376369" y="71021"/>
                    </a:cubicBezTo>
                    <a:cubicBezTo>
                      <a:pt x="354884" y="59085"/>
                      <a:pt x="333399" y="44761"/>
                      <a:pt x="311913" y="32825"/>
                    </a:cubicBezTo>
                    <a:lnTo>
                      <a:pt x="288040" y="18501"/>
                    </a:lnTo>
                    <a:lnTo>
                      <a:pt x="242682" y="44761"/>
                    </a:lnTo>
                    <a:cubicBezTo>
                      <a:pt x="206873" y="66247"/>
                      <a:pt x="171064" y="87732"/>
                      <a:pt x="135255" y="109218"/>
                    </a:cubicBezTo>
                    <a:cubicBezTo>
                      <a:pt x="106608" y="125928"/>
                      <a:pt x="80348" y="142639"/>
                      <a:pt x="51701" y="159350"/>
                    </a:cubicBezTo>
                    <a:lnTo>
                      <a:pt x="13504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42152" y="145027"/>
                    </a:lnTo>
                    <a:cubicBezTo>
                      <a:pt x="70799" y="128316"/>
                      <a:pt x="97059" y="111605"/>
                      <a:pt x="125706" y="94894"/>
                    </a:cubicBezTo>
                    <a:cubicBezTo>
                      <a:pt x="161515" y="73409"/>
                      <a:pt x="197324" y="51923"/>
                      <a:pt x="235521" y="30438"/>
                    </a:cubicBezTo>
                    <a:lnTo>
                      <a:pt x="285653" y="1790"/>
                    </a:lnTo>
                    <a:cubicBezTo>
                      <a:pt x="288040" y="-597"/>
                      <a:pt x="292815" y="-597"/>
                      <a:pt x="295202" y="1790"/>
                    </a:cubicBezTo>
                    <a:lnTo>
                      <a:pt x="323849" y="18501"/>
                    </a:lnTo>
                    <a:cubicBezTo>
                      <a:pt x="345335" y="30438"/>
                      <a:pt x="366820" y="44761"/>
                      <a:pt x="388306" y="56698"/>
                    </a:cubicBezTo>
                    <a:cubicBezTo>
                      <a:pt x="431277" y="82958"/>
                      <a:pt x="476635" y="109218"/>
                      <a:pt x="519605" y="135477"/>
                    </a:cubicBezTo>
                    <a:lnTo>
                      <a:pt x="574513" y="168899"/>
                    </a:lnTo>
                    <a:cubicBezTo>
                      <a:pt x="579287" y="171287"/>
                      <a:pt x="579287" y="176061"/>
                      <a:pt x="576900" y="180836"/>
                    </a:cubicBezTo>
                    <a:cubicBezTo>
                      <a:pt x="574513" y="183223"/>
                      <a:pt x="572126" y="185610"/>
                      <a:pt x="567351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0" name="Freeform 859">
                <a:extLst>
                  <a:ext uri="{FF2B5EF4-FFF2-40B4-BE49-F238E27FC236}">
                    <a16:creationId xmlns:a16="http://schemas.microsoft.com/office/drawing/2014/main" id="{33ED3699-BE2F-0E4A-A5F3-E0B44A77AB55}"/>
                  </a:ext>
                </a:extLst>
              </p:cNvPr>
              <p:cNvSpPr/>
              <p:nvPr/>
            </p:nvSpPr>
            <p:spPr>
              <a:xfrm>
                <a:off x="827653" y="2785915"/>
                <a:ext cx="576080" cy="185610"/>
              </a:xfrm>
              <a:custGeom>
                <a:avLst/>
                <a:gdLst>
                  <a:gd name="connsiteX0" fmla="*/ 564964 w 576080"/>
                  <a:gd name="connsiteY0" fmla="*/ 185610 h 185610"/>
                  <a:gd name="connsiteX1" fmla="*/ 560189 w 576080"/>
                  <a:gd name="connsiteY1" fmla="*/ 183223 h 185610"/>
                  <a:gd name="connsiteX2" fmla="*/ 502895 w 576080"/>
                  <a:gd name="connsiteY2" fmla="*/ 149801 h 185610"/>
                  <a:gd name="connsiteX3" fmla="*/ 371595 w 576080"/>
                  <a:gd name="connsiteY3" fmla="*/ 71021 h 185610"/>
                  <a:gd name="connsiteX4" fmla="*/ 309526 w 576080"/>
                  <a:gd name="connsiteY4" fmla="*/ 32825 h 185610"/>
                  <a:gd name="connsiteX5" fmla="*/ 285653 w 576080"/>
                  <a:gd name="connsiteY5" fmla="*/ 18501 h 185610"/>
                  <a:gd name="connsiteX6" fmla="*/ 242682 w 576080"/>
                  <a:gd name="connsiteY6" fmla="*/ 44761 h 185610"/>
                  <a:gd name="connsiteX7" fmla="*/ 132868 w 576080"/>
                  <a:gd name="connsiteY7" fmla="*/ 109218 h 185610"/>
                  <a:gd name="connsiteX8" fmla="*/ 49313 w 576080"/>
                  <a:gd name="connsiteY8" fmla="*/ 161737 h 185610"/>
                  <a:gd name="connsiteX9" fmla="*/ 13504 w 576080"/>
                  <a:gd name="connsiteY9" fmla="*/ 183223 h 185610"/>
                  <a:gd name="connsiteX10" fmla="*/ 1568 w 576080"/>
                  <a:gd name="connsiteY10" fmla="*/ 180836 h 185610"/>
                  <a:gd name="connsiteX11" fmla="*/ 3955 w 576080"/>
                  <a:gd name="connsiteY11" fmla="*/ 168899 h 185610"/>
                  <a:gd name="connsiteX12" fmla="*/ 39764 w 576080"/>
                  <a:gd name="connsiteY12" fmla="*/ 147414 h 185610"/>
                  <a:gd name="connsiteX13" fmla="*/ 125706 w 576080"/>
                  <a:gd name="connsiteY13" fmla="*/ 94894 h 185610"/>
                  <a:gd name="connsiteX14" fmla="*/ 235520 w 576080"/>
                  <a:gd name="connsiteY14" fmla="*/ 30438 h 185610"/>
                  <a:gd name="connsiteX15" fmla="*/ 283266 w 576080"/>
                  <a:gd name="connsiteY15" fmla="*/ 1790 h 185610"/>
                  <a:gd name="connsiteX16" fmla="*/ 292815 w 576080"/>
                  <a:gd name="connsiteY16" fmla="*/ 1790 h 185610"/>
                  <a:gd name="connsiteX17" fmla="*/ 321462 w 576080"/>
                  <a:gd name="connsiteY17" fmla="*/ 18501 h 185610"/>
                  <a:gd name="connsiteX18" fmla="*/ 383531 w 576080"/>
                  <a:gd name="connsiteY18" fmla="*/ 56698 h 185610"/>
                  <a:gd name="connsiteX19" fmla="*/ 514831 w 576080"/>
                  <a:gd name="connsiteY19" fmla="*/ 135477 h 185610"/>
                  <a:gd name="connsiteX20" fmla="*/ 572126 w 576080"/>
                  <a:gd name="connsiteY20" fmla="*/ 168899 h 185610"/>
                  <a:gd name="connsiteX21" fmla="*/ 574513 w 576080"/>
                  <a:gd name="connsiteY21" fmla="*/ 180836 h 185610"/>
                  <a:gd name="connsiteX22" fmla="*/ 564964 w 576080"/>
                  <a:gd name="connsiteY22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5610">
                    <a:moveTo>
                      <a:pt x="564964" y="185610"/>
                    </a:moveTo>
                    <a:cubicBezTo>
                      <a:pt x="562576" y="185610"/>
                      <a:pt x="562576" y="185610"/>
                      <a:pt x="560189" y="183223"/>
                    </a:cubicBezTo>
                    <a:lnTo>
                      <a:pt x="502895" y="149801"/>
                    </a:lnTo>
                    <a:cubicBezTo>
                      <a:pt x="459924" y="123541"/>
                      <a:pt x="416953" y="97281"/>
                      <a:pt x="371595" y="71021"/>
                    </a:cubicBezTo>
                    <a:cubicBezTo>
                      <a:pt x="350109" y="59085"/>
                      <a:pt x="328624" y="47149"/>
                      <a:pt x="309526" y="32825"/>
                    </a:cubicBezTo>
                    <a:lnTo>
                      <a:pt x="285653" y="18501"/>
                    </a:lnTo>
                    <a:lnTo>
                      <a:pt x="242682" y="44761"/>
                    </a:lnTo>
                    <a:cubicBezTo>
                      <a:pt x="206873" y="66247"/>
                      <a:pt x="168677" y="87732"/>
                      <a:pt x="132868" y="109218"/>
                    </a:cubicBezTo>
                    <a:cubicBezTo>
                      <a:pt x="104221" y="125928"/>
                      <a:pt x="75573" y="142639"/>
                      <a:pt x="49313" y="161737"/>
                    </a:cubicBezTo>
                    <a:lnTo>
                      <a:pt x="13504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39764" y="147414"/>
                    </a:lnTo>
                    <a:cubicBezTo>
                      <a:pt x="68412" y="130703"/>
                      <a:pt x="97059" y="113992"/>
                      <a:pt x="125706" y="94894"/>
                    </a:cubicBezTo>
                    <a:cubicBezTo>
                      <a:pt x="161515" y="73409"/>
                      <a:pt x="199711" y="51923"/>
                      <a:pt x="235520" y="30438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8"/>
                    </a:cubicBezTo>
                    <a:cubicBezTo>
                      <a:pt x="426502" y="82958"/>
                      <a:pt x="469473" y="109218"/>
                      <a:pt x="514831" y="135477"/>
                    </a:cubicBezTo>
                    <a:lnTo>
                      <a:pt x="572126" y="168899"/>
                    </a:lnTo>
                    <a:cubicBezTo>
                      <a:pt x="576900" y="171287"/>
                      <a:pt x="576900" y="176061"/>
                      <a:pt x="574513" y="180836"/>
                    </a:cubicBezTo>
                    <a:cubicBezTo>
                      <a:pt x="572126" y="183223"/>
                      <a:pt x="569738" y="185610"/>
                      <a:pt x="564964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1" name="Freeform 860">
                <a:extLst>
                  <a:ext uri="{FF2B5EF4-FFF2-40B4-BE49-F238E27FC236}">
                    <a16:creationId xmlns:a16="http://schemas.microsoft.com/office/drawing/2014/main" id="{AEAE849E-A74D-DE43-B477-54049A1FD742}"/>
                  </a:ext>
                </a:extLst>
              </p:cNvPr>
              <p:cNvSpPr/>
              <p:nvPr/>
            </p:nvSpPr>
            <p:spPr>
              <a:xfrm>
                <a:off x="6055773" y="4793608"/>
                <a:ext cx="576080" cy="187997"/>
              </a:xfrm>
              <a:custGeom>
                <a:avLst/>
                <a:gdLst>
                  <a:gd name="connsiteX0" fmla="*/ 564964 w 576080"/>
                  <a:gd name="connsiteY0" fmla="*/ 187997 h 187997"/>
                  <a:gd name="connsiteX1" fmla="*/ 560190 w 576080"/>
                  <a:gd name="connsiteY1" fmla="*/ 185610 h 187997"/>
                  <a:gd name="connsiteX2" fmla="*/ 505282 w 576080"/>
                  <a:gd name="connsiteY2" fmla="*/ 152188 h 187997"/>
                  <a:gd name="connsiteX3" fmla="*/ 373982 w 576080"/>
                  <a:gd name="connsiteY3" fmla="*/ 73409 h 187997"/>
                  <a:gd name="connsiteX4" fmla="*/ 311913 w 576080"/>
                  <a:gd name="connsiteY4" fmla="*/ 35212 h 187997"/>
                  <a:gd name="connsiteX5" fmla="*/ 288040 w 576080"/>
                  <a:gd name="connsiteY5" fmla="*/ 20888 h 187997"/>
                  <a:gd name="connsiteX6" fmla="*/ 247457 w 576080"/>
                  <a:gd name="connsiteY6" fmla="*/ 44761 h 187997"/>
                  <a:gd name="connsiteX7" fmla="*/ 135255 w 576080"/>
                  <a:gd name="connsiteY7" fmla="*/ 111605 h 187997"/>
                  <a:gd name="connsiteX8" fmla="*/ 49313 w 576080"/>
                  <a:gd name="connsiteY8" fmla="*/ 164125 h 187997"/>
                  <a:gd name="connsiteX9" fmla="*/ 13505 w 576080"/>
                  <a:gd name="connsiteY9" fmla="*/ 185610 h 187997"/>
                  <a:gd name="connsiteX10" fmla="*/ 1568 w 576080"/>
                  <a:gd name="connsiteY10" fmla="*/ 183223 h 187997"/>
                  <a:gd name="connsiteX11" fmla="*/ 3955 w 576080"/>
                  <a:gd name="connsiteY11" fmla="*/ 171286 h 187997"/>
                  <a:gd name="connsiteX12" fmla="*/ 39764 w 576080"/>
                  <a:gd name="connsiteY12" fmla="*/ 149801 h 187997"/>
                  <a:gd name="connsiteX13" fmla="*/ 125706 w 576080"/>
                  <a:gd name="connsiteY13" fmla="*/ 97281 h 187997"/>
                  <a:gd name="connsiteX14" fmla="*/ 237908 w 576080"/>
                  <a:gd name="connsiteY14" fmla="*/ 30438 h 187997"/>
                  <a:gd name="connsiteX15" fmla="*/ 283266 w 576080"/>
                  <a:gd name="connsiteY15" fmla="*/ 1791 h 187997"/>
                  <a:gd name="connsiteX16" fmla="*/ 292815 w 576080"/>
                  <a:gd name="connsiteY16" fmla="*/ 1791 h 187997"/>
                  <a:gd name="connsiteX17" fmla="*/ 321463 w 576080"/>
                  <a:gd name="connsiteY17" fmla="*/ 18501 h 187997"/>
                  <a:gd name="connsiteX18" fmla="*/ 385918 w 576080"/>
                  <a:gd name="connsiteY18" fmla="*/ 56697 h 187997"/>
                  <a:gd name="connsiteX19" fmla="*/ 517218 w 576080"/>
                  <a:gd name="connsiteY19" fmla="*/ 135477 h 187997"/>
                  <a:gd name="connsiteX20" fmla="*/ 572126 w 576080"/>
                  <a:gd name="connsiteY20" fmla="*/ 168899 h 187997"/>
                  <a:gd name="connsiteX21" fmla="*/ 574513 w 576080"/>
                  <a:gd name="connsiteY21" fmla="*/ 180836 h 187997"/>
                  <a:gd name="connsiteX22" fmla="*/ 564964 w 576080"/>
                  <a:gd name="connsiteY22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7997">
                    <a:moveTo>
                      <a:pt x="564964" y="187997"/>
                    </a:moveTo>
                    <a:cubicBezTo>
                      <a:pt x="562576" y="187997"/>
                      <a:pt x="562576" y="187997"/>
                      <a:pt x="560190" y="185610"/>
                    </a:cubicBezTo>
                    <a:lnTo>
                      <a:pt x="505282" y="152188"/>
                    </a:lnTo>
                    <a:cubicBezTo>
                      <a:pt x="462311" y="125929"/>
                      <a:pt x="416953" y="99668"/>
                      <a:pt x="373982" y="73409"/>
                    </a:cubicBezTo>
                    <a:cubicBezTo>
                      <a:pt x="352497" y="61472"/>
                      <a:pt x="331011" y="49536"/>
                      <a:pt x="311913" y="35212"/>
                    </a:cubicBezTo>
                    <a:lnTo>
                      <a:pt x="288040" y="20888"/>
                    </a:lnTo>
                    <a:lnTo>
                      <a:pt x="247457" y="44761"/>
                    </a:lnTo>
                    <a:cubicBezTo>
                      <a:pt x="209261" y="66247"/>
                      <a:pt x="173452" y="90119"/>
                      <a:pt x="135255" y="111605"/>
                    </a:cubicBezTo>
                    <a:cubicBezTo>
                      <a:pt x="106608" y="128316"/>
                      <a:pt x="77961" y="147414"/>
                      <a:pt x="49313" y="164125"/>
                    </a:cubicBezTo>
                    <a:lnTo>
                      <a:pt x="13505" y="185610"/>
                    </a:lnTo>
                    <a:cubicBezTo>
                      <a:pt x="8730" y="187997"/>
                      <a:pt x="3955" y="187997"/>
                      <a:pt x="1568" y="183223"/>
                    </a:cubicBezTo>
                    <a:cubicBezTo>
                      <a:pt x="-819" y="178448"/>
                      <a:pt x="-819" y="173674"/>
                      <a:pt x="3955" y="171286"/>
                    </a:cubicBezTo>
                    <a:lnTo>
                      <a:pt x="39764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3903" y="75796"/>
                      <a:pt x="199712" y="51923"/>
                      <a:pt x="237908" y="30438"/>
                    </a:cubicBezTo>
                    <a:lnTo>
                      <a:pt x="283266" y="1791"/>
                    </a:lnTo>
                    <a:cubicBezTo>
                      <a:pt x="285654" y="-597"/>
                      <a:pt x="290428" y="-597"/>
                      <a:pt x="292815" y="1791"/>
                    </a:cubicBezTo>
                    <a:lnTo>
                      <a:pt x="321463" y="18501"/>
                    </a:lnTo>
                    <a:cubicBezTo>
                      <a:pt x="342948" y="30438"/>
                      <a:pt x="364433" y="42374"/>
                      <a:pt x="385918" y="56697"/>
                    </a:cubicBezTo>
                    <a:cubicBezTo>
                      <a:pt x="428890" y="82958"/>
                      <a:pt x="474248" y="109218"/>
                      <a:pt x="517218" y="135477"/>
                    </a:cubicBezTo>
                    <a:lnTo>
                      <a:pt x="572126" y="168899"/>
                    </a:lnTo>
                    <a:cubicBezTo>
                      <a:pt x="576900" y="171286"/>
                      <a:pt x="576900" y="176061"/>
                      <a:pt x="574513" y="180836"/>
                    </a:cubicBezTo>
                    <a:cubicBezTo>
                      <a:pt x="569738" y="187997"/>
                      <a:pt x="567351" y="187997"/>
                      <a:pt x="564964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2" name="Freeform 861">
                <a:extLst>
                  <a:ext uri="{FF2B5EF4-FFF2-40B4-BE49-F238E27FC236}">
                    <a16:creationId xmlns:a16="http://schemas.microsoft.com/office/drawing/2014/main" id="{32FD529D-A017-B844-B673-6FCC948F7EFE}"/>
                  </a:ext>
                </a:extLst>
              </p:cNvPr>
              <p:cNvSpPr/>
              <p:nvPr/>
            </p:nvSpPr>
            <p:spPr>
              <a:xfrm>
                <a:off x="4313066" y="4793608"/>
                <a:ext cx="576080" cy="187997"/>
              </a:xfrm>
              <a:custGeom>
                <a:avLst/>
                <a:gdLst>
                  <a:gd name="connsiteX0" fmla="*/ 564964 w 576080"/>
                  <a:gd name="connsiteY0" fmla="*/ 187997 h 187997"/>
                  <a:gd name="connsiteX1" fmla="*/ 560189 w 576080"/>
                  <a:gd name="connsiteY1" fmla="*/ 185610 h 187997"/>
                  <a:gd name="connsiteX2" fmla="*/ 510057 w 576080"/>
                  <a:gd name="connsiteY2" fmla="*/ 154576 h 187997"/>
                  <a:gd name="connsiteX3" fmla="*/ 373982 w 576080"/>
                  <a:gd name="connsiteY3" fmla="*/ 71021 h 187997"/>
                  <a:gd name="connsiteX4" fmla="*/ 311913 w 576080"/>
                  <a:gd name="connsiteY4" fmla="*/ 32825 h 187997"/>
                  <a:gd name="connsiteX5" fmla="*/ 288041 w 576080"/>
                  <a:gd name="connsiteY5" fmla="*/ 18501 h 187997"/>
                  <a:gd name="connsiteX6" fmla="*/ 242682 w 576080"/>
                  <a:gd name="connsiteY6" fmla="*/ 44761 h 187997"/>
                  <a:gd name="connsiteX7" fmla="*/ 135255 w 576080"/>
                  <a:gd name="connsiteY7" fmla="*/ 109218 h 187997"/>
                  <a:gd name="connsiteX8" fmla="*/ 51701 w 576080"/>
                  <a:gd name="connsiteY8" fmla="*/ 159350 h 187997"/>
                  <a:gd name="connsiteX9" fmla="*/ 13505 w 576080"/>
                  <a:gd name="connsiteY9" fmla="*/ 183223 h 187997"/>
                  <a:gd name="connsiteX10" fmla="*/ 1568 w 576080"/>
                  <a:gd name="connsiteY10" fmla="*/ 180836 h 187997"/>
                  <a:gd name="connsiteX11" fmla="*/ 3955 w 576080"/>
                  <a:gd name="connsiteY11" fmla="*/ 168899 h 187997"/>
                  <a:gd name="connsiteX12" fmla="*/ 42152 w 576080"/>
                  <a:gd name="connsiteY12" fmla="*/ 145027 h 187997"/>
                  <a:gd name="connsiteX13" fmla="*/ 125706 w 576080"/>
                  <a:gd name="connsiteY13" fmla="*/ 94894 h 187997"/>
                  <a:gd name="connsiteX14" fmla="*/ 233133 w 576080"/>
                  <a:gd name="connsiteY14" fmla="*/ 30438 h 187997"/>
                  <a:gd name="connsiteX15" fmla="*/ 283266 w 576080"/>
                  <a:gd name="connsiteY15" fmla="*/ 1791 h 187997"/>
                  <a:gd name="connsiteX16" fmla="*/ 292815 w 576080"/>
                  <a:gd name="connsiteY16" fmla="*/ 1791 h 187997"/>
                  <a:gd name="connsiteX17" fmla="*/ 321462 w 576080"/>
                  <a:gd name="connsiteY17" fmla="*/ 18501 h 187997"/>
                  <a:gd name="connsiteX18" fmla="*/ 383531 w 576080"/>
                  <a:gd name="connsiteY18" fmla="*/ 56697 h 187997"/>
                  <a:gd name="connsiteX19" fmla="*/ 521993 w 576080"/>
                  <a:gd name="connsiteY19" fmla="*/ 140252 h 187997"/>
                  <a:gd name="connsiteX20" fmla="*/ 572125 w 576080"/>
                  <a:gd name="connsiteY20" fmla="*/ 171286 h 187997"/>
                  <a:gd name="connsiteX21" fmla="*/ 574513 w 576080"/>
                  <a:gd name="connsiteY21" fmla="*/ 183223 h 187997"/>
                  <a:gd name="connsiteX22" fmla="*/ 564964 w 576080"/>
                  <a:gd name="connsiteY22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7997">
                    <a:moveTo>
                      <a:pt x="564964" y="187997"/>
                    </a:moveTo>
                    <a:cubicBezTo>
                      <a:pt x="562577" y="187997"/>
                      <a:pt x="562577" y="187997"/>
                      <a:pt x="560189" y="185610"/>
                    </a:cubicBezTo>
                    <a:lnTo>
                      <a:pt x="510057" y="154576"/>
                    </a:lnTo>
                    <a:cubicBezTo>
                      <a:pt x="464698" y="125929"/>
                      <a:pt x="419340" y="99668"/>
                      <a:pt x="373982" y="71021"/>
                    </a:cubicBezTo>
                    <a:cubicBezTo>
                      <a:pt x="352497" y="59085"/>
                      <a:pt x="331011" y="47149"/>
                      <a:pt x="311913" y="32825"/>
                    </a:cubicBezTo>
                    <a:lnTo>
                      <a:pt x="288041" y="18501"/>
                    </a:lnTo>
                    <a:lnTo>
                      <a:pt x="242682" y="44761"/>
                    </a:lnTo>
                    <a:cubicBezTo>
                      <a:pt x="206873" y="66247"/>
                      <a:pt x="171064" y="87732"/>
                      <a:pt x="135255" y="109218"/>
                    </a:cubicBezTo>
                    <a:cubicBezTo>
                      <a:pt x="106608" y="125929"/>
                      <a:pt x="80348" y="142639"/>
                      <a:pt x="51701" y="159350"/>
                    </a:cubicBezTo>
                    <a:lnTo>
                      <a:pt x="13505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6"/>
                      <a:pt x="3955" y="168899"/>
                    </a:cubicBezTo>
                    <a:lnTo>
                      <a:pt x="42152" y="145027"/>
                    </a:lnTo>
                    <a:cubicBezTo>
                      <a:pt x="70799" y="128316"/>
                      <a:pt x="97059" y="111605"/>
                      <a:pt x="125706" y="94894"/>
                    </a:cubicBezTo>
                    <a:cubicBezTo>
                      <a:pt x="161515" y="73409"/>
                      <a:pt x="197324" y="51923"/>
                      <a:pt x="233133" y="30438"/>
                    </a:cubicBezTo>
                    <a:lnTo>
                      <a:pt x="283266" y="1791"/>
                    </a:lnTo>
                    <a:cubicBezTo>
                      <a:pt x="285653" y="-597"/>
                      <a:pt x="290428" y="-597"/>
                      <a:pt x="292815" y="1791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7"/>
                    </a:cubicBezTo>
                    <a:cubicBezTo>
                      <a:pt x="428889" y="85345"/>
                      <a:pt x="474248" y="111605"/>
                      <a:pt x="521993" y="140252"/>
                    </a:cubicBezTo>
                    <a:lnTo>
                      <a:pt x="572125" y="171286"/>
                    </a:lnTo>
                    <a:cubicBezTo>
                      <a:pt x="576900" y="173674"/>
                      <a:pt x="576900" y="178448"/>
                      <a:pt x="574513" y="183223"/>
                    </a:cubicBezTo>
                    <a:cubicBezTo>
                      <a:pt x="572125" y="187997"/>
                      <a:pt x="567351" y="187997"/>
                      <a:pt x="564964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3" name="Freeform 862">
                <a:extLst>
                  <a:ext uri="{FF2B5EF4-FFF2-40B4-BE49-F238E27FC236}">
                    <a16:creationId xmlns:a16="http://schemas.microsoft.com/office/drawing/2014/main" id="{C22C4E81-BB13-D443-951B-C07C8D0DD0A9}"/>
                  </a:ext>
                </a:extLst>
              </p:cNvPr>
              <p:cNvSpPr/>
              <p:nvPr/>
            </p:nvSpPr>
            <p:spPr>
              <a:xfrm>
                <a:off x="5172483" y="1446879"/>
                <a:ext cx="594599" cy="187775"/>
              </a:xfrm>
              <a:custGeom>
                <a:avLst/>
                <a:gdLst>
                  <a:gd name="connsiteX0" fmla="*/ 297589 w 594599"/>
                  <a:gd name="connsiteY0" fmla="*/ 187775 h 187775"/>
                  <a:gd name="connsiteX1" fmla="*/ 292815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5 w 594599"/>
                  <a:gd name="connsiteY4" fmla="*/ 1568 h 187775"/>
                  <a:gd name="connsiteX5" fmla="*/ 297589 w 594599"/>
                  <a:gd name="connsiteY5" fmla="*/ 168677 h 187775"/>
                  <a:gd name="connsiteX6" fmla="*/ 362046 w 594599"/>
                  <a:gd name="connsiteY6" fmla="*/ 130481 h 187775"/>
                  <a:gd name="connsiteX7" fmla="*/ 526768 w 594599"/>
                  <a:gd name="connsiteY7" fmla="*/ 32603 h 187775"/>
                  <a:gd name="connsiteX8" fmla="*/ 564964 w 594599"/>
                  <a:gd name="connsiteY8" fmla="*/ 11117 h 187775"/>
                  <a:gd name="connsiteX9" fmla="*/ 581675 w 594599"/>
                  <a:gd name="connsiteY9" fmla="*/ 1568 h 187775"/>
                  <a:gd name="connsiteX10" fmla="*/ 593611 w 594599"/>
                  <a:gd name="connsiteY10" fmla="*/ 3955 h 187775"/>
                  <a:gd name="connsiteX11" fmla="*/ 591224 w 594599"/>
                  <a:gd name="connsiteY11" fmla="*/ 15892 h 187775"/>
                  <a:gd name="connsiteX12" fmla="*/ 574513 w 594599"/>
                  <a:gd name="connsiteY12" fmla="*/ 25441 h 187775"/>
                  <a:gd name="connsiteX13" fmla="*/ 536316 w 594599"/>
                  <a:gd name="connsiteY13" fmla="*/ 46926 h 187775"/>
                  <a:gd name="connsiteX14" fmla="*/ 371595 w 594599"/>
                  <a:gd name="connsiteY14" fmla="*/ 144804 h 187775"/>
                  <a:gd name="connsiteX15" fmla="*/ 302364 w 594599"/>
                  <a:gd name="connsiteY15" fmla="*/ 185388 h 187775"/>
                  <a:gd name="connsiteX16" fmla="*/ 297589 w 594599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4599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62046" y="130481"/>
                    </a:lnTo>
                    <a:cubicBezTo>
                      <a:pt x="416953" y="97059"/>
                      <a:pt x="471860" y="66024"/>
                      <a:pt x="526768" y="32603"/>
                    </a:cubicBezTo>
                    <a:cubicBezTo>
                      <a:pt x="538704" y="25441"/>
                      <a:pt x="553027" y="18279"/>
                      <a:pt x="564964" y="11117"/>
                    </a:cubicBezTo>
                    <a:lnTo>
                      <a:pt x="581675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574513" y="25441"/>
                    </a:lnTo>
                    <a:cubicBezTo>
                      <a:pt x="562577" y="32603"/>
                      <a:pt x="550640" y="39764"/>
                      <a:pt x="536316" y="46926"/>
                    </a:cubicBezTo>
                    <a:cubicBezTo>
                      <a:pt x="481409" y="80348"/>
                      <a:pt x="426502" y="111382"/>
                      <a:pt x="371595" y="144804"/>
                    </a:cubicBezTo>
                    <a:lnTo>
                      <a:pt x="302364" y="185388"/>
                    </a:lnTo>
                    <a:cubicBezTo>
                      <a:pt x="299977" y="187775"/>
                      <a:pt x="297589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4" name="Freeform 863">
                <a:extLst>
                  <a:ext uri="{FF2B5EF4-FFF2-40B4-BE49-F238E27FC236}">
                    <a16:creationId xmlns:a16="http://schemas.microsoft.com/office/drawing/2014/main" id="{66DD861C-3B8A-5F41-AEA8-01379770E433}"/>
                  </a:ext>
                </a:extLst>
              </p:cNvPr>
              <p:cNvSpPr/>
              <p:nvPr/>
            </p:nvSpPr>
            <p:spPr>
              <a:xfrm>
                <a:off x="2567972" y="4795996"/>
                <a:ext cx="578468" cy="187178"/>
              </a:xfrm>
              <a:custGeom>
                <a:avLst/>
                <a:gdLst>
                  <a:gd name="connsiteX0" fmla="*/ 567351 w 578468"/>
                  <a:gd name="connsiteY0" fmla="*/ 185610 h 187178"/>
                  <a:gd name="connsiteX1" fmla="*/ 562576 w 578468"/>
                  <a:gd name="connsiteY1" fmla="*/ 183223 h 187178"/>
                  <a:gd name="connsiteX2" fmla="*/ 510057 w 578468"/>
                  <a:gd name="connsiteY2" fmla="*/ 152188 h 187178"/>
                  <a:gd name="connsiteX3" fmla="*/ 376369 w 578468"/>
                  <a:gd name="connsiteY3" fmla="*/ 71021 h 187178"/>
                  <a:gd name="connsiteX4" fmla="*/ 311913 w 578468"/>
                  <a:gd name="connsiteY4" fmla="*/ 32825 h 187178"/>
                  <a:gd name="connsiteX5" fmla="*/ 288040 w 578468"/>
                  <a:gd name="connsiteY5" fmla="*/ 18501 h 187178"/>
                  <a:gd name="connsiteX6" fmla="*/ 245070 w 578468"/>
                  <a:gd name="connsiteY6" fmla="*/ 44761 h 187178"/>
                  <a:gd name="connsiteX7" fmla="*/ 135255 w 578468"/>
                  <a:gd name="connsiteY7" fmla="*/ 111605 h 187178"/>
                  <a:gd name="connsiteX8" fmla="*/ 49313 w 578468"/>
                  <a:gd name="connsiteY8" fmla="*/ 164125 h 187178"/>
                  <a:gd name="connsiteX9" fmla="*/ 13504 w 578468"/>
                  <a:gd name="connsiteY9" fmla="*/ 185610 h 187178"/>
                  <a:gd name="connsiteX10" fmla="*/ 1568 w 578468"/>
                  <a:gd name="connsiteY10" fmla="*/ 183223 h 187178"/>
                  <a:gd name="connsiteX11" fmla="*/ 3955 w 578468"/>
                  <a:gd name="connsiteY11" fmla="*/ 171287 h 187178"/>
                  <a:gd name="connsiteX12" fmla="*/ 39765 w 578468"/>
                  <a:gd name="connsiteY12" fmla="*/ 149801 h 187178"/>
                  <a:gd name="connsiteX13" fmla="*/ 125706 w 578468"/>
                  <a:gd name="connsiteY13" fmla="*/ 97281 h 187178"/>
                  <a:gd name="connsiteX14" fmla="*/ 235521 w 578468"/>
                  <a:gd name="connsiteY14" fmla="*/ 30437 h 187178"/>
                  <a:gd name="connsiteX15" fmla="*/ 283266 w 578468"/>
                  <a:gd name="connsiteY15" fmla="*/ 1790 h 187178"/>
                  <a:gd name="connsiteX16" fmla="*/ 292815 w 578468"/>
                  <a:gd name="connsiteY16" fmla="*/ 1790 h 187178"/>
                  <a:gd name="connsiteX17" fmla="*/ 321462 w 578468"/>
                  <a:gd name="connsiteY17" fmla="*/ 18501 h 187178"/>
                  <a:gd name="connsiteX18" fmla="*/ 385919 w 578468"/>
                  <a:gd name="connsiteY18" fmla="*/ 56698 h 187178"/>
                  <a:gd name="connsiteX19" fmla="*/ 519605 w 578468"/>
                  <a:gd name="connsiteY19" fmla="*/ 137865 h 187178"/>
                  <a:gd name="connsiteX20" fmla="*/ 574513 w 578468"/>
                  <a:gd name="connsiteY20" fmla="*/ 171287 h 187178"/>
                  <a:gd name="connsiteX21" fmla="*/ 576900 w 578468"/>
                  <a:gd name="connsiteY21" fmla="*/ 183223 h 187178"/>
                  <a:gd name="connsiteX22" fmla="*/ 567351 w 578468"/>
                  <a:gd name="connsiteY22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7178">
                    <a:moveTo>
                      <a:pt x="567351" y="185610"/>
                    </a:moveTo>
                    <a:cubicBezTo>
                      <a:pt x="564964" y="185610"/>
                      <a:pt x="564964" y="185610"/>
                      <a:pt x="562576" y="183223"/>
                    </a:cubicBezTo>
                    <a:lnTo>
                      <a:pt x="510057" y="152188"/>
                    </a:lnTo>
                    <a:cubicBezTo>
                      <a:pt x="464699" y="125928"/>
                      <a:pt x="421728" y="97281"/>
                      <a:pt x="376369" y="71021"/>
                    </a:cubicBezTo>
                    <a:cubicBezTo>
                      <a:pt x="354884" y="59085"/>
                      <a:pt x="333399" y="44761"/>
                      <a:pt x="311913" y="32825"/>
                    </a:cubicBezTo>
                    <a:lnTo>
                      <a:pt x="288040" y="18501"/>
                    </a:lnTo>
                    <a:lnTo>
                      <a:pt x="245070" y="44761"/>
                    </a:lnTo>
                    <a:cubicBezTo>
                      <a:pt x="206873" y="66246"/>
                      <a:pt x="171064" y="87732"/>
                      <a:pt x="135255" y="111605"/>
                    </a:cubicBezTo>
                    <a:cubicBezTo>
                      <a:pt x="106608" y="128316"/>
                      <a:pt x="77961" y="145026"/>
                      <a:pt x="49313" y="164125"/>
                    </a:cubicBezTo>
                    <a:lnTo>
                      <a:pt x="13504" y="185610"/>
                    </a:lnTo>
                    <a:cubicBezTo>
                      <a:pt x="8730" y="187997"/>
                      <a:pt x="3955" y="187997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39765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1515" y="75796"/>
                      <a:pt x="199711" y="54310"/>
                      <a:pt x="235521" y="30437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7"/>
                      <a:pt x="364433" y="44761"/>
                      <a:pt x="385919" y="56698"/>
                    </a:cubicBezTo>
                    <a:cubicBezTo>
                      <a:pt x="431277" y="82958"/>
                      <a:pt x="474247" y="109217"/>
                      <a:pt x="519605" y="137865"/>
                    </a:cubicBezTo>
                    <a:lnTo>
                      <a:pt x="574513" y="171287"/>
                    </a:lnTo>
                    <a:cubicBezTo>
                      <a:pt x="579287" y="173674"/>
                      <a:pt x="579287" y="178448"/>
                      <a:pt x="576900" y="183223"/>
                    </a:cubicBezTo>
                    <a:cubicBezTo>
                      <a:pt x="574513" y="185610"/>
                      <a:pt x="572126" y="185610"/>
                      <a:pt x="567351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5" name="Freeform 864">
                <a:extLst>
                  <a:ext uri="{FF2B5EF4-FFF2-40B4-BE49-F238E27FC236}">
                    <a16:creationId xmlns:a16="http://schemas.microsoft.com/office/drawing/2014/main" id="{3FAC7B67-E461-E54E-A502-1A9490FAA971}"/>
                  </a:ext>
                </a:extLst>
              </p:cNvPr>
              <p:cNvSpPr/>
              <p:nvPr/>
            </p:nvSpPr>
            <p:spPr>
              <a:xfrm>
                <a:off x="-53249" y="3456960"/>
                <a:ext cx="594599" cy="187774"/>
              </a:xfrm>
              <a:custGeom>
                <a:avLst/>
                <a:gdLst>
                  <a:gd name="connsiteX0" fmla="*/ 295202 w 594599"/>
                  <a:gd name="connsiteY0" fmla="*/ 187775 h 187774"/>
                  <a:gd name="connsiteX1" fmla="*/ 290428 w 594599"/>
                  <a:gd name="connsiteY1" fmla="*/ 185388 h 187774"/>
                  <a:gd name="connsiteX2" fmla="*/ 3955 w 594599"/>
                  <a:gd name="connsiteY2" fmla="*/ 15892 h 187774"/>
                  <a:gd name="connsiteX3" fmla="*/ 1568 w 594599"/>
                  <a:gd name="connsiteY3" fmla="*/ 3955 h 187774"/>
                  <a:gd name="connsiteX4" fmla="*/ 13504 w 594599"/>
                  <a:gd name="connsiteY4" fmla="*/ 1568 h 187774"/>
                  <a:gd name="connsiteX5" fmla="*/ 297590 w 594599"/>
                  <a:gd name="connsiteY5" fmla="*/ 168677 h 187774"/>
                  <a:gd name="connsiteX6" fmla="*/ 359659 w 594599"/>
                  <a:gd name="connsiteY6" fmla="*/ 130481 h 187774"/>
                  <a:gd name="connsiteX7" fmla="*/ 524380 w 594599"/>
                  <a:gd name="connsiteY7" fmla="*/ 32602 h 187774"/>
                  <a:gd name="connsiteX8" fmla="*/ 562576 w 594599"/>
                  <a:gd name="connsiteY8" fmla="*/ 11117 h 187774"/>
                  <a:gd name="connsiteX9" fmla="*/ 581675 w 594599"/>
                  <a:gd name="connsiteY9" fmla="*/ 1568 h 187774"/>
                  <a:gd name="connsiteX10" fmla="*/ 593611 w 594599"/>
                  <a:gd name="connsiteY10" fmla="*/ 3955 h 187774"/>
                  <a:gd name="connsiteX11" fmla="*/ 591224 w 594599"/>
                  <a:gd name="connsiteY11" fmla="*/ 15892 h 187774"/>
                  <a:gd name="connsiteX12" fmla="*/ 572125 w 594599"/>
                  <a:gd name="connsiteY12" fmla="*/ 25441 h 187774"/>
                  <a:gd name="connsiteX13" fmla="*/ 533929 w 594599"/>
                  <a:gd name="connsiteY13" fmla="*/ 46926 h 187774"/>
                  <a:gd name="connsiteX14" fmla="*/ 369208 w 594599"/>
                  <a:gd name="connsiteY14" fmla="*/ 144804 h 187774"/>
                  <a:gd name="connsiteX15" fmla="*/ 302364 w 594599"/>
                  <a:gd name="connsiteY15" fmla="*/ 185388 h 187774"/>
                  <a:gd name="connsiteX16" fmla="*/ 295202 w 594599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4599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59659" y="130481"/>
                    </a:lnTo>
                    <a:cubicBezTo>
                      <a:pt x="414566" y="97059"/>
                      <a:pt x="469473" y="63637"/>
                      <a:pt x="524380" y="32602"/>
                    </a:cubicBezTo>
                    <a:cubicBezTo>
                      <a:pt x="536316" y="25441"/>
                      <a:pt x="548253" y="18279"/>
                      <a:pt x="562576" y="11117"/>
                    </a:cubicBezTo>
                    <a:lnTo>
                      <a:pt x="581675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5"/>
                      <a:pt x="591224" y="15892"/>
                    </a:cubicBezTo>
                    <a:lnTo>
                      <a:pt x="572125" y="25441"/>
                    </a:lnTo>
                    <a:cubicBezTo>
                      <a:pt x="560189" y="32602"/>
                      <a:pt x="548253" y="39764"/>
                      <a:pt x="533929" y="46926"/>
                    </a:cubicBezTo>
                    <a:cubicBezTo>
                      <a:pt x="479022" y="80348"/>
                      <a:pt x="424115" y="113770"/>
                      <a:pt x="369208" y="144804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6" name="Freeform 865">
                <a:extLst>
                  <a:ext uri="{FF2B5EF4-FFF2-40B4-BE49-F238E27FC236}">
                    <a16:creationId xmlns:a16="http://schemas.microsoft.com/office/drawing/2014/main" id="{C97173CF-B184-3D48-803B-929A7EB2586C}"/>
                  </a:ext>
                </a:extLst>
              </p:cNvPr>
              <p:cNvSpPr/>
              <p:nvPr/>
            </p:nvSpPr>
            <p:spPr>
              <a:xfrm>
                <a:off x="1689457" y="1446879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4 w 592212"/>
                  <a:gd name="connsiteY4" fmla="*/ 1568 h 187775"/>
                  <a:gd name="connsiteX5" fmla="*/ 297590 w 592212"/>
                  <a:gd name="connsiteY5" fmla="*/ 168677 h 187775"/>
                  <a:gd name="connsiteX6" fmla="*/ 362046 w 592212"/>
                  <a:gd name="connsiteY6" fmla="*/ 130481 h 187775"/>
                  <a:gd name="connsiteX7" fmla="*/ 524380 w 592212"/>
                  <a:gd name="connsiteY7" fmla="*/ 32603 h 187775"/>
                  <a:gd name="connsiteX8" fmla="*/ 562576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6 w 592212"/>
                  <a:gd name="connsiteY12" fmla="*/ 25441 h 187775"/>
                  <a:gd name="connsiteX13" fmla="*/ 533929 w 592212"/>
                  <a:gd name="connsiteY13" fmla="*/ 46926 h 187775"/>
                  <a:gd name="connsiteX14" fmla="*/ 371595 w 592212"/>
                  <a:gd name="connsiteY14" fmla="*/ 144804 h 187775"/>
                  <a:gd name="connsiteX15" fmla="*/ 302364 w 592212"/>
                  <a:gd name="connsiteY15" fmla="*/ 185388 h 187775"/>
                  <a:gd name="connsiteX16" fmla="*/ 295202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62046" y="130481"/>
                    </a:lnTo>
                    <a:cubicBezTo>
                      <a:pt x="416953" y="97059"/>
                      <a:pt x="469473" y="66024"/>
                      <a:pt x="524380" y="32603"/>
                    </a:cubicBezTo>
                    <a:cubicBezTo>
                      <a:pt x="536316" y="25441"/>
                      <a:pt x="550640" y="18279"/>
                      <a:pt x="562576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6" y="25441"/>
                    </a:lnTo>
                    <a:cubicBezTo>
                      <a:pt x="560189" y="32603"/>
                      <a:pt x="545865" y="39764"/>
                      <a:pt x="533929" y="46926"/>
                    </a:cubicBezTo>
                    <a:cubicBezTo>
                      <a:pt x="479022" y="80348"/>
                      <a:pt x="426502" y="111382"/>
                      <a:pt x="371595" y="144804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7" name="Freeform 866">
                <a:extLst>
                  <a:ext uri="{FF2B5EF4-FFF2-40B4-BE49-F238E27FC236}">
                    <a16:creationId xmlns:a16="http://schemas.microsoft.com/office/drawing/2014/main" id="{B9F6F719-265D-3F43-9DF8-882811486054}"/>
                  </a:ext>
                </a:extLst>
              </p:cNvPr>
              <p:cNvSpPr/>
              <p:nvPr/>
            </p:nvSpPr>
            <p:spPr>
              <a:xfrm>
                <a:off x="-53249" y="1446879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4 w 592212"/>
                  <a:gd name="connsiteY4" fmla="*/ 1568 h 187775"/>
                  <a:gd name="connsiteX5" fmla="*/ 297590 w 592212"/>
                  <a:gd name="connsiteY5" fmla="*/ 168677 h 187775"/>
                  <a:gd name="connsiteX6" fmla="*/ 354884 w 592212"/>
                  <a:gd name="connsiteY6" fmla="*/ 135255 h 187775"/>
                  <a:gd name="connsiteX7" fmla="*/ 524380 w 592212"/>
                  <a:gd name="connsiteY7" fmla="*/ 32603 h 187775"/>
                  <a:gd name="connsiteX8" fmla="*/ 562576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64433 w 592212"/>
                  <a:gd name="connsiteY14" fmla="*/ 147192 h 187775"/>
                  <a:gd name="connsiteX15" fmla="*/ 302364 w 592212"/>
                  <a:gd name="connsiteY15" fmla="*/ 185388 h 187775"/>
                  <a:gd name="connsiteX16" fmla="*/ 295202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54884" y="135255"/>
                    </a:lnTo>
                    <a:cubicBezTo>
                      <a:pt x="412178" y="101833"/>
                      <a:pt x="467086" y="68412"/>
                      <a:pt x="524380" y="32603"/>
                    </a:cubicBezTo>
                    <a:cubicBezTo>
                      <a:pt x="536316" y="25441"/>
                      <a:pt x="550640" y="18279"/>
                      <a:pt x="562576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3"/>
                      <a:pt x="548253" y="39764"/>
                      <a:pt x="533929" y="46926"/>
                    </a:cubicBezTo>
                    <a:cubicBezTo>
                      <a:pt x="476635" y="80348"/>
                      <a:pt x="421728" y="113770"/>
                      <a:pt x="364433" y="1471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8" name="Freeform 867">
                <a:extLst>
                  <a:ext uri="{FF2B5EF4-FFF2-40B4-BE49-F238E27FC236}">
                    <a16:creationId xmlns:a16="http://schemas.microsoft.com/office/drawing/2014/main" id="{1CDBE6CD-6D1E-BD49-9C90-9C209EFD50E9}"/>
                  </a:ext>
                </a:extLst>
              </p:cNvPr>
              <p:cNvSpPr/>
              <p:nvPr/>
            </p:nvSpPr>
            <p:spPr>
              <a:xfrm>
                <a:off x="2572747" y="-56521"/>
                <a:ext cx="565952" cy="182421"/>
              </a:xfrm>
              <a:custGeom>
                <a:avLst/>
                <a:gdLst>
                  <a:gd name="connsiteX0" fmla="*/ 283266 w 565952"/>
                  <a:gd name="connsiteY0" fmla="*/ 182421 h 182421"/>
                  <a:gd name="connsiteX1" fmla="*/ 278491 w 565952"/>
                  <a:gd name="connsiteY1" fmla="*/ 180034 h 182421"/>
                  <a:gd name="connsiteX2" fmla="*/ 3955 w 565952"/>
                  <a:gd name="connsiteY2" fmla="*/ 17700 h 182421"/>
                  <a:gd name="connsiteX3" fmla="*/ 1568 w 565952"/>
                  <a:gd name="connsiteY3" fmla="*/ 5763 h 182421"/>
                  <a:gd name="connsiteX4" fmla="*/ 13504 w 565952"/>
                  <a:gd name="connsiteY4" fmla="*/ 3376 h 182421"/>
                  <a:gd name="connsiteX5" fmla="*/ 283266 w 565952"/>
                  <a:gd name="connsiteY5" fmla="*/ 163323 h 182421"/>
                  <a:gd name="connsiteX6" fmla="*/ 553027 w 565952"/>
                  <a:gd name="connsiteY6" fmla="*/ 989 h 182421"/>
                  <a:gd name="connsiteX7" fmla="*/ 564964 w 565952"/>
                  <a:gd name="connsiteY7" fmla="*/ 3376 h 182421"/>
                  <a:gd name="connsiteX8" fmla="*/ 562576 w 565952"/>
                  <a:gd name="connsiteY8" fmla="*/ 15312 h 182421"/>
                  <a:gd name="connsiteX9" fmla="*/ 288040 w 565952"/>
                  <a:gd name="connsiteY9" fmla="*/ 177647 h 182421"/>
                  <a:gd name="connsiteX10" fmla="*/ 283266 w 565952"/>
                  <a:gd name="connsiteY10" fmla="*/ 182421 h 18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2421">
                    <a:moveTo>
                      <a:pt x="283266" y="182421"/>
                    </a:moveTo>
                    <a:cubicBezTo>
                      <a:pt x="280879" y="182421"/>
                      <a:pt x="280879" y="182421"/>
                      <a:pt x="278491" y="180034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283266" y="163323"/>
                    </a:lnTo>
                    <a:lnTo>
                      <a:pt x="553027" y="989"/>
                    </a:lnTo>
                    <a:cubicBezTo>
                      <a:pt x="557802" y="-1398"/>
                      <a:pt x="562576" y="989"/>
                      <a:pt x="564964" y="3376"/>
                    </a:cubicBezTo>
                    <a:cubicBezTo>
                      <a:pt x="567351" y="8151"/>
                      <a:pt x="564964" y="12925"/>
                      <a:pt x="562576" y="15312"/>
                    </a:cubicBezTo>
                    <a:lnTo>
                      <a:pt x="288040" y="177647"/>
                    </a:lnTo>
                    <a:cubicBezTo>
                      <a:pt x="285653" y="180034"/>
                      <a:pt x="285653" y="182421"/>
                      <a:pt x="283266" y="18242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69" name="Freeform 868">
                <a:extLst>
                  <a:ext uri="{FF2B5EF4-FFF2-40B4-BE49-F238E27FC236}">
                    <a16:creationId xmlns:a16="http://schemas.microsoft.com/office/drawing/2014/main" id="{EC2B2027-12CB-FA4C-B05F-2500A42BC5D4}"/>
                  </a:ext>
                </a:extLst>
              </p:cNvPr>
              <p:cNvSpPr/>
              <p:nvPr/>
            </p:nvSpPr>
            <p:spPr>
              <a:xfrm>
                <a:off x="6058160" y="5977916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0" name="Freeform 869">
                <a:extLst>
                  <a:ext uri="{FF2B5EF4-FFF2-40B4-BE49-F238E27FC236}">
                    <a16:creationId xmlns:a16="http://schemas.microsoft.com/office/drawing/2014/main" id="{74E791D6-727E-4C4B-9EC2-4181A64FA632}"/>
                  </a:ext>
                </a:extLst>
              </p:cNvPr>
              <p:cNvSpPr/>
              <p:nvPr/>
            </p:nvSpPr>
            <p:spPr>
              <a:xfrm>
                <a:off x="4315454" y="-56521"/>
                <a:ext cx="565952" cy="182421"/>
              </a:xfrm>
              <a:custGeom>
                <a:avLst/>
                <a:gdLst>
                  <a:gd name="connsiteX0" fmla="*/ 283266 w 565952"/>
                  <a:gd name="connsiteY0" fmla="*/ 182421 h 182421"/>
                  <a:gd name="connsiteX1" fmla="*/ 278491 w 565952"/>
                  <a:gd name="connsiteY1" fmla="*/ 180034 h 182421"/>
                  <a:gd name="connsiteX2" fmla="*/ 3955 w 565952"/>
                  <a:gd name="connsiteY2" fmla="*/ 17700 h 182421"/>
                  <a:gd name="connsiteX3" fmla="*/ 1568 w 565952"/>
                  <a:gd name="connsiteY3" fmla="*/ 5763 h 182421"/>
                  <a:gd name="connsiteX4" fmla="*/ 13504 w 565952"/>
                  <a:gd name="connsiteY4" fmla="*/ 3376 h 182421"/>
                  <a:gd name="connsiteX5" fmla="*/ 283266 w 565952"/>
                  <a:gd name="connsiteY5" fmla="*/ 163323 h 182421"/>
                  <a:gd name="connsiteX6" fmla="*/ 553027 w 565952"/>
                  <a:gd name="connsiteY6" fmla="*/ 989 h 182421"/>
                  <a:gd name="connsiteX7" fmla="*/ 564964 w 565952"/>
                  <a:gd name="connsiteY7" fmla="*/ 3376 h 182421"/>
                  <a:gd name="connsiteX8" fmla="*/ 562576 w 565952"/>
                  <a:gd name="connsiteY8" fmla="*/ 15312 h 182421"/>
                  <a:gd name="connsiteX9" fmla="*/ 288040 w 565952"/>
                  <a:gd name="connsiteY9" fmla="*/ 177647 h 182421"/>
                  <a:gd name="connsiteX10" fmla="*/ 283266 w 565952"/>
                  <a:gd name="connsiteY10" fmla="*/ 182421 h 18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2421">
                    <a:moveTo>
                      <a:pt x="283266" y="182421"/>
                    </a:moveTo>
                    <a:cubicBezTo>
                      <a:pt x="280879" y="182421"/>
                      <a:pt x="280879" y="182421"/>
                      <a:pt x="278491" y="180034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283266" y="163323"/>
                    </a:lnTo>
                    <a:lnTo>
                      <a:pt x="553027" y="989"/>
                    </a:lnTo>
                    <a:cubicBezTo>
                      <a:pt x="557802" y="-1398"/>
                      <a:pt x="562576" y="989"/>
                      <a:pt x="564964" y="3376"/>
                    </a:cubicBezTo>
                    <a:cubicBezTo>
                      <a:pt x="567351" y="8151"/>
                      <a:pt x="564964" y="12925"/>
                      <a:pt x="562576" y="15312"/>
                    </a:cubicBezTo>
                    <a:lnTo>
                      <a:pt x="288040" y="177647"/>
                    </a:lnTo>
                    <a:cubicBezTo>
                      <a:pt x="285653" y="180034"/>
                      <a:pt x="283266" y="182421"/>
                      <a:pt x="283266" y="18242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1" name="Freeform 870">
                <a:extLst>
                  <a:ext uri="{FF2B5EF4-FFF2-40B4-BE49-F238E27FC236}">
                    <a16:creationId xmlns:a16="http://schemas.microsoft.com/office/drawing/2014/main" id="{3E123B4C-013C-344F-8DAE-6057C0FFFC19}"/>
                  </a:ext>
                </a:extLst>
              </p:cNvPr>
              <p:cNvSpPr/>
              <p:nvPr/>
            </p:nvSpPr>
            <p:spPr>
              <a:xfrm>
                <a:off x="6058160" y="-56521"/>
                <a:ext cx="565952" cy="182421"/>
              </a:xfrm>
              <a:custGeom>
                <a:avLst/>
                <a:gdLst>
                  <a:gd name="connsiteX0" fmla="*/ 283266 w 565952"/>
                  <a:gd name="connsiteY0" fmla="*/ 182421 h 182421"/>
                  <a:gd name="connsiteX1" fmla="*/ 278491 w 565952"/>
                  <a:gd name="connsiteY1" fmla="*/ 180034 h 182421"/>
                  <a:gd name="connsiteX2" fmla="*/ 3955 w 565952"/>
                  <a:gd name="connsiteY2" fmla="*/ 17700 h 182421"/>
                  <a:gd name="connsiteX3" fmla="*/ 1568 w 565952"/>
                  <a:gd name="connsiteY3" fmla="*/ 5763 h 182421"/>
                  <a:gd name="connsiteX4" fmla="*/ 13504 w 565952"/>
                  <a:gd name="connsiteY4" fmla="*/ 3376 h 182421"/>
                  <a:gd name="connsiteX5" fmla="*/ 283266 w 565952"/>
                  <a:gd name="connsiteY5" fmla="*/ 163323 h 182421"/>
                  <a:gd name="connsiteX6" fmla="*/ 553027 w 565952"/>
                  <a:gd name="connsiteY6" fmla="*/ 989 h 182421"/>
                  <a:gd name="connsiteX7" fmla="*/ 564964 w 565952"/>
                  <a:gd name="connsiteY7" fmla="*/ 3376 h 182421"/>
                  <a:gd name="connsiteX8" fmla="*/ 562576 w 565952"/>
                  <a:gd name="connsiteY8" fmla="*/ 15312 h 182421"/>
                  <a:gd name="connsiteX9" fmla="*/ 288040 w 565952"/>
                  <a:gd name="connsiteY9" fmla="*/ 177647 h 182421"/>
                  <a:gd name="connsiteX10" fmla="*/ 283266 w 565952"/>
                  <a:gd name="connsiteY10" fmla="*/ 182421 h 18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2421">
                    <a:moveTo>
                      <a:pt x="283266" y="182421"/>
                    </a:moveTo>
                    <a:cubicBezTo>
                      <a:pt x="280879" y="182421"/>
                      <a:pt x="280879" y="182421"/>
                      <a:pt x="278491" y="180034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283266" y="163323"/>
                    </a:lnTo>
                    <a:lnTo>
                      <a:pt x="553027" y="989"/>
                    </a:lnTo>
                    <a:cubicBezTo>
                      <a:pt x="557802" y="-1398"/>
                      <a:pt x="562576" y="989"/>
                      <a:pt x="564964" y="3376"/>
                    </a:cubicBezTo>
                    <a:cubicBezTo>
                      <a:pt x="567351" y="8151"/>
                      <a:pt x="564964" y="12925"/>
                      <a:pt x="562576" y="15312"/>
                    </a:cubicBezTo>
                    <a:lnTo>
                      <a:pt x="288040" y="177647"/>
                    </a:lnTo>
                    <a:cubicBezTo>
                      <a:pt x="285653" y="180034"/>
                      <a:pt x="283266" y="182421"/>
                      <a:pt x="283266" y="18242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2" name="Freeform 871">
                <a:extLst>
                  <a:ext uri="{FF2B5EF4-FFF2-40B4-BE49-F238E27FC236}">
                    <a16:creationId xmlns:a16="http://schemas.microsoft.com/office/drawing/2014/main" id="{9448FF10-E272-AF48-ADAA-74602C07142B}"/>
                  </a:ext>
                </a:extLst>
              </p:cNvPr>
              <p:cNvSpPr/>
              <p:nvPr/>
            </p:nvSpPr>
            <p:spPr>
              <a:xfrm>
                <a:off x="4315454" y="5977916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3" name="Freeform 872">
                <a:extLst>
                  <a:ext uri="{FF2B5EF4-FFF2-40B4-BE49-F238E27FC236}">
                    <a16:creationId xmlns:a16="http://schemas.microsoft.com/office/drawing/2014/main" id="{55AB2FB5-55C0-BB4D-814B-701543DCC03B}"/>
                  </a:ext>
                </a:extLst>
              </p:cNvPr>
              <p:cNvSpPr/>
              <p:nvPr/>
            </p:nvSpPr>
            <p:spPr>
              <a:xfrm>
                <a:off x="6058160" y="1955367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285653 w 565952"/>
                  <a:gd name="connsiteY6" fmla="*/ 161515 h 180613"/>
                  <a:gd name="connsiteX7" fmla="*/ 553027 w 565952"/>
                  <a:gd name="connsiteY7" fmla="*/ 1568 h 180613"/>
                  <a:gd name="connsiteX8" fmla="*/ 564964 w 565952"/>
                  <a:gd name="connsiteY8" fmla="*/ 3955 h 180613"/>
                  <a:gd name="connsiteX9" fmla="*/ 562576 w 565952"/>
                  <a:gd name="connsiteY9" fmla="*/ 15892 h 180613"/>
                  <a:gd name="connsiteX10" fmla="*/ 288040 w 565952"/>
                  <a:gd name="connsiteY10" fmla="*/ 178226 h 180613"/>
                  <a:gd name="connsiteX11" fmla="*/ 283266 w 565952"/>
                  <a:gd name="connsiteY11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285653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4" name="Freeform 873">
                <a:extLst>
                  <a:ext uri="{FF2B5EF4-FFF2-40B4-BE49-F238E27FC236}">
                    <a16:creationId xmlns:a16="http://schemas.microsoft.com/office/drawing/2014/main" id="{8CB408F5-25CA-FE48-9CA9-20F5B9206E60}"/>
                  </a:ext>
                </a:extLst>
              </p:cNvPr>
              <p:cNvSpPr/>
              <p:nvPr/>
            </p:nvSpPr>
            <p:spPr>
              <a:xfrm>
                <a:off x="830040" y="3967835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6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6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6"/>
                    </a:cubicBezTo>
                    <a:cubicBezTo>
                      <a:pt x="567351" y="8730"/>
                      <a:pt x="564964" y="13505"/>
                      <a:pt x="562576" y="15892"/>
                    </a:cubicBezTo>
                    <a:lnTo>
                      <a:pt x="288040" y="178226"/>
                    </a:lnTo>
                    <a:cubicBezTo>
                      <a:pt x="288040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5" name="Freeform 874">
                <a:extLst>
                  <a:ext uri="{FF2B5EF4-FFF2-40B4-BE49-F238E27FC236}">
                    <a16:creationId xmlns:a16="http://schemas.microsoft.com/office/drawing/2014/main" id="{78766786-EBBD-094E-9A9B-62C9C44D1383}"/>
                  </a:ext>
                </a:extLst>
              </p:cNvPr>
              <p:cNvSpPr/>
              <p:nvPr/>
            </p:nvSpPr>
            <p:spPr>
              <a:xfrm>
                <a:off x="2572747" y="3967835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6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6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6"/>
                    </a:cubicBezTo>
                    <a:cubicBezTo>
                      <a:pt x="567351" y="8730"/>
                      <a:pt x="564964" y="13505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6" name="Freeform 875">
                <a:extLst>
                  <a:ext uri="{FF2B5EF4-FFF2-40B4-BE49-F238E27FC236}">
                    <a16:creationId xmlns:a16="http://schemas.microsoft.com/office/drawing/2014/main" id="{9A1EED44-65BA-A347-95D1-535CF390D2FF}"/>
                  </a:ext>
                </a:extLst>
              </p:cNvPr>
              <p:cNvSpPr/>
              <p:nvPr/>
            </p:nvSpPr>
            <p:spPr>
              <a:xfrm>
                <a:off x="2572747" y="5977916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:a16="http://schemas.microsoft.com/office/drawing/2014/main" id="{6B4B24D0-89C3-FB4F-B598-228EEE19EC4C}"/>
                  </a:ext>
                </a:extLst>
              </p:cNvPr>
              <p:cNvSpPr/>
              <p:nvPr/>
            </p:nvSpPr>
            <p:spPr>
              <a:xfrm>
                <a:off x="830040" y="5977916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8040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8" name="Freeform 877">
                <a:extLst>
                  <a:ext uri="{FF2B5EF4-FFF2-40B4-BE49-F238E27FC236}">
                    <a16:creationId xmlns:a16="http://schemas.microsoft.com/office/drawing/2014/main" id="{69BB885C-A2CE-4341-8C18-595AA83D157F}"/>
                  </a:ext>
                </a:extLst>
              </p:cNvPr>
              <p:cNvSpPr/>
              <p:nvPr/>
            </p:nvSpPr>
            <p:spPr>
              <a:xfrm>
                <a:off x="830619" y="-229206"/>
                <a:ext cx="565952" cy="180835"/>
              </a:xfrm>
              <a:custGeom>
                <a:avLst/>
                <a:gdLst>
                  <a:gd name="connsiteX0" fmla="*/ 8151 w 565952"/>
                  <a:gd name="connsiteY0" fmla="*/ 180836 h 180835"/>
                  <a:gd name="connsiteX1" fmla="*/ 989 w 565952"/>
                  <a:gd name="connsiteY1" fmla="*/ 176061 h 180835"/>
                  <a:gd name="connsiteX2" fmla="*/ 3376 w 565952"/>
                  <a:gd name="connsiteY2" fmla="*/ 164125 h 180835"/>
                  <a:gd name="connsiteX3" fmla="*/ 277912 w 565952"/>
                  <a:gd name="connsiteY3" fmla="*/ 1790 h 180835"/>
                  <a:gd name="connsiteX4" fmla="*/ 287461 w 565952"/>
                  <a:gd name="connsiteY4" fmla="*/ 1790 h 180835"/>
                  <a:gd name="connsiteX5" fmla="*/ 561997 w 565952"/>
                  <a:gd name="connsiteY5" fmla="*/ 164125 h 180835"/>
                  <a:gd name="connsiteX6" fmla="*/ 564384 w 565952"/>
                  <a:gd name="connsiteY6" fmla="*/ 176061 h 180835"/>
                  <a:gd name="connsiteX7" fmla="*/ 552448 w 565952"/>
                  <a:gd name="connsiteY7" fmla="*/ 178448 h 180835"/>
                  <a:gd name="connsiteX8" fmla="*/ 282687 w 565952"/>
                  <a:gd name="connsiteY8" fmla="*/ 18501 h 180835"/>
                  <a:gd name="connsiteX9" fmla="*/ 12925 w 565952"/>
                  <a:gd name="connsiteY9" fmla="*/ 178448 h 180835"/>
                  <a:gd name="connsiteX10" fmla="*/ 8151 w 565952"/>
                  <a:gd name="connsiteY10" fmla="*/ 180836 h 18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835">
                    <a:moveTo>
                      <a:pt x="8151" y="180836"/>
                    </a:moveTo>
                    <a:cubicBezTo>
                      <a:pt x="5763" y="180836"/>
                      <a:pt x="989" y="178448"/>
                      <a:pt x="989" y="176061"/>
                    </a:cubicBezTo>
                    <a:cubicBezTo>
                      <a:pt x="-1398" y="171287"/>
                      <a:pt x="989" y="166512"/>
                      <a:pt x="3376" y="164125"/>
                    </a:cubicBezTo>
                    <a:lnTo>
                      <a:pt x="277912" y="1790"/>
                    </a:lnTo>
                    <a:cubicBezTo>
                      <a:pt x="280299" y="-597"/>
                      <a:pt x="285074" y="-597"/>
                      <a:pt x="287461" y="1790"/>
                    </a:cubicBezTo>
                    <a:lnTo>
                      <a:pt x="561997" y="164125"/>
                    </a:lnTo>
                    <a:cubicBezTo>
                      <a:pt x="566772" y="166512"/>
                      <a:pt x="566772" y="171287"/>
                      <a:pt x="564384" y="176061"/>
                    </a:cubicBezTo>
                    <a:cubicBezTo>
                      <a:pt x="561997" y="180836"/>
                      <a:pt x="557223" y="180836"/>
                      <a:pt x="552448" y="178448"/>
                    </a:cubicBezTo>
                    <a:lnTo>
                      <a:pt x="282687" y="18501"/>
                    </a:lnTo>
                    <a:lnTo>
                      <a:pt x="12925" y="178448"/>
                    </a:lnTo>
                    <a:cubicBezTo>
                      <a:pt x="12925" y="180836"/>
                      <a:pt x="10538" y="180836"/>
                      <a:pt x="8151" y="18083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79" name="Freeform 878">
                <a:extLst>
                  <a:ext uri="{FF2B5EF4-FFF2-40B4-BE49-F238E27FC236}">
                    <a16:creationId xmlns:a16="http://schemas.microsoft.com/office/drawing/2014/main" id="{FC6862E8-A698-3A45-89C5-D5DAE32D85CF}"/>
                  </a:ext>
                </a:extLst>
              </p:cNvPr>
              <p:cNvSpPr/>
              <p:nvPr/>
            </p:nvSpPr>
            <p:spPr>
              <a:xfrm>
                <a:off x="2573326" y="-229206"/>
                <a:ext cx="565952" cy="180835"/>
              </a:xfrm>
              <a:custGeom>
                <a:avLst/>
                <a:gdLst>
                  <a:gd name="connsiteX0" fmla="*/ 557223 w 565952"/>
                  <a:gd name="connsiteY0" fmla="*/ 180836 h 180835"/>
                  <a:gd name="connsiteX1" fmla="*/ 552448 w 565952"/>
                  <a:gd name="connsiteY1" fmla="*/ 178448 h 180835"/>
                  <a:gd name="connsiteX2" fmla="*/ 282687 w 565952"/>
                  <a:gd name="connsiteY2" fmla="*/ 18501 h 180835"/>
                  <a:gd name="connsiteX3" fmla="*/ 12925 w 565952"/>
                  <a:gd name="connsiteY3" fmla="*/ 178448 h 180835"/>
                  <a:gd name="connsiteX4" fmla="*/ 989 w 565952"/>
                  <a:gd name="connsiteY4" fmla="*/ 176061 h 180835"/>
                  <a:gd name="connsiteX5" fmla="*/ 3376 w 565952"/>
                  <a:gd name="connsiteY5" fmla="*/ 164125 h 180835"/>
                  <a:gd name="connsiteX6" fmla="*/ 277912 w 565952"/>
                  <a:gd name="connsiteY6" fmla="*/ 1790 h 180835"/>
                  <a:gd name="connsiteX7" fmla="*/ 287461 w 565952"/>
                  <a:gd name="connsiteY7" fmla="*/ 1790 h 180835"/>
                  <a:gd name="connsiteX8" fmla="*/ 561997 w 565952"/>
                  <a:gd name="connsiteY8" fmla="*/ 164125 h 180835"/>
                  <a:gd name="connsiteX9" fmla="*/ 564384 w 565952"/>
                  <a:gd name="connsiteY9" fmla="*/ 176061 h 180835"/>
                  <a:gd name="connsiteX10" fmla="*/ 557223 w 565952"/>
                  <a:gd name="connsiteY10" fmla="*/ 180836 h 18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835">
                    <a:moveTo>
                      <a:pt x="557223" y="180836"/>
                    </a:moveTo>
                    <a:cubicBezTo>
                      <a:pt x="554835" y="180836"/>
                      <a:pt x="554835" y="180836"/>
                      <a:pt x="552448" y="178448"/>
                    </a:cubicBezTo>
                    <a:lnTo>
                      <a:pt x="282687" y="18501"/>
                    </a:lnTo>
                    <a:lnTo>
                      <a:pt x="12925" y="178448"/>
                    </a:lnTo>
                    <a:cubicBezTo>
                      <a:pt x="8151" y="180836"/>
                      <a:pt x="3376" y="178448"/>
                      <a:pt x="989" y="176061"/>
                    </a:cubicBezTo>
                    <a:cubicBezTo>
                      <a:pt x="-1398" y="171287"/>
                      <a:pt x="989" y="166512"/>
                      <a:pt x="3376" y="164125"/>
                    </a:cubicBezTo>
                    <a:lnTo>
                      <a:pt x="277912" y="1790"/>
                    </a:lnTo>
                    <a:cubicBezTo>
                      <a:pt x="280299" y="-597"/>
                      <a:pt x="285074" y="-597"/>
                      <a:pt x="287461" y="1790"/>
                    </a:cubicBezTo>
                    <a:lnTo>
                      <a:pt x="561997" y="164125"/>
                    </a:lnTo>
                    <a:cubicBezTo>
                      <a:pt x="566772" y="166512"/>
                      <a:pt x="566772" y="171287"/>
                      <a:pt x="564384" y="176061"/>
                    </a:cubicBezTo>
                    <a:cubicBezTo>
                      <a:pt x="564384" y="178448"/>
                      <a:pt x="559610" y="180836"/>
                      <a:pt x="557223" y="18083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0" name="Freeform 879">
                <a:extLst>
                  <a:ext uri="{FF2B5EF4-FFF2-40B4-BE49-F238E27FC236}">
                    <a16:creationId xmlns:a16="http://schemas.microsoft.com/office/drawing/2014/main" id="{FBDA4E0F-E514-9841-9EC2-408E67FBEDCA}"/>
                  </a:ext>
                </a:extLst>
              </p:cNvPr>
              <p:cNvSpPr/>
              <p:nvPr/>
            </p:nvSpPr>
            <p:spPr>
              <a:xfrm>
                <a:off x="4316033" y="-229206"/>
                <a:ext cx="565952" cy="180835"/>
              </a:xfrm>
              <a:custGeom>
                <a:avLst/>
                <a:gdLst>
                  <a:gd name="connsiteX0" fmla="*/ 557223 w 565952"/>
                  <a:gd name="connsiteY0" fmla="*/ 180836 h 180835"/>
                  <a:gd name="connsiteX1" fmla="*/ 552448 w 565952"/>
                  <a:gd name="connsiteY1" fmla="*/ 178448 h 180835"/>
                  <a:gd name="connsiteX2" fmla="*/ 282687 w 565952"/>
                  <a:gd name="connsiteY2" fmla="*/ 18501 h 180835"/>
                  <a:gd name="connsiteX3" fmla="*/ 12925 w 565952"/>
                  <a:gd name="connsiteY3" fmla="*/ 178448 h 180835"/>
                  <a:gd name="connsiteX4" fmla="*/ 989 w 565952"/>
                  <a:gd name="connsiteY4" fmla="*/ 176061 h 180835"/>
                  <a:gd name="connsiteX5" fmla="*/ 3376 w 565952"/>
                  <a:gd name="connsiteY5" fmla="*/ 164125 h 180835"/>
                  <a:gd name="connsiteX6" fmla="*/ 277912 w 565952"/>
                  <a:gd name="connsiteY6" fmla="*/ 1790 h 180835"/>
                  <a:gd name="connsiteX7" fmla="*/ 287461 w 565952"/>
                  <a:gd name="connsiteY7" fmla="*/ 1790 h 180835"/>
                  <a:gd name="connsiteX8" fmla="*/ 561997 w 565952"/>
                  <a:gd name="connsiteY8" fmla="*/ 164125 h 180835"/>
                  <a:gd name="connsiteX9" fmla="*/ 564385 w 565952"/>
                  <a:gd name="connsiteY9" fmla="*/ 176061 h 180835"/>
                  <a:gd name="connsiteX10" fmla="*/ 557223 w 565952"/>
                  <a:gd name="connsiteY10" fmla="*/ 180836 h 18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835">
                    <a:moveTo>
                      <a:pt x="557223" y="180836"/>
                    </a:moveTo>
                    <a:cubicBezTo>
                      <a:pt x="554836" y="180836"/>
                      <a:pt x="554836" y="180836"/>
                      <a:pt x="552448" y="178448"/>
                    </a:cubicBezTo>
                    <a:lnTo>
                      <a:pt x="282687" y="18501"/>
                    </a:lnTo>
                    <a:lnTo>
                      <a:pt x="12925" y="178448"/>
                    </a:lnTo>
                    <a:cubicBezTo>
                      <a:pt x="8151" y="180836"/>
                      <a:pt x="3376" y="178448"/>
                      <a:pt x="989" y="176061"/>
                    </a:cubicBezTo>
                    <a:cubicBezTo>
                      <a:pt x="-1398" y="173674"/>
                      <a:pt x="989" y="166512"/>
                      <a:pt x="3376" y="164125"/>
                    </a:cubicBezTo>
                    <a:lnTo>
                      <a:pt x="277912" y="1790"/>
                    </a:lnTo>
                    <a:cubicBezTo>
                      <a:pt x="280300" y="-597"/>
                      <a:pt x="285074" y="-597"/>
                      <a:pt x="287461" y="1790"/>
                    </a:cubicBezTo>
                    <a:lnTo>
                      <a:pt x="561997" y="164125"/>
                    </a:lnTo>
                    <a:cubicBezTo>
                      <a:pt x="566772" y="166512"/>
                      <a:pt x="566772" y="171287"/>
                      <a:pt x="564385" y="176061"/>
                    </a:cubicBezTo>
                    <a:cubicBezTo>
                      <a:pt x="561997" y="178448"/>
                      <a:pt x="559610" y="180836"/>
                      <a:pt x="557223" y="18083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1" name="Freeform 880">
                <a:extLst>
                  <a:ext uri="{FF2B5EF4-FFF2-40B4-BE49-F238E27FC236}">
                    <a16:creationId xmlns:a16="http://schemas.microsoft.com/office/drawing/2014/main" id="{C68E409E-A278-7D4F-AE30-A7184552F40D}"/>
                  </a:ext>
                </a:extLst>
              </p:cNvPr>
              <p:cNvSpPr/>
              <p:nvPr/>
            </p:nvSpPr>
            <p:spPr>
              <a:xfrm>
                <a:off x="6058739" y="-229206"/>
                <a:ext cx="563565" cy="180835"/>
              </a:xfrm>
              <a:custGeom>
                <a:avLst/>
                <a:gdLst>
                  <a:gd name="connsiteX0" fmla="*/ 557223 w 563565"/>
                  <a:gd name="connsiteY0" fmla="*/ 180836 h 180835"/>
                  <a:gd name="connsiteX1" fmla="*/ 552448 w 563565"/>
                  <a:gd name="connsiteY1" fmla="*/ 178448 h 180835"/>
                  <a:gd name="connsiteX2" fmla="*/ 282687 w 563565"/>
                  <a:gd name="connsiteY2" fmla="*/ 18501 h 180835"/>
                  <a:gd name="connsiteX3" fmla="*/ 12925 w 563565"/>
                  <a:gd name="connsiteY3" fmla="*/ 178448 h 180835"/>
                  <a:gd name="connsiteX4" fmla="*/ 989 w 563565"/>
                  <a:gd name="connsiteY4" fmla="*/ 176061 h 180835"/>
                  <a:gd name="connsiteX5" fmla="*/ 3376 w 563565"/>
                  <a:gd name="connsiteY5" fmla="*/ 164125 h 180835"/>
                  <a:gd name="connsiteX6" fmla="*/ 277912 w 563565"/>
                  <a:gd name="connsiteY6" fmla="*/ 1790 h 180835"/>
                  <a:gd name="connsiteX7" fmla="*/ 287461 w 563565"/>
                  <a:gd name="connsiteY7" fmla="*/ 1790 h 180835"/>
                  <a:gd name="connsiteX8" fmla="*/ 559610 w 563565"/>
                  <a:gd name="connsiteY8" fmla="*/ 164125 h 180835"/>
                  <a:gd name="connsiteX9" fmla="*/ 561997 w 563565"/>
                  <a:gd name="connsiteY9" fmla="*/ 176061 h 180835"/>
                  <a:gd name="connsiteX10" fmla="*/ 557223 w 563565"/>
                  <a:gd name="connsiteY10" fmla="*/ 180836 h 18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3565" h="180835">
                    <a:moveTo>
                      <a:pt x="557223" y="180836"/>
                    </a:moveTo>
                    <a:cubicBezTo>
                      <a:pt x="554836" y="180836"/>
                      <a:pt x="554836" y="180836"/>
                      <a:pt x="552448" y="178448"/>
                    </a:cubicBezTo>
                    <a:lnTo>
                      <a:pt x="282687" y="18501"/>
                    </a:lnTo>
                    <a:lnTo>
                      <a:pt x="12925" y="178448"/>
                    </a:lnTo>
                    <a:cubicBezTo>
                      <a:pt x="8151" y="180836"/>
                      <a:pt x="3376" y="178448"/>
                      <a:pt x="989" y="176061"/>
                    </a:cubicBezTo>
                    <a:cubicBezTo>
                      <a:pt x="-1398" y="171287"/>
                      <a:pt x="989" y="166512"/>
                      <a:pt x="3376" y="164125"/>
                    </a:cubicBezTo>
                    <a:lnTo>
                      <a:pt x="277912" y="1790"/>
                    </a:lnTo>
                    <a:cubicBezTo>
                      <a:pt x="280300" y="-597"/>
                      <a:pt x="285074" y="-597"/>
                      <a:pt x="287461" y="1790"/>
                    </a:cubicBezTo>
                    <a:lnTo>
                      <a:pt x="559610" y="164125"/>
                    </a:lnTo>
                    <a:cubicBezTo>
                      <a:pt x="564385" y="166512"/>
                      <a:pt x="564385" y="171287"/>
                      <a:pt x="561997" y="176061"/>
                    </a:cubicBezTo>
                    <a:cubicBezTo>
                      <a:pt x="561997" y="178448"/>
                      <a:pt x="559610" y="180836"/>
                      <a:pt x="557223" y="18083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2" name="Freeform 881">
                <a:extLst>
                  <a:ext uri="{FF2B5EF4-FFF2-40B4-BE49-F238E27FC236}">
                    <a16:creationId xmlns:a16="http://schemas.microsoft.com/office/drawing/2014/main" id="{40DACD6A-D633-4942-8001-9737A93B572C}"/>
                  </a:ext>
                </a:extLst>
              </p:cNvPr>
              <p:cNvSpPr/>
              <p:nvPr/>
            </p:nvSpPr>
            <p:spPr>
              <a:xfrm>
                <a:off x="4315454" y="3967835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6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6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6"/>
                    </a:cubicBezTo>
                    <a:cubicBezTo>
                      <a:pt x="567351" y="8730"/>
                      <a:pt x="564964" y="13505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3" name="Freeform 882">
                <a:extLst>
                  <a:ext uri="{FF2B5EF4-FFF2-40B4-BE49-F238E27FC236}">
                    <a16:creationId xmlns:a16="http://schemas.microsoft.com/office/drawing/2014/main" id="{F9B2532F-ECFA-0D4C-9E9F-ABEC22464B0C}"/>
                  </a:ext>
                </a:extLst>
              </p:cNvPr>
              <p:cNvSpPr/>
              <p:nvPr/>
            </p:nvSpPr>
            <p:spPr>
              <a:xfrm>
                <a:off x="2572747" y="1955367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4" name="Freeform 883">
                <a:extLst>
                  <a:ext uri="{FF2B5EF4-FFF2-40B4-BE49-F238E27FC236}">
                    <a16:creationId xmlns:a16="http://schemas.microsoft.com/office/drawing/2014/main" id="{62240360-F6E1-5A49-ABCC-D854B1F2F611}"/>
                  </a:ext>
                </a:extLst>
              </p:cNvPr>
              <p:cNvSpPr/>
              <p:nvPr/>
            </p:nvSpPr>
            <p:spPr>
              <a:xfrm>
                <a:off x="830040" y="1955367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8040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5" name="Freeform 884">
                <a:extLst>
                  <a:ext uri="{FF2B5EF4-FFF2-40B4-BE49-F238E27FC236}">
                    <a16:creationId xmlns:a16="http://schemas.microsoft.com/office/drawing/2014/main" id="{B9297DB1-2C50-6F44-81E4-C5602D47598C}"/>
                  </a:ext>
                </a:extLst>
              </p:cNvPr>
              <p:cNvSpPr/>
              <p:nvPr/>
            </p:nvSpPr>
            <p:spPr>
              <a:xfrm>
                <a:off x="6058160" y="3967835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6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6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6"/>
                    </a:cubicBezTo>
                    <a:cubicBezTo>
                      <a:pt x="567351" y="8730"/>
                      <a:pt x="564964" y="13505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6" name="Freeform 885">
                <a:extLst>
                  <a:ext uri="{FF2B5EF4-FFF2-40B4-BE49-F238E27FC236}">
                    <a16:creationId xmlns:a16="http://schemas.microsoft.com/office/drawing/2014/main" id="{2FDF525B-6C63-364F-9E69-03A127732EFB}"/>
                  </a:ext>
                </a:extLst>
              </p:cNvPr>
              <p:cNvSpPr/>
              <p:nvPr/>
            </p:nvSpPr>
            <p:spPr>
              <a:xfrm>
                <a:off x="830040" y="-56521"/>
                <a:ext cx="565952" cy="182421"/>
              </a:xfrm>
              <a:custGeom>
                <a:avLst/>
                <a:gdLst>
                  <a:gd name="connsiteX0" fmla="*/ 283266 w 565952"/>
                  <a:gd name="connsiteY0" fmla="*/ 182421 h 182421"/>
                  <a:gd name="connsiteX1" fmla="*/ 278491 w 565952"/>
                  <a:gd name="connsiteY1" fmla="*/ 180034 h 182421"/>
                  <a:gd name="connsiteX2" fmla="*/ 3955 w 565952"/>
                  <a:gd name="connsiteY2" fmla="*/ 17700 h 182421"/>
                  <a:gd name="connsiteX3" fmla="*/ 1568 w 565952"/>
                  <a:gd name="connsiteY3" fmla="*/ 5763 h 182421"/>
                  <a:gd name="connsiteX4" fmla="*/ 13504 w 565952"/>
                  <a:gd name="connsiteY4" fmla="*/ 3376 h 182421"/>
                  <a:gd name="connsiteX5" fmla="*/ 283266 w 565952"/>
                  <a:gd name="connsiteY5" fmla="*/ 163323 h 182421"/>
                  <a:gd name="connsiteX6" fmla="*/ 553027 w 565952"/>
                  <a:gd name="connsiteY6" fmla="*/ 989 h 182421"/>
                  <a:gd name="connsiteX7" fmla="*/ 564964 w 565952"/>
                  <a:gd name="connsiteY7" fmla="*/ 3376 h 182421"/>
                  <a:gd name="connsiteX8" fmla="*/ 562576 w 565952"/>
                  <a:gd name="connsiteY8" fmla="*/ 15312 h 182421"/>
                  <a:gd name="connsiteX9" fmla="*/ 288040 w 565952"/>
                  <a:gd name="connsiteY9" fmla="*/ 180034 h 182421"/>
                  <a:gd name="connsiteX10" fmla="*/ 283266 w 565952"/>
                  <a:gd name="connsiteY10" fmla="*/ 182421 h 18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2421">
                    <a:moveTo>
                      <a:pt x="283266" y="182421"/>
                    </a:moveTo>
                    <a:cubicBezTo>
                      <a:pt x="280879" y="182421"/>
                      <a:pt x="280879" y="182421"/>
                      <a:pt x="278491" y="180034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283266" y="163323"/>
                    </a:lnTo>
                    <a:lnTo>
                      <a:pt x="553027" y="989"/>
                    </a:lnTo>
                    <a:cubicBezTo>
                      <a:pt x="557802" y="-1398"/>
                      <a:pt x="562576" y="989"/>
                      <a:pt x="564964" y="3376"/>
                    </a:cubicBezTo>
                    <a:cubicBezTo>
                      <a:pt x="567351" y="8151"/>
                      <a:pt x="564964" y="12925"/>
                      <a:pt x="562576" y="15312"/>
                    </a:cubicBezTo>
                    <a:lnTo>
                      <a:pt x="288040" y="180034"/>
                    </a:lnTo>
                    <a:cubicBezTo>
                      <a:pt x="288040" y="180034"/>
                      <a:pt x="285653" y="182421"/>
                      <a:pt x="283266" y="18242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7" name="Freeform 886">
                <a:extLst>
                  <a:ext uri="{FF2B5EF4-FFF2-40B4-BE49-F238E27FC236}">
                    <a16:creationId xmlns:a16="http://schemas.microsoft.com/office/drawing/2014/main" id="{69B31375-56DB-664B-86D1-74B4F4B9EA79}"/>
                  </a:ext>
                </a:extLst>
              </p:cNvPr>
              <p:cNvSpPr/>
              <p:nvPr/>
            </p:nvSpPr>
            <p:spPr>
              <a:xfrm>
                <a:off x="4315454" y="1955367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8" name="Freeform 887">
                <a:extLst>
                  <a:ext uri="{FF2B5EF4-FFF2-40B4-BE49-F238E27FC236}">
                    <a16:creationId xmlns:a16="http://schemas.microsoft.com/office/drawing/2014/main" id="{56DD2603-7DBE-6F47-8838-E67725CB3988}"/>
                  </a:ext>
                </a:extLst>
              </p:cNvPr>
              <p:cNvSpPr/>
              <p:nvPr/>
            </p:nvSpPr>
            <p:spPr>
              <a:xfrm>
                <a:off x="-272246" y="3001623"/>
                <a:ext cx="230114" cy="931971"/>
              </a:xfrm>
              <a:custGeom>
                <a:avLst/>
                <a:gdLst>
                  <a:gd name="connsiteX0" fmla="*/ 10486 w 230114"/>
                  <a:gd name="connsiteY0" fmla="*/ 931972 h 931971"/>
                  <a:gd name="connsiteX1" fmla="*/ 3324 w 230114"/>
                  <a:gd name="connsiteY1" fmla="*/ 927197 h 931971"/>
                  <a:gd name="connsiteX2" fmla="*/ 5711 w 230114"/>
                  <a:gd name="connsiteY2" fmla="*/ 915261 h 931971"/>
                  <a:gd name="connsiteX3" fmla="*/ 213404 w 230114"/>
                  <a:gd name="connsiteY3" fmla="*/ 795897 h 931971"/>
                  <a:gd name="connsiteX4" fmla="*/ 213404 w 230114"/>
                  <a:gd name="connsiteY4" fmla="*/ 132236 h 931971"/>
                  <a:gd name="connsiteX5" fmla="*/ 184756 w 230114"/>
                  <a:gd name="connsiteY5" fmla="*/ 115526 h 931971"/>
                  <a:gd name="connsiteX6" fmla="*/ 96427 w 230114"/>
                  <a:gd name="connsiteY6" fmla="*/ 65393 h 931971"/>
                  <a:gd name="connsiteX7" fmla="*/ 34358 w 230114"/>
                  <a:gd name="connsiteY7" fmla="*/ 31971 h 931971"/>
                  <a:gd name="connsiteX8" fmla="*/ 5711 w 230114"/>
                  <a:gd name="connsiteY8" fmla="*/ 17647 h 931971"/>
                  <a:gd name="connsiteX9" fmla="*/ 937 w 230114"/>
                  <a:gd name="connsiteY9" fmla="*/ 5711 h 931971"/>
                  <a:gd name="connsiteX10" fmla="*/ 12873 w 230114"/>
                  <a:gd name="connsiteY10" fmla="*/ 937 h 931971"/>
                  <a:gd name="connsiteX11" fmla="*/ 41520 w 230114"/>
                  <a:gd name="connsiteY11" fmla="*/ 15260 h 931971"/>
                  <a:gd name="connsiteX12" fmla="*/ 103589 w 230114"/>
                  <a:gd name="connsiteY12" fmla="*/ 48682 h 931971"/>
                  <a:gd name="connsiteX13" fmla="*/ 191918 w 230114"/>
                  <a:gd name="connsiteY13" fmla="*/ 98815 h 931971"/>
                  <a:gd name="connsiteX14" fmla="*/ 225340 w 230114"/>
                  <a:gd name="connsiteY14" fmla="*/ 117913 h 931971"/>
                  <a:gd name="connsiteX15" fmla="*/ 230114 w 230114"/>
                  <a:gd name="connsiteY15" fmla="*/ 125074 h 931971"/>
                  <a:gd name="connsiteX16" fmla="*/ 230114 w 230114"/>
                  <a:gd name="connsiteY16" fmla="*/ 800672 h 931971"/>
                  <a:gd name="connsiteX17" fmla="*/ 225340 w 230114"/>
                  <a:gd name="connsiteY17" fmla="*/ 807834 h 931971"/>
                  <a:gd name="connsiteX18" fmla="*/ 12873 w 230114"/>
                  <a:gd name="connsiteY18" fmla="*/ 929584 h 931971"/>
                  <a:gd name="connsiteX19" fmla="*/ 10486 w 230114"/>
                  <a:gd name="connsiteY19" fmla="*/ 931972 h 93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0114" h="931971">
                    <a:moveTo>
                      <a:pt x="10486" y="931972"/>
                    </a:moveTo>
                    <a:cubicBezTo>
                      <a:pt x="8098" y="931972"/>
                      <a:pt x="3324" y="929584"/>
                      <a:pt x="3324" y="927197"/>
                    </a:cubicBezTo>
                    <a:cubicBezTo>
                      <a:pt x="937" y="922423"/>
                      <a:pt x="3324" y="917648"/>
                      <a:pt x="5711" y="915261"/>
                    </a:cubicBezTo>
                    <a:lnTo>
                      <a:pt x="213404" y="795897"/>
                    </a:lnTo>
                    <a:lnTo>
                      <a:pt x="213404" y="132236"/>
                    </a:lnTo>
                    <a:lnTo>
                      <a:pt x="184756" y="115526"/>
                    </a:lnTo>
                    <a:cubicBezTo>
                      <a:pt x="156109" y="98815"/>
                      <a:pt x="125075" y="82104"/>
                      <a:pt x="96427" y="65393"/>
                    </a:cubicBezTo>
                    <a:cubicBezTo>
                      <a:pt x="74942" y="53456"/>
                      <a:pt x="55844" y="43907"/>
                      <a:pt x="34358" y="31971"/>
                    </a:cubicBezTo>
                    <a:lnTo>
                      <a:pt x="5711" y="17647"/>
                    </a:lnTo>
                    <a:cubicBezTo>
                      <a:pt x="937" y="15260"/>
                      <a:pt x="-1451" y="10486"/>
                      <a:pt x="937" y="5711"/>
                    </a:cubicBezTo>
                    <a:cubicBezTo>
                      <a:pt x="3324" y="937"/>
                      <a:pt x="8098" y="-1451"/>
                      <a:pt x="12873" y="937"/>
                    </a:cubicBezTo>
                    <a:lnTo>
                      <a:pt x="41520" y="15260"/>
                    </a:lnTo>
                    <a:cubicBezTo>
                      <a:pt x="63006" y="27196"/>
                      <a:pt x="82104" y="36746"/>
                      <a:pt x="103589" y="48682"/>
                    </a:cubicBezTo>
                    <a:cubicBezTo>
                      <a:pt x="134624" y="65393"/>
                      <a:pt x="163271" y="82104"/>
                      <a:pt x="191918" y="98815"/>
                    </a:cubicBezTo>
                    <a:lnTo>
                      <a:pt x="225340" y="117913"/>
                    </a:lnTo>
                    <a:cubicBezTo>
                      <a:pt x="227727" y="120300"/>
                      <a:pt x="230114" y="122687"/>
                      <a:pt x="230114" y="125074"/>
                    </a:cubicBezTo>
                    <a:lnTo>
                      <a:pt x="230114" y="800672"/>
                    </a:lnTo>
                    <a:cubicBezTo>
                      <a:pt x="230114" y="803059"/>
                      <a:pt x="227727" y="807834"/>
                      <a:pt x="225340" y="807834"/>
                    </a:cubicBezTo>
                    <a:lnTo>
                      <a:pt x="12873" y="929584"/>
                    </a:lnTo>
                    <a:cubicBezTo>
                      <a:pt x="12873" y="931972"/>
                      <a:pt x="12873" y="931972"/>
                      <a:pt x="10486" y="93197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89" name="Freeform 888">
                <a:extLst>
                  <a:ext uri="{FF2B5EF4-FFF2-40B4-BE49-F238E27FC236}">
                    <a16:creationId xmlns:a16="http://schemas.microsoft.com/office/drawing/2014/main" id="{23C835BB-288D-924A-9B77-3B8375D9EBE4}"/>
                  </a:ext>
                </a:extLst>
              </p:cNvPr>
              <p:cNvSpPr/>
              <p:nvPr/>
            </p:nvSpPr>
            <p:spPr>
              <a:xfrm>
                <a:off x="-274633" y="5011704"/>
                <a:ext cx="232501" cy="934358"/>
              </a:xfrm>
              <a:custGeom>
                <a:avLst/>
                <a:gdLst>
                  <a:gd name="connsiteX0" fmla="*/ 12873 w 232501"/>
                  <a:gd name="connsiteY0" fmla="*/ 934359 h 934358"/>
                  <a:gd name="connsiteX1" fmla="*/ 5711 w 232501"/>
                  <a:gd name="connsiteY1" fmla="*/ 929585 h 934358"/>
                  <a:gd name="connsiteX2" fmla="*/ 8098 w 232501"/>
                  <a:gd name="connsiteY2" fmla="*/ 917648 h 934358"/>
                  <a:gd name="connsiteX3" fmla="*/ 215791 w 232501"/>
                  <a:gd name="connsiteY3" fmla="*/ 798285 h 934358"/>
                  <a:gd name="connsiteX4" fmla="*/ 215791 w 232501"/>
                  <a:gd name="connsiteY4" fmla="*/ 132236 h 934358"/>
                  <a:gd name="connsiteX5" fmla="*/ 187144 w 232501"/>
                  <a:gd name="connsiteY5" fmla="*/ 115525 h 934358"/>
                  <a:gd name="connsiteX6" fmla="*/ 96427 w 232501"/>
                  <a:gd name="connsiteY6" fmla="*/ 65393 h 934358"/>
                  <a:gd name="connsiteX7" fmla="*/ 34358 w 232501"/>
                  <a:gd name="connsiteY7" fmla="*/ 31971 h 934358"/>
                  <a:gd name="connsiteX8" fmla="*/ 5711 w 232501"/>
                  <a:gd name="connsiteY8" fmla="*/ 17647 h 934358"/>
                  <a:gd name="connsiteX9" fmla="*/ 937 w 232501"/>
                  <a:gd name="connsiteY9" fmla="*/ 5711 h 934358"/>
                  <a:gd name="connsiteX10" fmla="*/ 12873 w 232501"/>
                  <a:gd name="connsiteY10" fmla="*/ 936 h 934358"/>
                  <a:gd name="connsiteX11" fmla="*/ 41520 w 232501"/>
                  <a:gd name="connsiteY11" fmla="*/ 15260 h 934358"/>
                  <a:gd name="connsiteX12" fmla="*/ 103589 w 232501"/>
                  <a:gd name="connsiteY12" fmla="*/ 48682 h 934358"/>
                  <a:gd name="connsiteX13" fmla="*/ 194305 w 232501"/>
                  <a:gd name="connsiteY13" fmla="*/ 98815 h 934358"/>
                  <a:gd name="connsiteX14" fmla="*/ 227727 w 232501"/>
                  <a:gd name="connsiteY14" fmla="*/ 117913 h 934358"/>
                  <a:gd name="connsiteX15" fmla="*/ 232502 w 232501"/>
                  <a:gd name="connsiteY15" fmla="*/ 125074 h 934358"/>
                  <a:gd name="connsiteX16" fmla="*/ 232502 w 232501"/>
                  <a:gd name="connsiteY16" fmla="*/ 800672 h 934358"/>
                  <a:gd name="connsiteX17" fmla="*/ 227727 w 232501"/>
                  <a:gd name="connsiteY17" fmla="*/ 807834 h 934358"/>
                  <a:gd name="connsiteX18" fmla="*/ 15260 w 232501"/>
                  <a:gd name="connsiteY18" fmla="*/ 929585 h 934358"/>
                  <a:gd name="connsiteX19" fmla="*/ 12873 w 232501"/>
                  <a:gd name="connsiteY19" fmla="*/ 934359 h 93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2501" h="934358">
                    <a:moveTo>
                      <a:pt x="12873" y="934359"/>
                    </a:moveTo>
                    <a:cubicBezTo>
                      <a:pt x="10486" y="934359"/>
                      <a:pt x="5711" y="931972"/>
                      <a:pt x="5711" y="929585"/>
                    </a:cubicBezTo>
                    <a:cubicBezTo>
                      <a:pt x="3324" y="924810"/>
                      <a:pt x="5711" y="920035"/>
                      <a:pt x="8098" y="917648"/>
                    </a:cubicBezTo>
                    <a:lnTo>
                      <a:pt x="215791" y="798285"/>
                    </a:lnTo>
                    <a:lnTo>
                      <a:pt x="215791" y="132236"/>
                    </a:lnTo>
                    <a:lnTo>
                      <a:pt x="187144" y="115525"/>
                    </a:lnTo>
                    <a:cubicBezTo>
                      <a:pt x="158496" y="98815"/>
                      <a:pt x="127462" y="82104"/>
                      <a:pt x="96427" y="65393"/>
                    </a:cubicBezTo>
                    <a:cubicBezTo>
                      <a:pt x="77329" y="53456"/>
                      <a:pt x="55844" y="43907"/>
                      <a:pt x="34358" y="31971"/>
                    </a:cubicBezTo>
                    <a:lnTo>
                      <a:pt x="5711" y="17647"/>
                    </a:lnTo>
                    <a:cubicBezTo>
                      <a:pt x="937" y="15260"/>
                      <a:pt x="-1451" y="10486"/>
                      <a:pt x="937" y="5711"/>
                    </a:cubicBezTo>
                    <a:cubicBezTo>
                      <a:pt x="3324" y="936"/>
                      <a:pt x="8098" y="-1451"/>
                      <a:pt x="12873" y="936"/>
                    </a:cubicBezTo>
                    <a:lnTo>
                      <a:pt x="41520" y="15260"/>
                    </a:lnTo>
                    <a:cubicBezTo>
                      <a:pt x="63006" y="27197"/>
                      <a:pt x="82104" y="36745"/>
                      <a:pt x="103589" y="48682"/>
                    </a:cubicBezTo>
                    <a:cubicBezTo>
                      <a:pt x="134624" y="65393"/>
                      <a:pt x="165658" y="82104"/>
                      <a:pt x="194305" y="98815"/>
                    </a:cubicBezTo>
                    <a:lnTo>
                      <a:pt x="227727" y="117913"/>
                    </a:lnTo>
                    <a:cubicBezTo>
                      <a:pt x="230114" y="120300"/>
                      <a:pt x="232502" y="122687"/>
                      <a:pt x="232502" y="125074"/>
                    </a:cubicBezTo>
                    <a:lnTo>
                      <a:pt x="232502" y="800672"/>
                    </a:lnTo>
                    <a:cubicBezTo>
                      <a:pt x="232502" y="803059"/>
                      <a:pt x="230114" y="807834"/>
                      <a:pt x="227727" y="807834"/>
                    </a:cubicBezTo>
                    <a:lnTo>
                      <a:pt x="15260" y="929585"/>
                    </a:lnTo>
                    <a:cubicBezTo>
                      <a:pt x="15260" y="934359"/>
                      <a:pt x="15260" y="934359"/>
                      <a:pt x="12873" y="93435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0" name="Freeform 889">
                <a:extLst>
                  <a:ext uri="{FF2B5EF4-FFF2-40B4-BE49-F238E27FC236}">
                    <a16:creationId xmlns:a16="http://schemas.microsoft.com/office/drawing/2014/main" id="{DDBB7AD5-A91F-5B4F-B524-48333A65668B}"/>
                  </a:ext>
                </a:extLst>
              </p:cNvPr>
              <p:cNvSpPr/>
              <p:nvPr/>
            </p:nvSpPr>
            <p:spPr>
              <a:xfrm>
                <a:off x="2261583" y="953293"/>
                <a:ext cx="319893" cy="2011069"/>
              </a:xfrm>
              <a:custGeom>
                <a:avLst/>
                <a:gdLst>
                  <a:gd name="connsiteX0" fmla="*/ 296021 w 319893"/>
                  <a:gd name="connsiteY0" fmla="*/ 2011070 h 2011069"/>
                  <a:gd name="connsiteX1" fmla="*/ 291247 w 319893"/>
                  <a:gd name="connsiteY1" fmla="*/ 2011070 h 2011069"/>
                  <a:gd name="connsiteX2" fmla="*/ 224403 w 319893"/>
                  <a:gd name="connsiteY2" fmla="*/ 1972874 h 2011069"/>
                  <a:gd name="connsiteX3" fmla="*/ 21485 w 319893"/>
                  <a:gd name="connsiteY3" fmla="*/ 1860672 h 2011069"/>
                  <a:gd name="connsiteX4" fmla="*/ 0 w 319893"/>
                  <a:gd name="connsiteY4" fmla="*/ 1820088 h 2011069"/>
                  <a:gd name="connsiteX5" fmla="*/ 4774 w 319893"/>
                  <a:gd name="connsiteY5" fmla="*/ 1774730 h 2011069"/>
                  <a:gd name="connsiteX6" fmla="*/ 7162 w 319893"/>
                  <a:gd name="connsiteY6" fmla="*/ 1619558 h 2011069"/>
                  <a:gd name="connsiteX7" fmla="*/ 4774 w 319893"/>
                  <a:gd name="connsiteY7" fmla="*/ 1390380 h 2011069"/>
                  <a:gd name="connsiteX8" fmla="*/ 2387 w 319893"/>
                  <a:gd name="connsiteY8" fmla="*/ 1271016 h 2011069"/>
                  <a:gd name="connsiteX9" fmla="*/ 2387 w 319893"/>
                  <a:gd name="connsiteY9" fmla="*/ 1201785 h 2011069"/>
                  <a:gd name="connsiteX10" fmla="*/ 2387 w 319893"/>
                  <a:gd name="connsiteY10" fmla="*/ 1170751 h 2011069"/>
                  <a:gd name="connsiteX11" fmla="*/ 7162 w 319893"/>
                  <a:gd name="connsiteY11" fmla="*/ 1163589 h 2011069"/>
                  <a:gd name="connsiteX12" fmla="*/ 291247 w 319893"/>
                  <a:gd name="connsiteY12" fmla="*/ 1003642 h 2011069"/>
                  <a:gd name="connsiteX13" fmla="*/ 11936 w 319893"/>
                  <a:gd name="connsiteY13" fmla="*/ 846082 h 2011069"/>
                  <a:gd name="connsiteX14" fmla="*/ 7162 w 319893"/>
                  <a:gd name="connsiteY14" fmla="*/ 838921 h 2011069"/>
                  <a:gd name="connsiteX15" fmla="*/ 7162 w 319893"/>
                  <a:gd name="connsiteY15" fmla="*/ 163323 h 2011069"/>
                  <a:gd name="connsiteX16" fmla="*/ 11936 w 319893"/>
                  <a:gd name="connsiteY16" fmla="*/ 156161 h 2011069"/>
                  <a:gd name="connsiteX17" fmla="*/ 47745 w 319893"/>
                  <a:gd name="connsiteY17" fmla="*/ 137063 h 2011069"/>
                  <a:gd name="connsiteX18" fmla="*/ 133687 w 319893"/>
                  <a:gd name="connsiteY18" fmla="*/ 89318 h 2011069"/>
                  <a:gd name="connsiteX19" fmla="*/ 243501 w 319893"/>
                  <a:gd name="connsiteY19" fmla="*/ 27249 h 2011069"/>
                  <a:gd name="connsiteX20" fmla="*/ 291247 w 319893"/>
                  <a:gd name="connsiteY20" fmla="*/ 989 h 2011069"/>
                  <a:gd name="connsiteX21" fmla="*/ 303183 w 319893"/>
                  <a:gd name="connsiteY21" fmla="*/ 3376 h 2011069"/>
                  <a:gd name="connsiteX22" fmla="*/ 300796 w 319893"/>
                  <a:gd name="connsiteY22" fmla="*/ 15312 h 2011069"/>
                  <a:gd name="connsiteX23" fmla="*/ 253051 w 319893"/>
                  <a:gd name="connsiteY23" fmla="*/ 41572 h 2011069"/>
                  <a:gd name="connsiteX24" fmla="*/ 143236 w 319893"/>
                  <a:gd name="connsiteY24" fmla="*/ 103641 h 2011069"/>
                  <a:gd name="connsiteX25" fmla="*/ 57294 w 319893"/>
                  <a:gd name="connsiteY25" fmla="*/ 151387 h 2011069"/>
                  <a:gd name="connsiteX26" fmla="*/ 26260 w 319893"/>
                  <a:gd name="connsiteY26" fmla="*/ 168098 h 2011069"/>
                  <a:gd name="connsiteX27" fmla="*/ 26260 w 319893"/>
                  <a:gd name="connsiteY27" fmla="*/ 834146 h 2011069"/>
                  <a:gd name="connsiteX28" fmla="*/ 315120 w 319893"/>
                  <a:gd name="connsiteY28" fmla="*/ 996480 h 2011069"/>
                  <a:gd name="connsiteX29" fmla="*/ 319894 w 319893"/>
                  <a:gd name="connsiteY29" fmla="*/ 1003642 h 2011069"/>
                  <a:gd name="connsiteX30" fmla="*/ 315120 w 319893"/>
                  <a:gd name="connsiteY30" fmla="*/ 1010804 h 2011069"/>
                  <a:gd name="connsiteX31" fmla="*/ 21485 w 319893"/>
                  <a:gd name="connsiteY31" fmla="*/ 1175526 h 2011069"/>
                  <a:gd name="connsiteX32" fmla="*/ 21485 w 319893"/>
                  <a:gd name="connsiteY32" fmla="*/ 1201785 h 2011069"/>
                  <a:gd name="connsiteX33" fmla="*/ 21485 w 319893"/>
                  <a:gd name="connsiteY33" fmla="*/ 1271016 h 2011069"/>
                  <a:gd name="connsiteX34" fmla="*/ 23873 w 319893"/>
                  <a:gd name="connsiteY34" fmla="*/ 1390380 h 2011069"/>
                  <a:gd name="connsiteX35" fmla="*/ 26260 w 319893"/>
                  <a:gd name="connsiteY35" fmla="*/ 1619558 h 2011069"/>
                  <a:gd name="connsiteX36" fmla="*/ 23873 w 319893"/>
                  <a:gd name="connsiteY36" fmla="*/ 1774730 h 2011069"/>
                  <a:gd name="connsiteX37" fmla="*/ 21485 w 319893"/>
                  <a:gd name="connsiteY37" fmla="*/ 1820088 h 2011069"/>
                  <a:gd name="connsiteX38" fmla="*/ 33422 w 319893"/>
                  <a:gd name="connsiteY38" fmla="*/ 1843961 h 2011069"/>
                  <a:gd name="connsiteX39" fmla="*/ 236340 w 319893"/>
                  <a:gd name="connsiteY39" fmla="*/ 1956163 h 2011069"/>
                  <a:gd name="connsiteX40" fmla="*/ 303183 w 319893"/>
                  <a:gd name="connsiteY40" fmla="*/ 1994359 h 2011069"/>
                  <a:gd name="connsiteX41" fmla="*/ 305570 w 319893"/>
                  <a:gd name="connsiteY41" fmla="*/ 2006295 h 2011069"/>
                  <a:gd name="connsiteX42" fmla="*/ 296021 w 319893"/>
                  <a:gd name="connsiteY42" fmla="*/ 2011070 h 20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9893" h="2011069">
                    <a:moveTo>
                      <a:pt x="296021" y="2011070"/>
                    </a:moveTo>
                    <a:cubicBezTo>
                      <a:pt x="293634" y="2011070"/>
                      <a:pt x="293634" y="2011070"/>
                      <a:pt x="291247" y="2011070"/>
                    </a:cubicBezTo>
                    <a:lnTo>
                      <a:pt x="224403" y="1972874"/>
                    </a:lnTo>
                    <a:cubicBezTo>
                      <a:pt x="157560" y="1934677"/>
                      <a:pt x="88329" y="1896481"/>
                      <a:pt x="21485" y="1860672"/>
                    </a:cubicBezTo>
                    <a:cubicBezTo>
                      <a:pt x="2387" y="1851123"/>
                      <a:pt x="0" y="1834412"/>
                      <a:pt x="0" y="1820088"/>
                    </a:cubicBezTo>
                    <a:lnTo>
                      <a:pt x="4774" y="1774730"/>
                    </a:lnTo>
                    <a:cubicBezTo>
                      <a:pt x="7162" y="1724597"/>
                      <a:pt x="9549" y="1672077"/>
                      <a:pt x="7162" y="1619558"/>
                    </a:cubicBezTo>
                    <a:cubicBezTo>
                      <a:pt x="7162" y="1543165"/>
                      <a:pt x="4774" y="1464385"/>
                      <a:pt x="4774" y="1390380"/>
                    </a:cubicBezTo>
                    <a:cubicBezTo>
                      <a:pt x="4774" y="1349796"/>
                      <a:pt x="2387" y="1311600"/>
                      <a:pt x="2387" y="1271016"/>
                    </a:cubicBezTo>
                    <a:cubicBezTo>
                      <a:pt x="2387" y="1247144"/>
                      <a:pt x="2387" y="1225658"/>
                      <a:pt x="2387" y="1201785"/>
                    </a:cubicBezTo>
                    <a:lnTo>
                      <a:pt x="2387" y="1170751"/>
                    </a:lnTo>
                    <a:cubicBezTo>
                      <a:pt x="2387" y="1168364"/>
                      <a:pt x="4774" y="1163589"/>
                      <a:pt x="7162" y="1163589"/>
                    </a:cubicBezTo>
                    <a:lnTo>
                      <a:pt x="291247" y="1003642"/>
                    </a:lnTo>
                    <a:lnTo>
                      <a:pt x="11936" y="846082"/>
                    </a:lnTo>
                    <a:cubicBezTo>
                      <a:pt x="9549" y="843695"/>
                      <a:pt x="7162" y="841308"/>
                      <a:pt x="7162" y="838921"/>
                    </a:cubicBezTo>
                    <a:lnTo>
                      <a:pt x="7162" y="163323"/>
                    </a:lnTo>
                    <a:cubicBezTo>
                      <a:pt x="7162" y="160936"/>
                      <a:pt x="9549" y="156161"/>
                      <a:pt x="11936" y="156161"/>
                    </a:cubicBezTo>
                    <a:lnTo>
                      <a:pt x="47745" y="137063"/>
                    </a:lnTo>
                    <a:cubicBezTo>
                      <a:pt x="76393" y="122740"/>
                      <a:pt x="105040" y="106029"/>
                      <a:pt x="133687" y="89318"/>
                    </a:cubicBezTo>
                    <a:cubicBezTo>
                      <a:pt x="169496" y="67832"/>
                      <a:pt x="207692" y="48734"/>
                      <a:pt x="243501" y="27249"/>
                    </a:cubicBezTo>
                    <a:lnTo>
                      <a:pt x="291247" y="989"/>
                    </a:lnTo>
                    <a:cubicBezTo>
                      <a:pt x="296021" y="-1398"/>
                      <a:pt x="300796" y="989"/>
                      <a:pt x="303183" y="3376"/>
                    </a:cubicBezTo>
                    <a:cubicBezTo>
                      <a:pt x="305570" y="8151"/>
                      <a:pt x="303183" y="12925"/>
                      <a:pt x="300796" y="15312"/>
                    </a:cubicBezTo>
                    <a:lnTo>
                      <a:pt x="253051" y="41572"/>
                    </a:lnTo>
                    <a:cubicBezTo>
                      <a:pt x="217241" y="63058"/>
                      <a:pt x="179045" y="82156"/>
                      <a:pt x="143236" y="103641"/>
                    </a:cubicBezTo>
                    <a:cubicBezTo>
                      <a:pt x="114589" y="120352"/>
                      <a:pt x="83554" y="137063"/>
                      <a:pt x="57294" y="151387"/>
                    </a:cubicBezTo>
                    <a:lnTo>
                      <a:pt x="26260" y="168098"/>
                    </a:lnTo>
                    <a:lnTo>
                      <a:pt x="26260" y="834146"/>
                    </a:lnTo>
                    <a:lnTo>
                      <a:pt x="315120" y="996480"/>
                    </a:lnTo>
                    <a:cubicBezTo>
                      <a:pt x="317507" y="998868"/>
                      <a:pt x="319894" y="1001255"/>
                      <a:pt x="319894" y="1003642"/>
                    </a:cubicBezTo>
                    <a:cubicBezTo>
                      <a:pt x="319894" y="1006029"/>
                      <a:pt x="317507" y="1010804"/>
                      <a:pt x="315120" y="1010804"/>
                    </a:cubicBezTo>
                    <a:lnTo>
                      <a:pt x="21485" y="1175526"/>
                    </a:lnTo>
                    <a:lnTo>
                      <a:pt x="21485" y="1201785"/>
                    </a:lnTo>
                    <a:cubicBezTo>
                      <a:pt x="21485" y="1225658"/>
                      <a:pt x="21485" y="1247144"/>
                      <a:pt x="21485" y="1271016"/>
                    </a:cubicBezTo>
                    <a:cubicBezTo>
                      <a:pt x="21485" y="1311600"/>
                      <a:pt x="23873" y="1349796"/>
                      <a:pt x="23873" y="1390380"/>
                    </a:cubicBezTo>
                    <a:cubicBezTo>
                      <a:pt x="26260" y="1464385"/>
                      <a:pt x="26260" y="1543165"/>
                      <a:pt x="26260" y="1619558"/>
                    </a:cubicBezTo>
                    <a:cubicBezTo>
                      <a:pt x="26260" y="1672077"/>
                      <a:pt x="23873" y="1724597"/>
                      <a:pt x="23873" y="1774730"/>
                    </a:cubicBezTo>
                    <a:lnTo>
                      <a:pt x="21485" y="1820088"/>
                    </a:lnTo>
                    <a:cubicBezTo>
                      <a:pt x="21485" y="1834412"/>
                      <a:pt x="23873" y="1839186"/>
                      <a:pt x="33422" y="1843961"/>
                    </a:cubicBezTo>
                    <a:cubicBezTo>
                      <a:pt x="100265" y="1882157"/>
                      <a:pt x="169496" y="1917966"/>
                      <a:pt x="236340" y="1956163"/>
                    </a:cubicBezTo>
                    <a:lnTo>
                      <a:pt x="303183" y="1994359"/>
                    </a:lnTo>
                    <a:cubicBezTo>
                      <a:pt x="307958" y="1996746"/>
                      <a:pt x="307958" y="2001521"/>
                      <a:pt x="305570" y="2006295"/>
                    </a:cubicBezTo>
                    <a:cubicBezTo>
                      <a:pt x="303183" y="2011070"/>
                      <a:pt x="298409" y="2011070"/>
                      <a:pt x="296021" y="201107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1" name="Freeform 890">
                <a:extLst>
                  <a:ext uri="{FF2B5EF4-FFF2-40B4-BE49-F238E27FC236}">
                    <a16:creationId xmlns:a16="http://schemas.microsoft.com/office/drawing/2014/main" id="{410443B7-EEC9-D74B-A569-CCAC9C9C64A4}"/>
                  </a:ext>
                </a:extLst>
              </p:cNvPr>
              <p:cNvSpPr/>
              <p:nvPr/>
            </p:nvSpPr>
            <p:spPr>
              <a:xfrm>
                <a:off x="5746996" y="953293"/>
                <a:ext cx="317506" cy="2011069"/>
              </a:xfrm>
              <a:custGeom>
                <a:avLst/>
                <a:gdLst>
                  <a:gd name="connsiteX0" fmla="*/ 296021 w 317506"/>
                  <a:gd name="connsiteY0" fmla="*/ 2011070 h 2011069"/>
                  <a:gd name="connsiteX1" fmla="*/ 291247 w 317506"/>
                  <a:gd name="connsiteY1" fmla="*/ 2011070 h 2011069"/>
                  <a:gd name="connsiteX2" fmla="*/ 224403 w 317506"/>
                  <a:gd name="connsiteY2" fmla="*/ 1972874 h 2011069"/>
                  <a:gd name="connsiteX3" fmla="*/ 21485 w 317506"/>
                  <a:gd name="connsiteY3" fmla="*/ 1860672 h 2011069"/>
                  <a:gd name="connsiteX4" fmla="*/ 0 w 317506"/>
                  <a:gd name="connsiteY4" fmla="*/ 1820088 h 2011069"/>
                  <a:gd name="connsiteX5" fmla="*/ 2387 w 317506"/>
                  <a:gd name="connsiteY5" fmla="*/ 1774730 h 2011069"/>
                  <a:gd name="connsiteX6" fmla="*/ 4774 w 317506"/>
                  <a:gd name="connsiteY6" fmla="*/ 1619558 h 2011069"/>
                  <a:gd name="connsiteX7" fmla="*/ 2387 w 317506"/>
                  <a:gd name="connsiteY7" fmla="*/ 1390380 h 2011069"/>
                  <a:gd name="connsiteX8" fmla="*/ 0 w 317506"/>
                  <a:gd name="connsiteY8" fmla="*/ 1271016 h 2011069"/>
                  <a:gd name="connsiteX9" fmla="*/ 0 w 317506"/>
                  <a:gd name="connsiteY9" fmla="*/ 1201785 h 2011069"/>
                  <a:gd name="connsiteX10" fmla="*/ 0 w 317506"/>
                  <a:gd name="connsiteY10" fmla="*/ 1170751 h 2011069"/>
                  <a:gd name="connsiteX11" fmla="*/ 4774 w 317506"/>
                  <a:gd name="connsiteY11" fmla="*/ 1163589 h 2011069"/>
                  <a:gd name="connsiteX12" fmla="*/ 288859 w 317506"/>
                  <a:gd name="connsiteY12" fmla="*/ 1003642 h 2011069"/>
                  <a:gd name="connsiteX13" fmla="*/ 9549 w 317506"/>
                  <a:gd name="connsiteY13" fmla="*/ 846082 h 2011069"/>
                  <a:gd name="connsiteX14" fmla="*/ 4774 w 317506"/>
                  <a:gd name="connsiteY14" fmla="*/ 838921 h 2011069"/>
                  <a:gd name="connsiteX15" fmla="*/ 4774 w 317506"/>
                  <a:gd name="connsiteY15" fmla="*/ 163323 h 2011069"/>
                  <a:gd name="connsiteX16" fmla="*/ 9549 w 317506"/>
                  <a:gd name="connsiteY16" fmla="*/ 156161 h 2011069"/>
                  <a:gd name="connsiteX17" fmla="*/ 45358 w 317506"/>
                  <a:gd name="connsiteY17" fmla="*/ 137063 h 2011069"/>
                  <a:gd name="connsiteX18" fmla="*/ 131300 w 317506"/>
                  <a:gd name="connsiteY18" fmla="*/ 89318 h 2011069"/>
                  <a:gd name="connsiteX19" fmla="*/ 241114 w 317506"/>
                  <a:gd name="connsiteY19" fmla="*/ 27249 h 2011069"/>
                  <a:gd name="connsiteX20" fmla="*/ 288859 w 317506"/>
                  <a:gd name="connsiteY20" fmla="*/ 989 h 2011069"/>
                  <a:gd name="connsiteX21" fmla="*/ 300796 w 317506"/>
                  <a:gd name="connsiteY21" fmla="*/ 3376 h 2011069"/>
                  <a:gd name="connsiteX22" fmla="*/ 298409 w 317506"/>
                  <a:gd name="connsiteY22" fmla="*/ 15312 h 2011069"/>
                  <a:gd name="connsiteX23" fmla="*/ 250663 w 317506"/>
                  <a:gd name="connsiteY23" fmla="*/ 41572 h 2011069"/>
                  <a:gd name="connsiteX24" fmla="*/ 140849 w 317506"/>
                  <a:gd name="connsiteY24" fmla="*/ 103641 h 2011069"/>
                  <a:gd name="connsiteX25" fmla="*/ 54907 w 317506"/>
                  <a:gd name="connsiteY25" fmla="*/ 151387 h 2011069"/>
                  <a:gd name="connsiteX26" fmla="*/ 23873 w 317506"/>
                  <a:gd name="connsiteY26" fmla="*/ 168098 h 2011069"/>
                  <a:gd name="connsiteX27" fmla="*/ 23873 w 317506"/>
                  <a:gd name="connsiteY27" fmla="*/ 834146 h 2011069"/>
                  <a:gd name="connsiteX28" fmla="*/ 312732 w 317506"/>
                  <a:gd name="connsiteY28" fmla="*/ 996480 h 2011069"/>
                  <a:gd name="connsiteX29" fmla="*/ 317507 w 317506"/>
                  <a:gd name="connsiteY29" fmla="*/ 1003642 h 2011069"/>
                  <a:gd name="connsiteX30" fmla="*/ 312732 w 317506"/>
                  <a:gd name="connsiteY30" fmla="*/ 1010804 h 2011069"/>
                  <a:gd name="connsiteX31" fmla="*/ 19098 w 317506"/>
                  <a:gd name="connsiteY31" fmla="*/ 1175526 h 2011069"/>
                  <a:gd name="connsiteX32" fmla="*/ 19098 w 317506"/>
                  <a:gd name="connsiteY32" fmla="*/ 1201785 h 2011069"/>
                  <a:gd name="connsiteX33" fmla="*/ 19098 w 317506"/>
                  <a:gd name="connsiteY33" fmla="*/ 1271016 h 2011069"/>
                  <a:gd name="connsiteX34" fmla="*/ 21485 w 317506"/>
                  <a:gd name="connsiteY34" fmla="*/ 1390380 h 2011069"/>
                  <a:gd name="connsiteX35" fmla="*/ 23873 w 317506"/>
                  <a:gd name="connsiteY35" fmla="*/ 1619558 h 2011069"/>
                  <a:gd name="connsiteX36" fmla="*/ 21485 w 317506"/>
                  <a:gd name="connsiteY36" fmla="*/ 1774730 h 2011069"/>
                  <a:gd name="connsiteX37" fmla="*/ 19098 w 317506"/>
                  <a:gd name="connsiteY37" fmla="*/ 1820088 h 2011069"/>
                  <a:gd name="connsiteX38" fmla="*/ 31035 w 317506"/>
                  <a:gd name="connsiteY38" fmla="*/ 1843961 h 2011069"/>
                  <a:gd name="connsiteX39" fmla="*/ 233952 w 317506"/>
                  <a:gd name="connsiteY39" fmla="*/ 1956163 h 2011069"/>
                  <a:gd name="connsiteX40" fmla="*/ 300796 w 317506"/>
                  <a:gd name="connsiteY40" fmla="*/ 1994359 h 2011069"/>
                  <a:gd name="connsiteX41" fmla="*/ 303183 w 317506"/>
                  <a:gd name="connsiteY41" fmla="*/ 2006295 h 2011069"/>
                  <a:gd name="connsiteX42" fmla="*/ 296021 w 317506"/>
                  <a:gd name="connsiteY42" fmla="*/ 2011070 h 20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7506" h="2011069">
                    <a:moveTo>
                      <a:pt x="296021" y="2011070"/>
                    </a:moveTo>
                    <a:cubicBezTo>
                      <a:pt x="293634" y="2011070"/>
                      <a:pt x="293634" y="2011070"/>
                      <a:pt x="291247" y="2011070"/>
                    </a:cubicBezTo>
                    <a:lnTo>
                      <a:pt x="224403" y="1972874"/>
                    </a:lnTo>
                    <a:cubicBezTo>
                      <a:pt x="157560" y="1934677"/>
                      <a:pt x="88329" y="1896481"/>
                      <a:pt x="21485" y="1860672"/>
                    </a:cubicBezTo>
                    <a:cubicBezTo>
                      <a:pt x="2387" y="1851123"/>
                      <a:pt x="0" y="1834412"/>
                      <a:pt x="0" y="1820088"/>
                    </a:cubicBezTo>
                    <a:lnTo>
                      <a:pt x="2387" y="1774730"/>
                    </a:lnTo>
                    <a:cubicBezTo>
                      <a:pt x="4774" y="1724597"/>
                      <a:pt x="7162" y="1672077"/>
                      <a:pt x="4774" y="1619558"/>
                    </a:cubicBezTo>
                    <a:cubicBezTo>
                      <a:pt x="4774" y="1543165"/>
                      <a:pt x="2387" y="1464385"/>
                      <a:pt x="2387" y="1390380"/>
                    </a:cubicBezTo>
                    <a:cubicBezTo>
                      <a:pt x="2387" y="1349796"/>
                      <a:pt x="0" y="1311600"/>
                      <a:pt x="0" y="1271016"/>
                    </a:cubicBezTo>
                    <a:cubicBezTo>
                      <a:pt x="0" y="1247144"/>
                      <a:pt x="0" y="1225658"/>
                      <a:pt x="0" y="1201785"/>
                    </a:cubicBezTo>
                    <a:lnTo>
                      <a:pt x="0" y="1170751"/>
                    </a:lnTo>
                    <a:cubicBezTo>
                      <a:pt x="0" y="1168364"/>
                      <a:pt x="2387" y="1163589"/>
                      <a:pt x="4774" y="1163589"/>
                    </a:cubicBezTo>
                    <a:lnTo>
                      <a:pt x="288859" y="1003642"/>
                    </a:lnTo>
                    <a:lnTo>
                      <a:pt x="9549" y="846082"/>
                    </a:lnTo>
                    <a:cubicBezTo>
                      <a:pt x="7162" y="843695"/>
                      <a:pt x="4774" y="841308"/>
                      <a:pt x="4774" y="838921"/>
                    </a:cubicBezTo>
                    <a:lnTo>
                      <a:pt x="4774" y="163323"/>
                    </a:lnTo>
                    <a:cubicBezTo>
                      <a:pt x="4774" y="160936"/>
                      <a:pt x="7162" y="156161"/>
                      <a:pt x="9549" y="156161"/>
                    </a:cubicBezTo>
                    <a:lnTo>
                      <a:pt x="45358" y="137063"/>
                    </a:lnTo>
                    <a:cubicBezTo>
                      <a:pt x="74005" y="122740"/>
                      <a:pt x="102653" y="106029"/>
                      <a:pt x="131300" y="89318"/>
                    </a:cubicBezTo>
                    <a:cubicBezTo>
                      <a:pt x="167109" y="67832"/>
                      <a:pt x="205305" y="48734"/>
                      <a:pt x="241114" y="27249"/>
                    </a:cubicBezTo>
                    <a:lnTo>
                      <a:pt x="288859" y="989"/>
                    </a:lnTo>
                    <a:cubicBezTo>
                      <a:pt x="293634" y="-1398"/>
                      <a:pt x="298409" y="989"/>
                      <a:pt x="300796" y="3376"/>
                    </a:cubicBezTo>
                    <a:cubicBezTo>
                      <a:pt x="303183" y="8151"/>
                      <a:pt x="300796" y="12925"/>
                      <a:pt x="298409" y="15312"/>
                    </a:cubicBezTo>
                    <a:lnTo>
                      <a:pt x="250663" y="41572"/>
                    </a:lnTo>
                    <a:cubicBezTo>
                      <a:pt x="214854" y="63058"/>
                      <a:pt x="176658" y="82156"/>
                      <a:pt x="140849" y="103641"/>
                    </a:cubicBezTo>
                    <a:cubicBezTo>
                      <a:pt x="112202" y="120352"/>
                      <a:pt x="81167" y="137063"/>
                      <a:pt x="54907" y="151387"/>
                    </a:cubicBezTo>
                    <a:lnTo>
                      <a:pt x="23873" y="168098"/>
                    </a:lnTo>
                    <a:lnTo>
                      <a:pt x="23873" y="834146"/>
                    </a:lnTo>
                    <a:lnTo>
                      <a:pt x="312732" y="996480"/>
                    </a:lnTo>
                    <a:cubicBezTo>
                      <a:pt x="315120" y="998868"/>
                      <a:pt x="317507" y="1001255"/>
                      <a:pt x="317507" y="1003642"/>
                    </a:cubicBezTo>
                    <a:cubicBezTo>
                      <a:pt x="317507" y="1006029"/>
                      <a:pt x="315120" y="1010804"/>
                      <a:pt x="312732" y="1010804"/>
                    </a:cubicBezTo>
                    <a:lnTo>
                      <a:pt x="19098" y="1175526"/>
                    </a:lnTo>
                    <a:lnTo>
                      <a:pt x="19098" y="1201785"/>
                    </a:lnTo>
                    <a:cubicBezTo>
                      <a:pt x="19098" y="1225658"/>
                      <a:pt x="19098" y="1247144"/>
                      <a:pt x="19098" y="1271016"/>
                    </a:cubicBezTo>
                    <a:cubicBezTo>
                      <a:pt x="19098" y="1311600"/>
                      <a:pt x="21485" y="1349796"/>
                      <a:pt x="21485" y="1390380"/>
                    </a:cubicBezTo>
                    <a:cubicBezTo>
                      <a:pt x="23873" y="1464385"/>
                      <a:pt x="23873" y="1543165"/>
                      <a:pt x="23873" y="1619558"/>
                    </a:cubicBezTo>
                    <a:cubicBezTo>
                      <a:pt x="23873" y="1672077"/>
                      <a:pt x="21485" y="1724597"/>
                      <a:pt x="21485" y="1774730"/>
                    </a:cubicBezTo>
                    <a:lnTo>
                      <a:pt x="19098" y="1820088"/>
                    </a:lnTo>
                    <a:cubicBezTo>
                      <a:pt x="19098" y="1834412"/>
                      <a:pt x="21485" y="1839186"/>
                      <a:pt x="31035" y="1843961"/>
                    </a:cubicBezTo>
                    <a:cubicBezTo>
                      <a:pt x="97878" y="1882157"/>
                      <a:pt x="167109" y="1917966"/>
                      <a:pt x="233952" y="1956163"/>
                    </a:cubicBezTo>
                    <a:lnTo>
                      <a:pt x="300796" y="1994359"/>
                    </a:lnTo>
                    <a:cubicBezTo>
                      <a:pt x="305571" y="1996746"/>
                      <a:pt x="305571" y="2001521"/>
                      <a:pt x="303183" y="2006295"/>
                    </a:cubicBezTo>
                    <a:cubicBezTo>
                      <a:pt x="300796" y="2011070"/>
                      <a:pt x="298409" y="2011070"/>
                      <a:pt x="296021" y="201107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2" name="Freeform 891">
                <a:extLst>
                  <a:ext uri="{FF2B5EF4-FFF2-40B4-BE49-F238E27FC236}">
                    <a16:creationId xmlns:a16="http://schemas.microsoft.com/office/drawing/2014/main" id="{D4B6AE9B-3735-0448-9F90-33A8E9BAEB35}"/>
                  </a:ext>
                </a:extLst>
              </p:cNvPr>
              <p:cNvSpPr/>
              <p:nvPr/>
            </p:nvSpPr>
            <p:spPr>
              <a:xfrm>
                <a:off x="2274338" y="5476590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0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0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500507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3" name="Freeform 892">
                <a:extLst>
                  <a:ext uri="{FF2B5EF4-FFF2-40B4-BE49-F238E27FC236}">
                    <a16:creationId xmlns:a16="http://schemas.microsoft.com/office/drawing/2014/main" id="{5E9E7F28-9668-A44F-B467-D75C0AE43D45}"/>
                  </a:ext>
                </a:extLst>
              </p:cNvPr>
              <p:cNvSpPr/>
              <p:nvPr/>
            </p:nvSpPr>
            <p:spPr>
              <a:xfrm>
                <a:off x="2274338" y="1454041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4" name="Freeform 893">
                <a:extLst>
                  <a:ext uri="{FF2B5EF4-FFF2-40B4-BE49-F238E27FC236}">
                    <a16:creationId xmlns:a16="http://schemas.microsoft.com/office/drawing/2014/main" id="{08032C74-6A26-3345-A93F-09AE2232270E}"/>
                  </a:ext>
                </a:extLst>
              </p:cNvPr>
              <p:cNvSpPr/>
              <p:nvPr/>
            </p:nvSpPr>
            <p:spPr>
              <a:xfrm>
                <a:off x="3140098" y="1454620"/>
                <a:ext cx="297010" cy="502315"/>
              </a:xfrm>
              <a:custGeom>
                <a:avLst/>
                <a:gdLst>
                  <a:gd name="connsiteX0" fmla="*/ 9549 w 297010"/>
                  <a:gd name="connsiteY0" fmla="*/ 502315 h 502315"/>
                  <a:gd name="connsiteX1" fmla="*/ 0 w 297010"/>
                  <a:gd name="connsiteY1" fmla="*/ 492766 h 502315"/>
                  <a:gd name="connsiteX2" fmla="*/ 0 w 297010"/>
                  <a:gd name="connsiteY2" fmla="*/ 163323 h 502315"/>
                  <a:gd name="connsiteX3" fmla="*/ 4774 w 297010"/>
                  <a:gd name="connsiteY3" fmla="*/ 156161 h 502315"/>
                  <a:gd name="connsiteX4" fmla="*/ 14323 w 297010"/>
                  <a:gd name="connsiteY4" fmla="*/ 151387 h 502315"/>
                  <a:gd name="connsiteX5" fmla="*/ 38196 w 297010"/>
                  <a:gd name="connsiteY5" fmla="*/ 137063 h 502315"/>
                  <a:gd name="connsiteX6" fmla="*/ 284085 w 297010"/>
                  <a:gd name="connsiteY6" fmla="*/ 989 h 502315"/>
                  <a:gd name="connsiteX7" fmla="*/ 296021 w 297010"/>
                  <a:gd name="connsiteY7" fmla="*/ 3376 h 502315"/>
                  <a:gd name="connsiteX8" fmla="*/ 293634 w 297010"/>
                  <a:gd name="connsiteY8" fmla="*/ 15312 h 502315"/>
                  <a:gd name="connsiteX9" fmla="*/ 47745 w 297010"/>
                  <a:gd name="connsiteY9" fmla="*/ 151387 h 502315"/>
                  <a:gd name="connsiteX10" fmla="*/ 23873 w 297010"/>
                  <a:gd name="connsiteY10" fmla="*/ 165710 h 502315"/>
                  <a:gd name="connsiteX11" fmla="*/ 19098 w 297010"/>
                  <a:gd name="connsiteY11" fmla="*/ 168098 h 502315"/>
                  <a:gd name="connsiteX12" fmla="*/ 19098 w 297010"/>
                  <a:gd name="connsiteY12" fmla="*/ 492766 h 502315"/>
                  <a:gd name="connsiteX13" fmla="*/ 9549 w 297010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010" h="502315">
                    <a:moveTo>
                      <a:pt x="9549" y="502315"/>
                    </a:moveTo>
                    <a:cubicBezTo>
                      <a:pt x="4774" y="502315"/>
                      <a:pt x="0" y="497541"/>
                      <a:pt x="0" y="492766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4" y="156161"/>
                    </a:cubicBezTo>
                    <a:lnTo>
                      <a:pt x="14323" y="151387"/>
                    </a:lnTo>
                    <a:cubicBezTo>
                      <a:pt x="21485" y="146612"/>
                      <a:pt x="31034" y="141838"/>
                      <a:pt x="38196" y="137063"/>
                    </a:cubicBezTo>
                    <a:lnTo>
                      <a:pt x="284085" y="989"/>
                    </a:lnTo>
                    <a:cubicBezTo>
                      <a:pt x="288859" y="-1398"/>
                      <a:pt x="293634" y="989"/>
                      <a:pt x="296021" y="3376"/>
                    </a:cubicBezTo>
                    <a:cubicBezTo>
                      <a:pt x="298409" y="8151"/>
                      <a:pt x="296021" y="12925"/>
                      <a:pt x="293634" y="15312"/>
                    </a:cubicBezTo>
                    <a:lnTo>
                      <a:pt x="47745" y="151387"/>
                    </a:lnTo>
                    <a:cubicBezTo>
                      <a:pt x="38196" y="156161"/>
                      <a:pt x="31034" y="160936"/>
                      <a:pt x="23873" y="165710"/>
                    </a:cubicBezTo>
                    <a:lnTo>
                      <a:pt x="19098" y="168098"/>
                    </a:lnTo>
                    <a:lnTo>
                      <a:pt x="19098" y="492766"/>
                    </a:lnTo>
                    <a:cubicBezTo>
                      <a:pt x="19098" y="497541"/>
                      <a:pt x="14323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5" name="Freeform 894">
                <a:extLst>
                  <a:ext uri="{FF2B5EF4-FFF2-40B4-BE49-F238E27FC236}">
                    <a16:creationId xmlns:a16="http://schemas.microsoft.com/office/drawing/2014/main" id="{239AABC3-8E9D-DB4C-86CC-06FE3E71993D}"/>
                  </a:ext>
                </a:extLst>
              </p:cNvPr>
              <p:cNvSpPr/>
              <p:nvPr/>
            </p:nvSpPr>
            <p:spPr>
              <a:xfrm>
                <a:off x="4882805" y="3467088"/>
                <a:ext cx="299397" cy="502315"/>
              </a:xfrm>
              <a:custGeom>
                <a:avLst/>
                <a:gdLst>
                  <a:gd name="connsiteX0" fmla="*/ 9549 w 299397"/>
                  <a:gd name="connsiteY0" fmla="*/ 502315 h 502315"/>
                  <a:gd name="connsiteX1" fmla="*/ 0 w 299397"/>
                  <a:gd name="connsiteY1" fmla="*/ 492767 h 502315"/>
                  <a:gd name="connsiteX2" fmla="*/ 0 w 299397"/>
                  <a:gd name="connsiteY2" fmla="*/ 163323 h 502315"/>
                  <a:gd name="connsiteX3" fmla="*/ 4774 w 299397"/>
                  <a:gd name="connsiteY3" fmla="*/ 156161 h 502315"/>
                  <a:gd name="connsiteX4" fmla="*/ 16711 w 299397"/>
                  <a:gd name="connsiteY4" fmla="*/ 149000 h 502315"/>
                  <a:gd name="connsiteX5" fmla="*/ 40584 w 299397"/>
                  <a:gd name="connsiteY5" fmla="*/ 137063 h 502315"/>
                  <a:gd name="connsiteX6" fmla="*/ 286472 w 299397"/>
                  <a:gd name="connsiteY6" fmla="*/ 989 h 502315"/>
                  <a:gd name="connsiteX7" fmla="*/ 298409 w 299397"/>
                  <a:gd name="connsiteY7" fmla="*/ 3376 h 502315"/>
                  <a:gd name="connsiteX8" fmla="*/ 296021 w 299397"/>
                  <a:gd name="connsiteY8" fmla="*/ 15313 h 502315"/>
                  <a:gd name="connsiteX9" fmla="*/ 50132 w 299397"/>
                  <a:gd name="connsiteY9" fmla="*/ 151387 h 502315"/>
                  <a:gd name="connsiteX10" fmla="*/ 26260 w 299397"/>
                  <a:gd name="connsiteY10" fmla="*/ 163323 h 502315"/>
                  <a:gd name="connsiteX11" fmla="*/ 19098 w 299397"/>
                  <a:gd name="connsiteY11" fmla="*/ 165710 h 502315"/>
                  <a:gd name="connsiteX12" fmla="*/ 19098 w 299397"/>
                  <a:gd name="connsiteY12" fmla="*/ 490379 h 502315"/>
                  <a:gd name="connsiteX13" fmla="*/ 9549 w 299397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397" h="502315">
                    <a:moveTo>
                      <a:pt x="9549" y="502315"/>
                    </a:moveTo>
                    <a:cubicBezTo>
                      <a:pt x="4774" y="502315"/>
                      <a:pt x="0" y="497541"/>
                      <a:pt x="0" y="492767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4" y="156161"/>
                    </a:cubicBezTo>
                    <a:lnTo>
                      <a:pt x="16711" y="149000"/>
                    </a:lnTo>
                    <a:cubicBezTo>
                      <a:pt x="23873" y="144225"/>
                      <a:pt x="31034" y="141838"/>
                      <a:pt x="40584" y="137063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50132" y="151387"/>
                    </a:lnTo>
                    <a:cubicBezTo>
                      <a:pt x="42971" y="156161"/>
                      <a:pt x="33422" y="160936"/>
                      <a:pt x="26260" y="163323"/>
                    </a:cubicBezTo>
                    <a:lnTo>
                      <a:pt x="19098" y="165710"/>
                    </a:lnTo>
                    <a:lnTo>
                      <a:pt x="19098" y="490379"/>
                    </a:lnTo>
                    <a:cubicBezTo>
                      <a:pt x="16711" y="497541"/>
                      <a:pt x="14323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6" name="Freeform 895">
                <a:extLst>
                  <a:ext uri="{FF2B5EF4-FFF2-40B4-BE49-F238E27FC236}">
                    <a16:creationId xmlns:a16="http://schemas.microsoft.com/office/drawing/2014/main" id="{13284FD6-3283-7F4C-A297-F52EF71324CF}"/>
                  </a:ext>
                </a:extLst>
              </p:cNvPr>
              <p:cNvSpPr/>
              <p:nvPr/>
            </p:nvSpPr>
            <p:spPr>
              <a:xfrm>
                <a:off x="4882805" y="1452233"/>
                <a:ext cx="297010" cy="504702"/>
              </a:xfrm>
              <a:custGeom>
                <a:avLst/>
                <a:gdLst>
                  <a:gd name="connsiteX0" fmla="*/ 9549 w 297010"/>
                  <a:gd name="connsiteY0" fmla="*/ 504703 h 504702"/>
                  <a:gd name="connsiteX1" fmla="*/ 0 w 297010"/>
                  <a:gd name="connsiteY1" fmla="*/ 495154 h 504702"/>
                  <a:gd name="connsiteX2" fmla="*/ 0 w 297010"/>
                  <a:gd name="connsiteY2" fmla="*/ 165710 h 504702"/>
                  <a:gd name="connsiteX3" fmla="*/ 4774 w 297010"/>
                  <a:gd name="connsiteY3" fmla="*/ 158549 h 504702"/>
                  <a:gd name="connsiteX4" fmla="*/ 21485 w 297010"/>
                  <a:gd name="connsiteY4" fmla="*/ 149000 h 504702"/>
                  <a:gd name="connsiteX5" fmla="*/ 76393 w 297010"/>
                  <a:gd name="connsiteY5" fmla="*/ 117965 h 504702"/>
                  <a:gd name="connsiteX6" fmla="*/ 284085 w 297010"/>
                  <a:gd name="connsiteY6" fmla="*/ 989 h 504702"/>
                  <a:gd name="connsiteX7" fmla="*/ 296021 w 297010"/>
                  <a:gd name="connsiteY7" fmla="*/ 3376 h 504702"/>
                  <a:gd name="connsiteX8" fmla="*/ 293634 w 297010"/>
                  <a:gd name="connsiteY8" fmla="*/ 15312 h 504702"/>
                  <a:gd name="connsiteX9" fmla="*/ 85941 w 297010"/>
                  <a:gd name="connsiteY9" fmla="*/ 132289 h 504702"/>
                  <a:gd name="connsiteX10" fmla="*/ 33422 w 297010"/>
                  <a:gd name="connsiteY10" fmla="*/ 163323 h 504702"/>
                  <a:gd name="connsiteX11" fmla="*/ 21485 w 297010"/>
                  <a:gd name="connsiteY11" fmla="*/ 170485 h 504702"/>
                  <a:gd name="connsiteX12" fmla="*/ 21485 w 297010"/>
                  <a:gd name="connsiteY12" fmla="*/ 495154 h 504702"/>
                  <a:gd name="connsiteX13" fmla="*/ 9549 w 297010"/>
                  <a:gd name="connsiteY13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010" h="504702">
                    <a:moveTo>
                      <a:pt x="9549" y="504703"/>
                    </a:moveTo>
                    <a:cubicBezTo>
                      <a:pt x="4774" y="504703"/>
                      <a:pt x="0" y="499928"/>
                      <a:pt x="0" y="495154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1485" y="149000"/>
                    </a:lnTo>
                    <a:cubicBezTo>
                      <a:pt x="38196" y="139451"/>
                      <a:pt x="57294" y="129901"/>
                      <a:pt x="76393" y="117965"/>
                    </a:cubicBezTo>
                    <a:lnTo>
                      <a:pt x="284085" y="989"/>
                    </a:lnTo>
                    <a:cubicBezTo>
                      <a:pt x="288859" y="-1398"/>
                      <a:pt x="293634" y="989"/>
                      <a:pt x="296021" y="3376"/>
                    </a:cubicBezTo>
                    <a:cubicBezTo>
                      <a:pt x="298409" y="8151"/>
                      <a:pt x="296021" y="12925"/>
                      <a:pt x="293634" y="15312"/>
                    </a:cubicBezTo>
                    <a:lnTo>
                      <a:pt x="85941" y="132289"/>
                    </a:lnTo>
                    <a:cubicBezTo>
                      <a:pt x="66843" y="141838"/>
                      <a:pt x="50132" y="153774"/>
                      <a:pt x="33422" y="163323"/>
                    </a:cubicBezTo>
                    <a:lnTo>
                      <a:pt x="21485" y="170485"/>
                    </a:lnTo>
                    <a:lnTo>
                      <a:pt x="21485" y="495154"/>
                    </a:lnTo>
                    <a:cubicBezTo>
                      <a:pt x="16711" y="499928"/>
                      <a:pt x="14323" y="504703"/>
                      <a:pt x="9549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7" name="Freeform 896">
                <a:extLst>
                  <a:ext uri="{FF2B5EF4-FFF2-40B4-BE49-F238E27FC236}">
                    <a16:creationId xmlns:a16="http://schemas.microsoft.com/office/drawing/2014/main" id="{5AC268A8-EE0B-B744-8AB7-262906C5280A}"/>
                  </a:ext>
                </a:extLst>
              </p:cNvPr>
              <p:cNvSpPr/>
              <p:nvPr/>
            </p:nvSpPr>
            <p:spPr>
              <a:xfrm>
                <a:off x="5759752" y="1454041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8" name="Freeform 897">
                <a:extLst>
                  <a:ext uri="{FF2B5EF4-FFF2-40B4-BE49-F238E27FC236}">
                    <a16:creationId xmlns:a16="http://schemas.microsoft.com/office/drawing/2014/main" id="{7D42755D-E0D0-0144-8C40-A72B231381EF}"/>
                  </a:ext>
                </a:extLst>
              </p:cNvPr>
              <p:cNvSpPr/>
              <p:nvPr/>
            </p:nvSpPr>
            <p:spPr>
              <a:xfrm>
                <a:off x="6623124" y="1454620"/>
                <a:ext cx="297010" cy="502315"/>
              </a:xfrm>
              <a:custGeom>
                <a:avLst/>
                <a:gdLst>
                  <a:gd name="connsiteX0" fmla="*/ 9549 w 297010"/>
                  <a:gd name="connsiteY0" fmla="*/ 502315 h 502315"/>
                  <a:gd name="connsiteX1" fmla="*/ 0 w 297010"/>
                  <a:gd name="connsiteY1" fmla="*/ 492766 h 502315"/>
                  <a:gd name="connsiteX2" fmla="*/ 0 w 297010"/>
                  <a:gd name="connsiteY2" fmla="*/ 163323 h 502315"/>
                  <a:gd name="connsiteX3" fmla="*/ 4775 w 297010"/>
                  <a:gd name="connsiteY3" fmla="*/ 156161 h 502315"/>
                  <a:gd name="connsiteX4" fmla="*/ 14324 w 297010"/>
                  <a:gd name="connsiteY4" fmla="*/ 151387 h 502315"/>
                  <a:gd name="connsiteX5" fmla="*/ 38196 w 297010"/>
                  <a:gd name="connsiteY5" fmla="*/ 137063 h 502315"/>
                  <a:gd name="connsiteX6" fmla="*/ 284085 w 297010"/>
                  <a:gd name="connsiteY6" fmla="*/ 989 h 502315"/>
                  <a:gd name="connsiteX7" fmla="*/ 296021 w 297010"/>
                  <a:gd name="connsiteY7" fmla="*/ 3376 h 502315"/>
                  <a:gd name="connsiteX8" fmla="*/ 293634 w 297010"/>
                  <a:gd name="connsiteY8" fmla="*/ 15312 h 502315"/>
                  <a:gd name="connsiteX9" fmla="*/ 47745 w 297010"/>
                  <a:gd name="connsiteY9" fmla="*/ 151387 h 502315"/>
                  <a:gd name="connsiteX10" fmla="*/ 23873 w 297010"/>
                  <a:gd name="connsiteY10" fmla="*/ 165710 h 502315"/>
                  <a:gd name="connsiteX11" fmla="*/ 19098 w 297010"/>
                  <a:gd name="connsiteY11" fmla="*/ 168098 h 502315"/>
                  <a:gd name="connsiteX12" fmla="*/ 19098 w 297010"/>
                  <a:gd name="connsiteY12" fmla="*/ 492766 h 502315"/>
                  <a:gd name="connsiteX13" fmla="*/ 9549 w 297010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010" h="502315">
                    <a:moveTo>
                      <a:pt x="9549" y="502315"/>
                    </a:moveTo>
                    <a:cubicBezTo>
                      <a:pt x="4775" y="502315"/>
                      <a:pt x="0" y="497541"/>
                      <a:pt x="0" y="492766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5" y="156161"/>
                    </a:cubicBezTo>
                    <a:lnTo>
                      <a:pt x="14324" y="151387"/>
                    </a:lnTo>
                    <a:cubicBezTo>
                      <a:pt x="21485" y="146612"/>
                      <a:pt x="31034" y="141838"/>
                      <a:pt x="38196" y="137063"/>
                    </a:cubicBezTo>
                    <a:lnTo>
                      <a:pt x="284085" y="989"/>
                    </a:lnTo>
                    <a:cubicBezTo>
                      <a:pt x="288860" y="-1398"/>
                      <a:pt x="293634" y="989"/>
                      <a:pt x="296021" y="3376"/>
                    </a:cubicBezTo>
                    <a:cubicBezTo>
                      <a:pt x="298409" y="8151"/>
                      <a:pt x="296021" y="12925"/>
                      <a:pt x="293634" y="15312"/>
                    </a:cubicBezTo>
                    <a:lnTo>
                      <a:pt x="47745" y="151387"/>
                    </a:lnTo>
                    <a:cubicBezTo>
                      <a:pt x="40584" y="156161"/>
                      <a:pt x="31034" y="160936"/>
                      <a:pt x="23873" y="165710"/>
                    </a:cubicBezTo>
                    <a:lnTo>
                      <a:pt x="19098" y="168098"/>
                    </a:lnTo>
                    <a:lnTo>
                      <a:pt x="19098" y="492766"/>
                    </a:lnTo>
                    <a:cubicBezTo>
                      <a:pt x="19098" y="497541"/>
                      <a:pt x="14324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899" name="Freeform 898">
                <a:extLst>
                  <a:ext uri="{FF2B5EF4-FFF2-40B4-BE49-F238E27FC236}">
                    <a16:creationId xmlns:a16="http://schemas.microsoft.com/office/drawing/2014/main" id="{8D26A202-99A3-4846-AC26-BBE4A2224DDC}"/>
                  </a:ext>
                </a:extLst>
              </p:cNvPr>
              <p:cNvSpPr/>
              <p:nvPr/>
            </p:nvSpPr>
            <p:spPr>
              <a:xfrm>
                <a:off x="4017045" y="3466509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6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3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3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0" name="Freeform 899">
                <a:extLst>
                  <a:ext uri="{FF2B5EF4-FFF2-40B4-BE49-F238E27FC236}">
                    <a16:creationId xmlns:a16="http://schemas.microsoft.com/office/drawing/2014/main" id="{B8B3FAE2-0380-E145-995F-C216824B5C92}"/>
                  </a:ext>
                </a:extLst>
              </p:cNvPr>
              <p:cNvSpPr/>
              <p:nvPr/>
            </p:nvSpPr>
            <p:spPr>
              <a:xfrm>
                <a:off x="5759752" y="5476590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0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0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500507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1" name="Freeform 900">
                <a:extLst>
                  <a:ext uri="{FF2B5EF4-FFF2-40B4-BE49-F238E27FC236}">
                    <a16:creationId xmlns:a16="http://schemas.microsoft.com/office/drawing/2014/main" id="{48368E9C-9136-104A-8916-C25624621117}"/>
                  </a:ext>
                </a:extLst>
              </p:cNvPr>
              <p:cNvSpPr/>
              <p:nvPr/>
            </p:nvSpPr>
            <p:spPr>
              <a:xfrm>
                <a:off x="4017045" y="5476590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0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0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500507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2" name="Freeform 901">
                <a:extLst>
                  <a:ext uri="{FF2B5EF4-FFF2-40B4-BE49-F238E27FC236}">
                    <a16:creationId xmlns:a16="http://schemas.microsoft.com/office/drawing/2014/main" id="{16F3337B-7C90-0446-9299-5C39D3998DA9}"/>
                  </a:ext>
                </a:extLst>
              </p:cNvPr>
              <p:cNvSpPr/>
              <p:nvPr/>
            </p:nvSpPr>
            <p:spPr>
              <a:xfrm>
                <a:off x="1397391" y="3467088"/>
                <a:ext cx="299397" cy="502315"/>
              </a:xfrm>
              <a:custGeom>
                <a:avLst/>
                <a:gdLst>
                  <a:gd name="connsiteX0" fmla="*/ 9549 w 299397"/>
                  <a:gd name="connsiteY0" fmla="*/ 502315 h 502315"/>
                  <a:gd name="connsiteX1" fmla="*/ 0 w 299397"/>
                  <a:gd name="connsiteY1" fmla="*/ 492767 h 502315"/>
                  <a:gd name="connsiteX2" fmla="*/ 0 w 299397"/>
                  <a:gd name="connsiteY2" fmla="*/ 163323 h 502315"/>
                  <a:gd name="connsiteX3" fmla="*/ 4775 w 299397"/>
                  <a:gd name="connsiteY3" fmla="*/ 156161 h 502315"/>
                  <a:gd name="connsiteX4" fmla="*/ 16711 w 299397"/>
                  <a:gd name="connsiteY4" fmla="*/ 149000 h 502315"/>
                  <a:gd name="connsiteX5" fmla="*/ 40584 w 299397"/>
                  <a:gd name="connsiteY5" fmla="*/ 137063 h 502315"/>
                  <a:gd name="connsiteX6" fmla="*/ 286472 w 299397"/>
                  <a:gd name="connsiteY6" fmla="*/ 989 h 502315"/>
                  <a:gd name="connsiteX7" fmla="*/ 298409 w 299397"/>
                  <a:gd name="connsiteY7" fmla="*/ 3376 h 502315"/>
                  <a:gd name="connsiteX8" fmla="*/ 296021 w 299397"/>
                  <a:gd name="connsiteY8" fmla="*/ 15313 h 502315"/>
                  <a:gd name="connsiteX9" fmla="*/ 50133 w 299397"/>
                  <a:gd name="connsiteY9" fmla="*/ 151387 h 502315"/>
                  <a:gd name="connsiteX10" fmla="*/ 26260 w 299397"/>
                  <a:gd name="connsiteY10" fmla="*/ 163323 h 502315"/>
                  <a:gd name="connsiteX11" fmla="*/ 19098 w 299397"/>
                  <a:gd name="connsiteY11" fmla="*/ 165710 h 502315"/>
                  <a:gd name="connsiteX12" fmla="*/ 19098 w 299397"/>
                  <a:gd name="connsiteY12" fmla="*/ 490379 h 502315"/>
                  <a:gd name="connsiteX13" fmla="*/ 9549 w 299397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397" h="502315">
                    <a:moveTo>
                      <a:pt x="9549" y="502315"/>
                    </a:moveTo>
                    <a:cubicBezTo>
                      <a:pt x="4775" y="502315"/>
                      <a:pt x="0" y="497541"/>
                      <a:pt x="0" y="492767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5" y="156161"/>
                    </a:cubicBezTo>
                    <a:lnTo>
                      <a:pt x="16711" y="149000"/>
                    </a:lnTo>
                    <a:cubicBezTo>
                      <a:pt x="23873" y="144225"/>
                      <a:pt x="31035" y="141838"/>
                      <a:pt x="40584" y="137063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50133" y="151387"/>
                    </a:lnTo>
                    <a:cubicBezTo>
                      <a:pt x="42971" y="156161"/>
                      <a:pt x="33422" y="160936"/>
                      <a:pt x="26260" y="163323"/>
                    </a:cubicBezTo>
                    <a:lnTo>
                      <a:pt x="19098" y="165710"/>
                    </a:lnTo>
                    <a:lnTo>
                      <a:pt x="19098" y="490379"/>
                    </a:lnTo>
                    <a:cubicBezTo>
                      <a:pt x="19098" y="497541"/>
                      <a:pt x="14324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3" name="Freeform 902">
                <a:extLst>
                  <a:ext uri="{FF2B5EF4-FFF2-40B4-BE49-F238E27FC236}">
                    <a16:creationId xmlns:a16="http://schemas.microsoft.com/office/drawing/2014/main" id="{94F8F8B2-2E9D-1D43-9C65-3B1150FE0137}"/>
                  </a:ext>
                </a:extLst>
              </p:cNvPr>
              <p:cNvSpPr/>
              <p:nvPr/>
            </p:nvSpPr>
            <p:spPr>
              <a:xfrm>
                <a:off x="534019" y="5476590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0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0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5202" y="500507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4" name="Freeform 903">
                <a:extLst>
                  <a:ext uri="{FF2B5EF4-FFF2-40B4-BE49-F238E27FC236}">
                    <a16:creationId xmlns:a16="http://schemas.microsoft.com/office/drawing/2014/main" id="{3772CD1F-6B0F-694D-8076-767923E3D228}"/>
                  </a:ext>
                </a:extLst>
              </p:cNvPr>
              <p:cNvSpPr/>
              <p:nvPr/>
            </p:nvSpPr>
            <p:spPr>
              <a:xfrm>
                <a:off x="534019" y="3466509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6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3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3"/>
                    </a:cubicBezTo>
                    <a:lnTo>
                      <a:pt x="297590" y="493346"/>
                    </a:lnTo>
                    <a:cubicBezTo>
                      <a:pt x="295202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5" name="Freeform 904">
                <a:extLst>
                  <a:ext uri="{FF2B5EF4-FFF2-40B4-BE49-F238E27FC236}">
                    <a16:creationId xmlns:a16="http://schemas.microsoft.com/office/drawing/2014/main" id="{1363C2E1-D33B-2D4D-86AA-7587DE7B88EF}"/>
                  </a:ext>
                </a:extLst>
              </p:cNvPr>
              <p:cNvSpPr/>
              <p:nvPr/>
            </p:nvSpPr>
            <p:spPr>
              <a:xfrm>
                <a:off x="1397391" y="1454620"/>
                <a:ext cx="297010" cy="502315"/>
              </a:xfrm>
              <a:custGeom>
                <a:avLst/>
                <a:gdLst>
                  <a:gd name="connsiteX0" fmla="*/ 9549 w 297010"/>
                  <a:gd name="connsiteY0" fmla="*/ 502315 h 502315"/>
                  <a:gd name="connsiteX1" fmla="*/ 0 w 297010"/>
                  <a:gd name="connsiteY1" fmla="*/ 492766 h 502315"/>
                  <a:gd name="connsiteX2" fmla="*/ 0 w 297010"/>
                  <a:gd name="connsiteY2" fmla="*/ 163323 h 502315"/>
                  <a:gd name="connsiteX3" fmla="*/ 4775 w 297010"/>
                  <a:gd name="connsiteY3" fmla="*/ 156161 h 502315"/>
                  <a:gd name="connsiteX4" fmla="*/ 23873 w 297010"/>
                  <a:gd name="connsiteY4" fmla="*/ 146612 h 502315"/>
                  <a:gd name="connsiteX5" fmla="*/ 76393 w 297010"/>
                  <a:gd name="connsiteY5" fmla="*/ 117965 h 502315"/>
                  <a:gd name="connsiteX6" fmla="*/ 284085 w 297010"/>
                  <a:gd name="connsiteY6" fmla="*/ 989 h 502315"/>
                  <a:gd name="connsiteX7" fmla="*/ 296021 w 297010"/>
                  <a:gd name="connsiteY7" fmla="*/ 3376 h 502315"/>
                  <a:gd name="connsiteX8" fmla="*/ 293634 w 297010"/>
                  <a:gd name="connsiteY8" fmla="*/ 15312 h 502315"/>
                  <a:gd name="connsiteX9" fmla="*/ 85942 w 297010"/>
                  <a:gd name="connsiteY9" fmla="*/ 132289 h 502315"/>
                  <a:gd name="connsiteX10" fmla="*/ 33422 w 297010"/>
                  <a:gd name="connsiteY10" fmla="*/ 160936 h 502315"/>
                  <a:gd name="connsiteX11" fmla="*/ 19098 w 297010"/>
                  <a:gd name="connsiteY11" fmla="*/ 168098 h 502315"/>
                  <a:gd name="connsiteX12" fmla="*/ 19098 w 297010"/>
                  <a:gd name="connsiteY12" fmla="*/ 492766 h 502315"/>
                  <a:gd name="connsiteX13" fmla="*/ 9549 w 297010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010" h="502315">
                    <a:moveTo>
                      <a:pt x="9549" y="502315"/>
                    </a:moveTo>
                    <a:cubicBezTo>
                      <a:pt x="4775" y="502315"/>
                      <a:pt x="0" y="497541"/>
                      <a:pt x="0" y="492766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5" y="156161"/>
                    </a:cubicBezTo>
                    <a:lnTo>
                      <a:pt x="23873" y="146612"/>
                    </a:lnTo>
                    <a:cubicBezTo>
                      <a:pt x="40584" y="137063"/>
                      <a:pt x="59682" y="127514"/>
                      <a:pt x="76393" y="117965"/>
                    </a:cubicBezTo>
                    <a:lnTo>
                      <a:pt x="284085" y="989"/>
                    </a:lnTo>
                    <a:cubicBezTo>
                      <a:pt x="288860" y="-1398"/>
                      <a:pt x="293634" y="989"/>
                      <a:pt x="296021" y="3376"/>
                    </a:cubicBezTo>
                    <a:cubicBezTo>
                      <a:pt x="298409" y="8151"/>
                      <a:pt x="296021" y="12925"/>
                      <a:pt x="293634" y="15312"/>
                    </a:cubicBezTo>
                    <a:lnTo>
                      <a:pt x="85942" y="132289"/>
                    </a:lnTo>
                    <a:cubicBezTo>
                      <a:pt x="66844" y="141838"/>
                      <a:pt x="50133" y="151387"/>
                      <a:pt x="33422" y="160936"/>
                    </a:cubicBezTo>
                    <a:lnTo>
                      <a:pt x="19098" y="168098"/>
                    </a:lnTo>
                    <a:lnTo>
                      <a:pt x="19098" y="492766"/>
                    </a:lnTo>
                    <a:cubicBezTo>
                      <a:pt x="19098" y="497541"/>
                      <a:pt x="14324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6" name="Freeform 905">
                <a:extLst>
                  <a:ext uri="{FF2B5EF4-FFF2-40B4-BE49-F238E27FC236}">
                    <a16:creationId xmlns:a16="http://schemas.microsoft.com/office/drawing/2014/main" id="{23C1112F-B5A3-2947-A286-AD036BD6DF1D}"/>
                  </a:ext>
                </a:extLst>
              </p:cNvPr>
              <p:cNvSpPr/>
              <p:nvPr/>
            </p:nvSpPr>
            <p:spPr>
              <a:xfrm>
                <a:off x="1402985" y="5977916"/>
                <a:ext cx="304751" cy="1011382"/>
              </a:xfrm>
              <a:custGeom>
                <a:avLst/>
                <a:gdLst>
                  <a:gd name="connsiteX0" fmla="*/ 8730 w 304751"/>
                  <a:gd name="connsiteY0" fmla="*/ 1011383 h 1011382"/>
                  <a:gd name="connsiteX1" fmla="*/ 1568 w 304751"/>
                  <a:gd name="connsiteY1" fmla="*/ 1006608 h 1011382"/>
                  <a:gd name="connsiteX2" fmla="*/ 3955 w 304751"/>
                  <a:gd name="connsiteY2" fmla="*/ 994672 h 1011382"/>
                  <a:gd name="connsiteX3" fmla="*/ 66024 w 304751"/>
                  <a:gd name="connsiteY3" fmla="*/ 958863 h 1011382"/>
                  <a:gd name="connsiteX4" fmla="*/ 271329 w 304751"/>
                  <a:gd name="connsiteY4" fmla="*/ 844274 h 1011382"/>
                  <a:gd name="connsiteX5" fmla="*/ 283266 w 304751"/>
                  <a:gd name="connsiteY5" fmla="*/ 822789 h 1011382"/>
                  <a:gd name="connsiteX6" fmla="*/ 280879 w 304751"/>
                  <a:gd name="connsiteY6" fmla="*/ 698651 h 1011382"/>
                  <a:gd name="connsiteX7" fmla="*/ 278491 w 304751"/>
                  <a:gd name="connsiteY7" fmla="*/ 610322 h 1011382"/>
                  <a:gd name="connsiteX8" fmla="*/ 276104 w 304751"/>
                  <a:gd name="connsiteY8" fmla="*/ 486184 h 1011382"/>
                  <a:gd name="connsiteX9" fmla="*/ 278491 w 304751"/>
                  <a:gd name="connsiteY9" fmla="*/ 362045 h 1011382"/>
                  <a:gd name="connsiteX10" fmla="*/ 278491 w 304751"/>
                  <a:gd name="connsiteY10" fmla="*/ 283266 h 1011382"/>
                  <a:gd name="connsiteX11" fmla="*/ 278491 w 304751"/>
                  <a:gd name="connsiteY11" fmla="*/ 204486 h 1011382"/>
                  <a:gd name="connsiteX12" fmla="*/ 278491 w 304751"/>
                  <a:gd name="connsiteY12" fmla="*/ 173451 h 1011382"/>
                  <a:gd name="connsiteX13" fmla="*/ 3955 w 304751"/>
                  <a:gd name="connsiteY13" fmla="*/ 15892 h 1011382"/>
                  <a:gd name="connsiteX14" fmla="*/ 1568 w 304751"/>
                  <a:gd name="connsiteY14" fmla="*/ 3955 h 1011382"/>
                  <a:gd name="connsiteX15" fmla="*/ 13504 w 304751"/>
                  <a:gd name="connsiteY15" fmla="*/ 1568 h 1011382"/>
                  <a:gd name="connsiteX16" fmla="*/ 295202 w 304751"/>
                  <a:gd name="connsiteY16" fmla="*/ 161515 h 1011382"/>
                  <a:gd name="connsiteX17" fmla="*/ 299977 w 304751"/>
                  <a:gd name="connsiteY17" fmla="*/ 168677 h 1011382"/>
                  <a:gd name="connsiteX18" fmla="*/ 299977 w 304751"/>
                  <a:gd name="connsiteY18" fmla="*/ 204486 h 1011382"/>
                  <a:gd name="connsiteX19" fmla="*/ 299977 w 304751"/>
                  <a:gd name="connsiteY19" fmla="*/ 283266 h 1011382"/>
                  <a:gd name="connsiteX20" fmla="*/ 299977 w 304751"/>
                  <a:gd name="connsiteY20" fmla="*/ 362045 h 1011382"/>
                  <a:gd name="connsiteX21" fmla="*/ 297590 w 304751"/>
                  <a:gd name="connsiteY21" fmla="*/ 486184 h 1011382"/>
                  <a:gd name="connsiteX22" fmla="*/ 299977 w 304751"/>
                  <a:gd name="connsiteY22" fmla="*/ 610322 h 1011382"/>
                  <a:gd name="connsiteX23" fmla="*/ 302364 w 304751"/>
                  <a:gd name="connsiteY23" fmla="*/ 698651 h 1011382"/>
                  <a:gd name="connsiteX24" fmla="*/ 304751 w 304751"/>
                  <a:gd name="connsiteY24" fmla="*/ 822789 h 1011382"/>
                  <a:gd name="connsiteX25" fmla="*/ 283266 w 304751"/>
                  <a:gd name="connsiteY25" fmla="*/ 860985 h 1011382"/>
                  <a:gd name="connsiteX26" fmla="*/ 77961 w 304751"/>
                  <a:gd name="connsiteY26" fmla="*/ 975574 h 1011382"/>
                  <a:gd name="connsiteX27" fmla="*/ 15892 w 304751"/>
                  <a:gd name="connsiteY27" fmla="*/ 1011383 h 1011382"/>
                  <a:gd name="connsiteX28" fmla="*/ 8730 w 304751"/>
                  <a:gd name="connsiteY28" fmla="*/ 1011383 h 10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4751" h="1011382">
                    <a:moveTo>
                      <a:pt x="8730" y="1011383"/>
                    </a:moveTo>
                    <a:cubicBezTo>
                      <a:pt x="6343" y="1011383"/>
                      <a:pt x="1568" y="1008996"/>
                      <a:pt x="1568" y="1006608"/>
                    </a:cubicBezTo>
                    <a:cubicBezTo>
                      <a:pt x="-819" y="1001834"/>
                      <a:pt x="1568" y="997059"/>
                      <a:pt x="3955" y="994672"/>
                    </a:cubicBezTo>
                    <a:lnTo>
                      <a:pt x="66024" y="958863"/>
                    </a:lnTo>
                    <a:cubicBezTo>
                      <a:pt x="135255" y="920667"/>
                      <a:pt x="204486" y="882471"/>
                      <a:pt x="271329" y="844274"/>
                    </a:cubicBezTo>
                    <a:cubicBezTo>
                      <a:pt x="280879" y="839499"/>
                      <a:pt x="283266" y="834725"/>
                      <a:pt x="283266" y="822789"/>
                    </a:cubicBezTo>
                    <a:cubicBezTo>
                      <a:pt x="283266" y="782205"/>
                      <a:pt x="280879" y="741622"/>
                      <a:pt x="280879" y="698651"/>
                    </a:cubicBezTo>
                    <a:lnTo>
                      <a:pt x="278491" y="610322"/>
                    </a:lnTo>
                    <a:cubicBezTo>
                      <a:pt x="278491" y="569738"/>
                      <a:pt x="276104" y="529154"/>
                      <a:pt x="276104" y="486184"/>
                    </a:cubicBezTo>
                    <a:cubicBezTo>
                      <a:pt x="276104" y="445600"/>
                      <a:pt x="276104" y="402629"/>
                      <a:pt x="278491" y="362045"/>
                    </a:cubicBezTo>
                    <a:cubicBezTo>
                      <a:pt x="278491" y="335786"/>
                      <a:pt x="278491" y="309526"/>
                      <a:pt x="278491" y="283266"/>
                    </a:cubicBezTo>
                    <a:cubicBezTo>
                      <a:pt x="278491" y="257006"/>
                      <a:pt x="278491" y="230746"/>
                      <a:pt x="278491" y="204486"/>
                    </a:cubicBezTo>
                    <a:lnTo>
                      <a:pt x="278491" y="173451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61515"/>
                    </a:lnTo>
                    <a:cubicBezTo>
                      <a:pt x="297590" y="163902"/>
                      <a:pt x="299977" y="166290"/>
                      <a:pt x="299977" y="168677"/>
                    </a:cubicBezTo>
                    <a:lnTo>
                      <a:pt x="299977" y="204486"/>
                    </a:lnTo>
                    <a:cubicBezTo>
                      <a:pt x="299977" y="230746"/>
                      <a:pt x="299977" y="257006"/>
                      <a:pt x="299977" y="283266"/>
                    </a:cubicBezTo>
                    <a:cubicBezTo>
                      <a:pt x="299977" y="309526"/>
                      <a:pt x="299977" y="335786"/>
                      <a:pt x="299977" y="362045"/>
                    </a:cubicBezTo>
                    <a:cubicBezTo>
                      <a:pt x="299977" y="402629"/>
                      <a:pt x="297590" y="445600"/>
                      <a:pt x="297590" y="486184"/>
                    </a:cubicBezTo>
                    <a:cubicBezTo>
                      <a:pt x="297590" y="526768"/>
                      <a:pt x="297590" y="567351"/>
                      <a:pt x="299977" y="610322"/>
                    </a:cubicBezTo>
                    <a:lnTo>
                      <a:pt x="302364" y="698651"/>
                    </a:lnTo>
                    <a:cubicBezTo>
                      <a:pt x="302364" y="739234"/>
                      <a:pt x="302364" y="779818"/>
                      <a:pt x="304751" y="822789"/>
                    </a:cubicBezTo>
                    <a:cubicBezTo>
                      <a:pt x="304751" y="839499"/>
                      <a:pt x="299977" y="851436"/>
                      <a:pt x="283266" y="860985"/>
                    </a:cubicBezTo>
                    <a:cubicBezTo>
                      <a:pt x="214035" y="899181"/>
                      <a:pt x="144804" y="937377"/>
                      <a:pt x="77961" y="975574"/>
                    </a:cubicBezTo>
                    <a:lnTo>
                      <a:pt x="15892" y="1011383"/>
                    </a:lnTo>
                    <a:cubicBezTo>
                      <a:pt x="11117" y="1008996"/>
                      <a:pt x="11117" y="1011383"/>
                      <a:pt x="8730" y="101138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7" name="Freeform 906">
                <a:extLst>
                  <a:ext uri="{FF2B5EF4-FFF2-40B4-BE49-F238E27FC236}">
                    <a16:creationId xmlns:a16="http://schemas.microsoft.com/office/drawing/2014/main" id="{3312DC2E-74B0-B546-A3B3-FA7EDB1432CD}"/>
                  </a:ext>
                </a:extLst>
              </p:cNvPr>
              <p:cNvSpPr/>
              <p:nvPr/>
            </p:nvSpPr>
            <p:spPr>
              <a:xfrm>
                <a:off x="6631105" y="5975529"/>
                <a:ext cx="304751" cy="1013770"/>
              </a:xfrm>
              <a:custGeom>
                <a:avLst/>
                <a:gdLst>
                  <a:gd name="connsiteX0" fmla="*/ 8730 w 304751"/>
                  <a:gd name="connsiteY0" fmla="*/ 1013770 h 1013770"/>
                  <a:gd name="connsiteX1" fmla="*/ 1568 w 304751"/>
                  <a:gd name="connsiteY1" fmla="*/ 1008996 h 1013770"/>
                  <a:gd name="connsiteX2" fmla="*/ 3956 w 304751"/>
                  <a:gd name="connsiteY2" fmla="*/ 997059 h 1013770"/>
                  <a:gd name="connsiteX3" fmla="*/ 70799 w 304751"/>
                  <a:gd name="connsiteY3" fmla="*/ 958863 h 1013770"/>
                  <a:gd name="connsiteX4" fmla="*/ 273717 w 304751"/>
                  <a:gd name="connsiteY4" fmla="*/ 846661 h 1013770"/>
                  <a:gd name="connsiteX5" fmla="*/ 285653 w 304751"/>
                  <a:gd name="connsiteY5" fmla="*/ 825176 h 1013770"/>
                  <a:gd name="connsiteX6" fmla="*/ 283266 w 304751"/>
                  <a:gd name="connsiteY6" fmla="*/ 701038 h 1013770"/>
                  <a:gd name="connsiteX7" fmla="*/ 280879 w 304751"/>
                  <a:gd name="connsiteY7" fmla="*/ 610322 h 1013770"/>
                  <a:gd name="connsiteX8" fmla="*/ 278492 w 304751"/>
                  <a:gd name="connsiteY8" fmla="*/ 488571 h 1013770"/>
                  <a:gd name="connsiteX9" fmla="*/ 280879 w 304751"/>
                  <a:gd name="connsiteY9" fmla="*/ 364433 h 1013770"/>
                  <a:gd name="connsiteX10" fmla="*/ 280879 w 304751"/>
                  <a:gd name="connsiteY10" fmla="*/ 285653 h 1013770"/>
                  <a:gd name="connsiteX11" fmla="*/ 280879 w 304751"/>
                  <a:gd name="connsiteY11" fmla="*/ 206874 h 1013770"/>
                  <a:gd name="connsiteX12" fmla="*/ 280879 w 304751"/>
                  <a:gd name="connsiteY12" fmla="*/ 173451 h 1013770"/>
                  <a:gd name="connsiteX13" fmla="*/ 3956 w 304751"/>
                  <a:gd name="connsiteY13" fmla="*/ 15892 h 1013770"/>
                  <a:gd name="connsiteX14" fmla="*/ 1568 w 304751"/>
                  <a:gd name="connsiteY14" fmla="*/ 3955 h 1013770"/>
                  <a:gd name="connsiteX15" fmla="*/ 13505 w 304751"/>
                  <a:gd name="connsiteY15" fmla="*/ 1568 h 1013770"/>
                  <a:gd name="connsiteX16" fmla="*/ 295203 w 304751"/>
                  <a:gd name="connsiteY16" fmla="*/ 161515 h 1013770"/>
                  <a:gd name="connsiteX17" fmla="*/ 299977 w 304751"/>
                  <a:gd name="connsiteY17" fmla="*/ 168677 h 1013770"/>
                  <a:gd name="connsiteX18" fmla="*/ 299977 w 304751"/>
                  <a:gd name="connsiteY18" fmla="*/ 206874 h 1013770"/>
                  <a:gd name="connsiteX19" fmla="*/ 299977 w 304751"/>
                  <a:gd name="connsiteY19" fmla="*/ 285653 h 1013770"/>
                  <a:gd name="connsiteX20" fmla="*/ 299977 w 304751"/>
                  <a:gd name="connsiteY20" fmla="*/ 364433 h 1013770"/>
                  <a:gd name="connsiteX21" fmla="*/ 297589 w 304751"/>
                  <a:gd name="connsiteY21" fmla="*/ 488571 h 1013770"/>
                  <a:gd name="connsiteX22" fmla="*/ 299977 w 304751"/>
                  <a:gd name="connsiteY22" fmla="*/ 610322 h 1013770"/>
                  <a:gd name="connsiteX23" fmla="*/ 302364 w 304751"/>
                  <a:gd name="connsiteY23" fmla="*/ 701038 h 1013770"/>
                  <a:gd name="connsiteX24" fmla="*/ 304752 w 304751"/>
                  <a:gd name="connsiteY24" fmla="*/ 825176 h 1013770"/>
                  <a:gd name="connsiteX25" fmla="*/ 283266 w 304751"/>
                  <a:gd name="connsiteY25" fmla="*/ 863373 h 1013770"/>
                  <a:gd name="connsiteX26" fmla="*/ 80349 w 304751"/>
                  <a:gd name="connsiteY26" fmla="*/ 975574 h 1013770"/>
                  <a:gd name="connsiteX27" fmla="*/ 13505 w 304751"/>
                  <a:gd name="connsiteY27" fmla="*/ 1013770 h 1013770"/>
                  <a:gd name="connsiteX28" fmla="*/ 8730 w 304751"/>
                  <a:gd name="connsiteY28" fmla="*/ 1013770 h 101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4751" h="1013770">
                    <a:moveTo>
                      <a:pt x="8730" y="1013770"/>
                    </a:moveTo>
                    <a:cubicBezTo>
                      <a:pt x="6343" y="1013770"/>
                      <a:pt x="1568" y="1011383"/>
                      <a:pt x="1568" y="1008996"/>
                    </a:cubicBezTo>
                    <a:cubicBezTo>
                      <a:pt x="-819" y="1004221"/>
                      <a:pt x="1568" y="999447"/>
                      <a:pt x="3956" y="997059"/>
                    </a:cubicBezTo>
                    <a:lnTo>
                      <a:pt x="70799" y="958863"/>
                    </a:lnTo>
                    <a:cubicBezTo>
                      <a:pt x="137643" y="920667"/>
                      <a:pt x="206874" y="882471"/>
                      <a:pt x="273717" y="846661"/>
                    </a:cubicBezTo>
                    <a:cubicBezTo>
                      <a:pt x="283266" y="841887"/>
                      <a:pt x="285653" y="837113"/>
                      <a:pt x="285653" y="825176"/>
                    </a:cubicBezTo>
                    <a:cubicBezTo>
                      <a:pt x="285653" y="784592"/>
                      <a:pt x="283266" y="744009"/>
                      <a:pt x="283266" y="701038"/>
                    </a:cubicBezTo>
                    <a:lnTo>
                      <a:pt x="280879" y="610322"/>
                    </a:lnTo>
                    <a:cubicBezTo>
                      <a:pt x="280879" y="569738"/>
                      <a:pt x="278492" y="529155"/>
                      <a:pt x="278492" y="488571"/>
                    </a:cubicBezTo>
                    <a:cubicBezTo>
                      <a:pt x="278492" y="447987"/>
                      <a:pt x="278492" y="405017"/>
                      <a:pt x="280879" y="364433"/>
                    </a:cubicBezTo>
                    <a:cubicBezTo>
                      <a:pt x="280879" y="338173"/>
                      <a:pt x="280879" y="311913"/>
                      <a:pt x="280879" y="285653"/>
                    </a:cubicBezTo>
                    <a:cubicBezTo>
                      <a:pt x="280879" y="259393"/>
                      <a:pt x="280879" y="233133"/>
                      <a:pt x="280879" y="206874"/>
                    </a:cubicBezTo>
                    <a:lnTo>
                      <a:pt x="280879" y="173451"/>
                    </a:lnTo>
                    <a:lnTo>
                      <a:pt x="3956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6" y="-819"/>
                      <a:pt x="8730" y="-819"/>
                      <a:pt x="13505" y="1568"/>
                    </a:cubicBezTo>
                    <a:lnTo>
                      <a:pt x="295203" y="161515"/>
                    </a:lnTo>
                    <a:cubicBezTo>
                      <a:pt x="297589" y="163902"/>
                      <a:pt x="299977" y="166290"/>
                      <a:pt x="299977" y="168677"/>
                    </a:cubicBezTo>
                    <a:lnTo>
                      <a:pt x="299977" y="206874"/>
                    </a:lnTo>
                    <a:cubicBezTo>
                      <a:pt x="299977" y="233133"/>
                      <a:pt x="299977" y="259393"/>
                      <a:pt x="299977" y="285653"/>
                    </a:cubicBezTo>
                    <a:cubicBezTo>
                      <a:pt x="299977" y="311913"/>
                      <a:pt x="299977" y="338173"/>
                      <a:pt x="299977" y="364433"/>
                    </a:cubicBezTo>
                    <a:cubicBezTo>
                      <a:pt x="299977" y="405017"/>
                      <a:pt x="297589" y="447987"/>
                      <a:pt x="297589" y="488571"/>
                    </a:cubicBezTo>
                    <a:cubicBezTo>
                      <a:pt x="297589" y="529155"/>
                      <a:pt x="297589" y="569738"/>
                      <a:pt x="299977" y="610322"/>
                    </a:cubicBezTo>
                    <a:lnTo>
                      <a:pt x="302364" y="701038"/>
                    </a:lnTo>
                    <a:cubicBezTo>
                      <a:pt x="302364" y="741622"/>
                      <a:pt x="302364" y="782205"/>
                      <a:pt x="304752" y="825176"/>
                    </a:cubicBezTo>
                    <a:cubicBezTo>
                      <a:pt x="304752" y="841887"/>
                      <a:pt x="299977" y="853823"/>
                      <a:pt x="283266" y="863373"/>
                    </a:cubicBezTo>
                    <a:cubicBezTo>
                      <a:pt x="216422" y="901568"/>
                      <a:pt x="147192" y="937377"/>
                      <a:pt x="80349" y="975574"/>
                    </a:cubicBezTo>
                    <a:lnTo>
                      <a:pt x="13505" y="1013770"/>
                    </a:lnTo>
                    <a:cubicBezTo>
                      <a:pt x="11117" y="1011383"/>
                      <a:pt x="8730" y="1013770"/>
                      <a:pt x="8730" y="101377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8" name="Freeform 907">
                <a:extLst>
                  <a:ext uri="{FF2B5EF4-FFF2-40B4-BE49-F238E27FC236}">
                    <a16:creationId xmlns:a16="http://schemas.microsoft.com/office/drawing/2014/main" id="{77E954A5-C7E7-DD45-B1D0-8E03E7EB30CC}"/>
                  </a:ext>
                </a:extLst>
              </p:cNvPr>
              <p:cNvSpPr/>
              <p:nvPr/>
            </p:nvSpPr>
            <p:spPr>
              <a:xfrm>
                <a:off x="6631105" y="3967835"/>
                <a:ext cx="302364" cy="1008995"/>
              </a:xfrm>
              <a:custGeom>
                <a:avLst/>
                <a:gdLst>
                  <a:gd name="connsiteX0" fmla="*/ 8730 w 302364"/>
                  <a:gd name="connsiteY0" fmla="*/ 1008996 h 1008995"/>
                  <a:gd name="connsiteX1" fmla="*/ 1568 w 302364"/>
                  <a:gd name="connsiteY1" fmla="*/ 1004221 h 1008995"/>
                  <a:gd name="connsiteX2" fmla="*/ 3956 w 302364"/>
                  <a:gd name="connsiteY2" fmla="*/ 992285 h 1008995"/>
                  <a:gd name="connsiteX3" fmla="*/ 68412 w 302364"/>
                  <a:gd name="connsiteY3" fmla="*/ 956476 h 1008995"/>
                  <a:gd name="connsiteX4" fmla="*/ 273717 w 302364"/>
                  <a:gd name="connsiteY4" fmla="*/ 841887 h 1008995"/>
                  <a:gd name="connsiteX5" fmla="*/ 285653 w 302364"/>
                  <a:gd name="connsiteY5" fmla="*/ 818014 h 1008995"/>
                  <a:gd name="connsiteX6" fmla="*/ 283266 w 302364"/>
                  <a:gd name="connsiteY6" fmla="*/ 772656 h 1008995"/>
                  <a:gd name="connsiteX7" fmla="*/ 280879 w 302364"/>
                  <a:gd name="connsiteY7" fmla="*/ 617484 h 1008995"/>
                  <a:gd name="connsiteX8" fmla="*/ 283266 w 302364"/>
                  <a:gd name="connsiteY8" fmla="*/ 388306 h 1008995"/>
                  <a:gd name="connsiteX9" fmla="*/ 285653 w 302364"/>
                  <a:gd name="connsiteY9" fmla="*/ 268942 h 1008995"/>
                  <a:gd name="connsiteX10" fmla="*/ 285653 w 302364"/>
                  <a:gd name="connsiteY10" fmla="*/ 199712 h 1008995"/>
                  <a:gd name="connsiteX11" fmla="*/ 285653 w 302364"/>
                  <a:gd name="connsiteY11" fmla="*/ 173452 h 1008995"/>
                  <a:gd name="connsiteX12" fmla="*/ 3956 w 302364"/>
                  <a:gd name="connsiteY12" fmla="*/ 15892 h 1008995"/>
                  <a:gd name="connsiteX13" fmla="*/ 1568 w 302364"/>
                  <a:gd name="connsiteY13" fmla="*/ 3956 h 1008995"/>
                  <a:gd name="connsiteX14" fmla="*/ 13505 w 302364"/>
                  <a:gd name="connsiteY14" fmla="*/ 1568 h 1008995"/>
                  <a:gd name="connsiteX15" fmla="*/ 297589 w 302364"/>
                  <a:gd name="connsiteY15" fmla="*/ 161515 h 1008995"/>
                  <a:gd name="connsiteX16" fmla="*/ 302364 w 302364"/>
                  <a:gd name="connsiteY16" fmla="*/ 168677 h 1008995"/>
                  <a:gd name="connsiteX17" fmla="*/ 302364 w 302364"/>
                  <a:gd name="connsiteY17" fmla="*/ 199712 h 1008995"/>
                  <a:gd name="connsiteX18" fmla="*/ 302364 w 302364"/>
                  <a:gd name="connsiteY18" fmla="*/ 268942 h 1008995"/>
                  <a:gd name="connsiteX19" fmla="*/ 299977 w 302364"/>
                  <a:gd name="connsiteY19" fmla="*/ 388306 h 1008995"/>
                  <a:gd name="connsiteX20" fmla="*/ 297589 w 302364"/>
                  <a:gd name="connsiteY20" fmla="*/ 617484 h 1008995"/>
                  <a:gd name="connsiteX21" fmla="*/ 299977 w 302364"/>
                  <a:gd name="connsiteY21" fmla="*/ 772656 h 1008995"/>
                  <a:gd name="connsiteX22" fmla="*/ 302364 w 302364"/>
                  <a:gd name="connsiteY22" fmla="*/ 818014 h 1008995"/>
                  <a:gd name="connsiteX23" fmla="*/ 280879 w 302364"/>
                  <a:gd name="connsiteY23" fmla="*/ 858598 h 1008995"/>
                  <a:gd name="connsiteX24" fmla="*/ 75574 w 302364"/>
                  <a:gd name="connsiteY24" fmla="*/ 973187 h 1008995"/>
                  <a:gd name="connsiteX25" fmla="*/ 11117 w 302364"/>
                  <a:gd name="connsiteY25" fmla="*/ 1008996 h 1008995"/>
                  <a:gd name="connsiteX26" fmla="*/ 8730 w 302364"/>
                  <a:gd name="connsiteY26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6" y="992285"/>
                    </a:cubicBezTo>
                    <a:lnTo>
                      <a:pt x="68412" y="956476"/>
                    </a:lnTo>
                    <a:cubicBezTo>
                      <a:pt x="137643" y="918280"/>
                      <a:pt x="204486" y="880083"/>
                      <a:pt x="273717" y="841887"/>
                    </a:cubicBezTo>
                    <a:cubicBezTo>
                      <a:pt x="283266" y="837113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2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2"/>
                    </a:cubicBezTo>
                    <a:lnTo>
                      <a:pt x="285653" y="173452"/>
                    </a:lnTo>
                    <a:lnTo>
                      <a:pt x="3956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6" y="-819"/>
                      <a:pt x="8730" y="-819"/>
                      <a:pt x="13505" y="1568"/>
                    </a:cubicBezTo>
                    <a:lnTo>
                      <a:pt x="297589" y="161515"/>
                    </a:lnTo>
                    <a:cubicBezTo>
                      <a:pt x="299977" y="163903"/>
                      <a:pt x="302364" y="166290"/>
                      <a:pt x="302364" y="168677"/>
                    </a:cubicBezTo>
                    <a:lnTo>
                      <a:pt x="302364" y="199712"/>
                    </a:lnTo>
                    <a:cubicBezTo>
                      <a:pt x="302364" y="223584"/>
                      <a:pt x="302364" y="245070"/>
                      <a:pt x="302364" y="268942"/>
                    </a:cubicBezTo>
                    <a:cubicBezTo>
                      <a:pt x="302364" y="309526"/>
                      <a:pt x="299977" y="347722"/>
                      <a:pt x="299977" y="388306"/>
                    </a:cubicBezTo>
                    <a:cubicBezTo>
                      <a:pt x="297589" y="462311"/>
                      <a:pt x="297589" y="541091"/>
                      <a:pt x="297589" y="617484"/>
                    </a:cubicBezTo>
                    <a:cubicBezTo>
                      <a:pt x="297589" y="670004"/>
                      <a:pt x="299977" y="720136"/>
                      <a:pt x="299977" y="772656"/>
                    </a:cubicBezTo>
                    <a:lnTo>
                      <a:pt x="302364" y="818014"/>
                    </a:lnTo>
                    <a:cubicBezTo>
                      <a:pt x="302364" y="832338"/>
                      <a:pt x="299977" y="846661"/>
                      <a:pt x="280879" y="858598"/>
                    </a:cubicBezTo>
                    <a:cubicBezTo>
                      <a:pt x="211648" y="896794"/>
                      <a:pt x="142417" y="934991"/>
                      <a:pt x="75574" y="973187"/>
                    </a:cubicBezTo>
                    <a:lnTo>
                      <a:pt x="11117" y="1008996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09" name="Freeform 908">
                <a:extLst>
                  <a:ext uri="{FF2B5EF4-FFF2-40B4-BE49-F238E27FC236}">
                    <a16:creationId xmlns:a16="http://schemas.microsoft.com/office/drawing/2014/main" id="{F5980946-9607-9E4D-880C-4696D0E3120C}"/>
                  </a:ext>
                </a:extLst>
              </p:cNvPr>
              <p:cNvSpPr/>
              <p:nvPr/>
            </p:nvSpPr>
            <p:spPr>
              <a:xfrm>
                <a:off x="4886011" y="3965448"/>
                <a:ext cx="307138" cy="1011382"/>
              </a:xfrm>
              <a:custGeom>
                <a:avLst/>
                <a:gdLst>
                  <a:gd name="connsiteX0" fmla="*/ 11117 w 307138"/>
                  <a:gd name="connsiteY0" fmla="*/ 1011383 h 1011382"/>
                  <a:gd name="connsiteX1" fmla="*/ 3955 w 307138"/>
                  <a:gd name="connsiteY1" fmla="*/ 1006609 h 1011382"/>
                  <a:gd name="connsiteX2" fmla="*/ 6343 w 307138"/>
                  <a:gd name="connsiteY2" fmla="*/ 994672 h 1011382"/>
                  <a:gd name="connsiteX3" fmla="*/ 63637 w 307138"/>
                  <a:gd name="connsiteY3" fmla="*/ 963638 h 1011382"/>
                  <a:gd name="connsiteX4" fmla="*/ 276104 w 307138"/>
                  <a:gd name="connsiteY4" fmla="*/ 844274 h 1011382"/>
                  <a:gd name="connsiteX5" fmla="*/ 288041 w 307138"/>
                  <a:gd name="connsiteY5" fmla="*/ 822789 h 1011382"/>
                  <a:gd name="connsiteX6" fmla="*/ 285653 w 307138"/>
                  <a:gd name="connsiteY6" fmla="*/ 698651 h 1011382"/>
                  <a:gd name="connsiteX7" fmla="*/ 283266 w 307138"/>
                  <a:gd name="connsiteY7" fmla="*/ 610322 h 1011382"/>
                  <a:gd name="connsiteX8" fmla="*/ 280879 w 307138"/>
                  <a:gd name="connsiteY8" fmla="*/ 486184 h 1011382"/>
                  <a:gd name="connsiteX9" fmla="*/ 283266 w 307138"/>
                  <a:gd name="connsiteY9" fmla="*/ 362046 h 1011382"/>
                  <a:gd name="connsiteX10" fmla="*/ 283266 w 307138"/>
                  <a:gd name="connsiteY10" fmla="*/ 283266 h 1011382"/>
                  <a:gd name="connsiteX11" fmla="*/ 283266 w 307138"/>
                  <a:gd name="connsiteY11" fmla="*/ 204486 h 1011382"/>
                  <a:gd name="connsiteX12" fmla="*/ 283266 w 307138"/>
                  <a:gd name="connsiteY12" fmla="*/ 173452 h 1011382"/>
                  <a:gd name="connsiteX13" fmla="*/ 257006 w 307138"/>
                  <a:gd name="connsiteY13" fmla="*/ 159128 h 1011382"/>
                  <a:gd name="connsiteX14" fmla="*/ 168677 w 307138"/>
                  <a:gd name="connsiteY14" fmla="*/ 108995 h 1011382"/>
                  <a:gd name="connsiteX15" fmla="*/ 3955 w 307138"/>
                  <a:gd name="connsiteY15" fmla="*/ 15892 h 1011382"/>
                  <a:gd name="connsiteX16" fmla="*/ 1568 w 307138"/>
                  <a:gd name="connsiteY16" fmla="*/ 3955 h 1011382"/>
                  <a:gd name="connsiteX17" fmla="*/ 13505 w 307138"/>
                  <a:gd name="connsiteY17" fmla="*/ 1568 h 1011382"/>
                  <a:gd name="connsiteX18" fmla="*/ 178226 w 307138"/>
                  <a:gd name="connsiteY18" fmla="*/ 94672 h 1011382"/>
                  <a:gd name="connsiteX19" fmla="*/ 266555 w 307138"/>
                  <a:gd name="connsiteY19" fmla="*/ 144804 h 1011382"/>
                  <a:gd name="connsiteX20" fmla="*/ 297589 w 307138"/>
                  <a:gd name="connsiteY20" fmla="*/ 161515 h 1011382"/>
                  <a:gd name="connsiteX21" fmla="*/ 302364 w 307138"/>
                  <a:gd name="connsiteY21" fmla="*/ 168677 h 1011382"/>
                  <a:gd name="connsiteX22" fmla="*/ 302364 w 307138"/>
                  <a:gd name="connsiteY22" fmla="*/ 204486 h 1011382"/>
                  <a:gd name="connsiteX23" fmla="*/ 302364 w 307138"/>
                  <a:gd name="connsiteY23" fmla="*/ 283266 h 1011382"/>
                  <a:gd name="connsiteX24" fmla="*/ 302364 w 307138"/>
                  <a:gd name="connsiteY24" fmla="*/ 362046 h 1011382"/>
                  <a:gd name="connsiteX25" fmla="*/ 299977 w 307138"/>
                  <a:gd name="connsiteY25" fmla="*/ 486184 h 1011382"/>
                  <a:gd name="connsiteX26" fmla="*/ 302364 w 307138"/>
                  <a:gd name="connsiteY26" fmla="*/ 610322 h 1011382"/>
                  <a:gd name="connsiteX27" fmla="*/ 304751 w 307138"/>
                  <a:gd name="connsiteY27" fmla="*/ 698651 h 1011382"/>
                  <a:gd name="connsiteX28" fmla="*/ 307139 w 307138"/>
                  <a:gd name="connsiteY28" fmla="*/ 822789 h 1011382"/>
                  <a:gd name="connsiteX29" fmla="*/ 285653 w 307138"/>
                  <a:gd name="connsiteY29" fmla="*/ 860985 h 1011382"/>
                  <a:gd name="connsiteX30" fmla="*/ 73186 w 307138"/>
                  <a:gd name="connsiteY30" fmla="*/ 980348 h 1011382"/>
                  <a:gd name="connsiteX31" fmla="*/ 15892 w 307138"/>
                  <a:gd name="connsiteY31" fmla="*/ 1011383 h 1011382"/>
                  <a:gd name="connsiteX32" fmla="*/ 11117 w 307138"/>
                  <a:gd name="connsiteY32" fmla="*/ 1011383 h 10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7138" h="1011382">
                    <a:moveTo>
                      <a:pt x="11117" y="1011383"/>
                    </a:moveTo>
                    <a:cubicBezTo>
                      <a:pt x="8730" y="1011383"/>
                      <a:pt x="3955" y="1008996"/>
                      <a:pt x="3955" y="1006609"/>
                    </a:cubicBezTo>
                    <a:cubicBezTo>
                      <a:pt x="1568" y="1001834"/>
                      <a:pt x="3955" y="997060"/>
                      <a:pt x="6343" y="994672"/>
                    </a:cubicBezTo>
                    <a:lnTo>
                      <a:pt x="63637" y="963638"/>
                    </a:lnTo>
                    <a:cubicBezTo>
                      <a:pt x="135255" y="923054"/>
                      <a:pt x="204486" y="884858"/>
                      <a:pt x="276104" y="844274"/>
                    </a:cubicBezTo>
                    <a:cubicBezTo>
                      <a:pt x="285653" y="839500"/>
                      <a:pt x="288041" y="834725"/>
                      <a:pt x="288041" y="822789"/>
                    </a:cubicBezTo>
                    <a:cubicBezTo>
                      <a:pt x="288041" y="782205"/>
                      <a:pt x="285653" y="739234"/>
                      <a:pt x="285653" y="698651"/>
                    </a:cubicBezTo>
                    <a:lnTo>
                      <a:pt x="283266" y="610322"/>
                    </a:lnTo>
                    <a:cubicBezTo>
                      <a:pt x="283266" y="569738"/>
                      <a:pt x="280879" y="529155"/>
                      <a:pt x="280879" y="486184"/>
                    </a:cubicBezTo>
                    <a:cubicBezTo>
                      <a:pt x="280879" y="445600"/>
                      <a:pt x="280879" y="402629"/>
                      <a:pt x="283266" y="362046"/>
                    </a:cubicBezTo>
                    <a:cubicBezTo>
                      <a:pt x="283266" y="335786"/>
                      <a:pt x="283266" y="309526"/>
                      <a:pt x="283266" y="283266"/>
                    </a:cubicBezTo>
                    <a:cubicBezTo>
                      <a:pt x="283266" y="257006"/>
                      <a:pt x="283266" y="230746"/>
                      <a:pt x="283266" y="204486"/>
                    </a:cubicBezTo>
                    <a:lnTo>
                      <a:pt x="283266" y="173452"/>
                    </a:lnTo>
                    <a:lnTo>
                      <a:pt x="257006" y="159128"/>
                    </a:lnTo>
                    <a:cubicBezTo>
                      <a:pt x="228359" y="142417"/>
                      <a:pt x="197324" y="125706"/>
                      <a:pt x="168677" y="10899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178226" y="94672"/>
                    </a:lnTo>
                    <a:cubicBezTo>
                      <a:pt x="206873" y="111382"/>
                      <a:pt x="237908" y="128093"/>
                      <a:pt x="266555" y="144804"/>
                    </a:cubicBezTo>
                    <a:lnTo>
                      <a:pt x="297589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204486"/>
                    </a:lnTo>
                    <a:cubicBezTo>
                      <a:pt x="302364" y="230746"/>
                      <a:pt x="302364" y="257006"/>
                      <a:pt x="302364" y="283266"/>
                    </a:cubicBezTo>
                    <a:cubicBezTo>
                      <a:pt x="302364" y="309526"/>
                      <a:pt x="302364" y="335786"/>
                      <a:pt x="302364" y="362046"/>
                    </a:cubicBezTo>
                    <a:cubicBezTo>
                      <a:pt x="302364" y="402629"/>
                      <a:pt x="299977" y="445600"/>
                      <a:pt x="299977" y="486184"/>
                    </a:cubicBezTo>
                    <a:cubicBezTo>
                      <a:pt x="299977" y="526767"/>
                      <a:pt x="299977" y="567351"/>
                      <a:pt x="302364" y="610322"/>
                    </a:cubicBezTo>
                    <a:lnTo>
                      <a:pt x="304751" y="698651"/>
                    </a:lnTo>
                    <a:cubicBezTo>
                      <a:pt x="304751" y="739234"/>
                      <a:pt x="304751" y="782205"/>
                      <a:pt x="307139" y="822789"/>
                    </a:cubicBezTo>
                    <a:cubicBezTo>
                      <a:pt x="307139" y="839500"/>
                      <a:pt x="302364" y="851436"/>
                      <a:pt x="285653" y="860985"/>
                    </a:cubicBezTo>
                    <a:cubicBezTo>
                      <a:pt x="214035" y="899181"/>
                      <a:pt x="144804" y="939765"/>
                      <a:pt x="73186" y="980348"/>
                    </a:cubicBezTo>
                    <a:lnTo>
                      <a:pt x="15892" y="1011383"/>
                    </a:lnTo>
                    <a:cubicBezTo>
                      <a:pt x="13505" y="1011383"/>
                      <a:pt x="11117" y="1011383"/>
                      <a:pt x="11117" y="101138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0" name="Freeform 909">
                <a:extLst>
                  <a:ext uri="{FF2B5EF4-FFF2-40B4-BE49-F238E27FC236}">
                    <a16:creationId xmlns:a16="http://schemas.microsoft.com/office/drawing/2014/main" id="{F0889501-715B-464E-82FC-534FEF2E660F}"/>
                  </a:ext>
                </a:extLst>
              </p:cNvPr>
              <p:cNvSpPr/>
              <p:nvPr/>
            </p:nvSpPr>
            <p:spPr>
              <a:xfrm>
                <a:off x="3145692" y="3967835"/>
                <a:ext cx="302364" cy="1011383"/>
              </a:xfrm>
              <a:custGeom>
                <a:avLst/>
                <a:gdLst>
                  <a:gd name="connsiteX0" fmla="*/ 8730 w 302364"/>
                  <a:gd name="connsiteY0" fmla="*/ 1008996 h 1011383"/>
                  <a:gd name="connsiteX1" fmla="*/ 1568 w 302364"/>
                  <a:gd name="connsiteY1" fmla="*/ 1004221 h 1011383"/>
                  <a:gd name="connsiteX2" fmla="*/ 3955 w 302364"/>
                  <a:gd name="connsiteY2" fmla="*/ 992285 h 1011383"/>
                  <a:gd name="connsiteX3" fmla="*/ 68412 w 302364"/>
                  <a:gd name="connsiteY3" fmla="*/ 956476 h 1011383"/>
                  <a:gd name="connsiteX4" fmla="*/ 273717 w 302364"/>
                  <a:gd name="connsiteY4" fmla="*/ 841887 h 1011383"/>
                  <a:gd name="connsiteX5" fmla="*/ 285653 w 302364"/>
                  <a:gd name="connsiteY5" fmla="*/ 818014 h 1011383"/>
                  <a:gd name="connsiteX6" fmla="*/ 283266 w 302364"/>
                  <a:gd name="connsiteY6" fmla="*/ 772656 h 1011383"/>
                  <a:gd name="connsiteX7" fmla="*/ 280879 w 302364"/>
                  <a:gd name="connsiteY7" fmla="*/ 617484 h 1011383"/>
                  <a:gd name="connsiteX8" fmla="*/ 283266 w 302364"/>
                  <a:gd name="connsiteY8" fmla="*/ 388306 h 1011383"/>
                  <a:gd name="connsiteX9" fmla="*/ 285653 w 302364"/>
                  <a:gd name="connsiteY9" fmla="*/ 268942 h 1011383"/>
                  <a:gd name="connsiteX10" fmla="*/ 285653 w 302364"/>
                  <a:gd name="connsiteY10" fmla="*/ 199712 h 1011383"/>
                  <a:gd name="connsiteX11" fmla="*/ 285653 w 302364"/>
                  <a:gd name="connsiteY11" fmla="*/ 173452 h 1011383"/>
                  <a:gd name="connsiteX12" fmla="*/ 3955 w 302364"/>
                  <a:gd name="connsiteY12" fmla="*/ 15892 h 1011383"/>
                  <a:gd name="connsiteX13" fmla="*/ 1568 w 302364"/>
                  <a:gd name="connsiteY13" fmla="*/ 3956 h 1011383"/>
                  <a:gd name="connsiteX14" fmla="*/ 13504 w 302364"/>
                  <a:gd name="connsiteY14" fmla="*/ 1568 h 1011383"/>
                  <a:gd name="connsiteX15" fmla="*/ 297590 w 302364"/>
                  <a:gd name="connsiteY15" fmla="*/ 161515 h 1011383"/>
                  <a:gd name="connsiteX16" fmla="*/ 302364 w 302364"/>
                  <a:gd name="connsiteY16" fmla="*/ 168677 h 1011383"/>
                  <a:gd name="connsiteX17" fmla="*/ 302364 w 302364"/>
                  <a:gd name="connsiteY17" fmla="*/ 202099 h 1011383"/>
                  <a:gd name="connsiteX18" fmla="*/ 302364 w 302364"/>
                  <a:gd name="connsiteY18" fmla="*/ 271330 h 1011383"/>
                  <a:gd name="connsiteX19" fmla="*/ 299977 w 302364"/>
                  <a:gd name="connsiteY19" fmla="*/ 390693 h 1011383"/>
                  <a:gd name="connsiteX20" fmla="*/ 297590 w 302364"/>
                  <a:gd name="connsiteY20" fmla="*/ 619871 h 1011383"/>
                  <a:gd name="connsiteX21" fmla="*/ 299977 w 302364"/>
                  <a:gd name="connsiteY21" fmla="*/ 775043 h 1011383"/>
                  <a:gd name="connsiteX22" fmla="*/ 302364 w 302364"/>
                  <a:gd name="connsiteY22" fmla="*/ 820402 h 1011383"/>
                  <a:gd name="connsiteX23" fmla="*/ 280879 w 302364"/>
                  <a:gd name="connsiteY23" fmla="*/ 860985 h 1011383"/>
                  <a:gd name="connsiteX24" fmla="*/ 75573 w 302364"/>
                  <a:gd name="connsiteY24" fmla="*/ 975574 h 1011383"/>
                  <a:gd name="connsiteX25" fmla="*/ 11117 w 302364"/>
                  <a:gd name="connsiteY25" fmla="*/ 1011383 h 1011383"/>
                  <a:gd name="connsiteX26" fmla="*/ 8730 w 302364"/>
                  <a:gd name="connsiteY26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68412" y="956476"/>
                    </a:lnTo>
                    <a:cubicBezTo>
                      <a:pt x="137643" y="918280"/>
                      <a:pt x="204486" y="880083"/>
                      <a:pt x="273717" y="841887"/>
                    </a:cubicBezTo>
                    <a:cubicBezTo>
                      <a:pt x="283266" y="837113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7457"/>
                      <a:pt x="285653" y="223584"/>
                      <a:pt x="285653" y="199712"/>
                    </a:cubicBezTo>
                    <a:lnTo>
                      <a:pt x="285653" y="173452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3"/>
                      <a:pt x="302364" y="166290"/>
                      <a:pt x="302364" y="168677"/>
                    </a:cubicBezTo>
                    <a:lnTo>
                      <a:pt x="302364" y="202099"/>
                    </a:lnTo>
                    <a:cubicBezTo>
                      <a:pt x="302364" y="225971"/>
                      <a:pt x="302364" y="247457"/>
                      <a:pt x="302364" y="271330"/>
                    </a:cubicBezTo>
                    <a:cubicBezTo>
                      <a:pt x="302364" y="311913"/>
                      <a:pt x="299977" y="350110"/>
                      <a:pt x="299977" y="390693"/>
                    </a:cubicBezTo>
                    <a:cubicBezTo>
                      <a:pt x="297590" y="464698"/>
                      <a:pt x="297590" y="543478"/>
                      <a:pt x="297590" y="619871"/>
                    </a:cubicBezTo>
                    <a:cubicBezTo>
                      <a:pt x="297590" y="672391"/>
                      <a:pt x="299977" y="724911"/>
                      <a:pt x="299977" y="775043"/>
                    </a:cubicBezTo>
                    <a:lnTo>
                      <a:pt x="302364" y="820402"/>
                    </a:lnTo>
                    <a:cubicBezTo>
                      <a:pt x="302364" y="834725"/>
                      <a:pt x="299977" y="849049"/>
                      <a:pt x="280879" y="860985"/>
                    </a:cubicBezTo>
                    <a:cubicBezTo>
                      <a:pt x="211648" y="899182"/>
                      <a:pt x="142417" y="937378"/>
                      <a:pt x="75573" y="975574"/>
                    </a:cubicBezTo>
                    <a:lnTo>
                      <a:pt x="11117" y="1011383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1" name="Freeform 910">
                <a:extLst>
                  <a:ext uri="{FF2B5EF4-FFF2-40B4-BE49-F238E27FC236}">
                    <a16:creationId xmlns:a16="http://schemas.microsoft.com/office/drawing/2014/main" id="{4503C99B-DAD7-8640-819B-409DCD860949}"/>
                  </a:ext>
                </a:extLst>
              </p:cNvPr>
              <p:cNvSpPr/>
              <p:nvPr/>
            </p:nvSpPr>
            <p:spPr>
              <a:xfrm>
                <a:off x="1398210" y="3965448"/>
                <a:ext cx="307138" cy="1011382"/>
              </a:xfrm>
              <a:custGeom>
                <a:avLst/>
                <a:gdLst>
                  <a:gd name="connsiteX0" fmla="*/ 13504 w 307138"/>
                  <a:gd name="connsiteY0" fmla="*/ 1011383 h 1011382"/>
                  <a:gd name="connsiteX1" fmla="*/ 6343 w 307138"/>
                  <a:gd name="connsiteY1" fmla="*/ 1006609 h 1011382"/>
                  <a:gd name="connsiteX2" fmla="*/ 8730 w 307138"/>
                  <a:gd name="connsiteY2" fmla="*/ 994672 h 1011382"/>
                  <a:gd name="connsiteX3" fmla="*/ 66024 w 307138"/>
                  <a:gd name="connsiteY3" fmla="*/ 961251 h 1011382"/>
                  <a:gd name="connsiteX4" fmla="*/ 276104 w 307138"/>
                  <a:gd name="connsiteY4" fmla="*/ 844274 h 1011382"/>
                  <a:gd name="connsiteX5" fmla="*/ 288040 w 307138"/>
                  <a:gd name="connsiteY5" fmla="*/ 822789 h 1011382"/>
                  <a:gd name="connsiteX6" fmla="*/ 285653 w 307138"/>
                  <a:gd name="connsiteY6" fmla="*/ 698651 h 1011382"/>
                  <a:gd name="connsiteX7" fmla="*/ 283266 w 307138"/>
                  <a:gd name="connsiteY7" fmla="*/ 610322 h 1011382"/>
                  <a:gd name="connsiteX8" fmla="*/ 280879 w 307138"/>
                  <a:gd name="connsiteY8" fmla="*/ 486184 h 1011382"/>
                  <a:gd name="connsiteX9" fmla="*/ 283266 w 307138"/>
                  <a:gd name="connsiteY9" fmla="*/ 362046 h 1011382"/>
                  <a:gd name="connsiteX10" fmla="*/ 283266 w 307138"/>
                  <a:gd name="connsiteY10" fmla="*/ 283266 h 1011382"/>
                  <a:gd name="connsiteX11" fmla="*/ 283266 w 307138"/>
                  <a:gd name="connsiteY11" fmla="*/ 204486 h 1011382"/>
                  <a:gd name="connsiteX12" fmla="*/ 283266 w 307138"/>
                  <a:gd name="connsiteY12" fmla="*/ 173452 h 1011382"/>
                  <a:gd name="connsiteX13" fmla="*/ 257006 w 307138"/>
                  <a:gd name="connsiteY13" fmla="*/ 159128 h 1011382"/>
                  <a:gd name="connsiteX14" fmla="*/ 168677 w 307138"/>
                  <a:gd name="connsiteY14" fmla="*/ 108995 h 1011382"/>
                  <a:gd name="connsiteX15" fmla="*/ 3955 w 307138"/>
                  <a:gd name="connsiteY15" fmla="*/ 15892 h 1011382"/>
                  <a:gd name="connsiteX16" fmla="*/ 1568 w 307138"/>
                  <a:gd name="connsiteY16" fmla="*/ 3955 h 1011382"/>
                  <a:gd name="connsiteX17" fmla="*/ 13504 w 307138"/>
                  <a:gd name="connsiteY17" fmla="*/ 1568 h 1011382"/>
                  <a:gd name="connsiteX18" fmla="*/ 178226 w 307138"/>
                  <a:gd name="connsiteY18" fmla="*/ 94672 h 1011382"/>
                  <a:gd name="connsiteX19" fmla="*/ 266555 w 307138"/>
                  <a:gd name="connsiteY19" fmla="*/ 144804 h 1011382"/>
                  <a:gd name="connsiteX20" fmla="*/ 297590 w 307138"/>
                  <a:gd name="connsiteY20" fmla="*/ 161515 h 1011382"/>
                  <a:gd name="connsiteX21" fmla="*/ 302364 w 307138"/>
                  <a:gd name="connsiteY21" fmla="*/ 168677 h 1011382"/>
                  <a:gd name="connsiteX22" fmla="*/ 302364 w 307138"/>
                  <a:gd name="connsiteY22" fmla="*/ 204486 h 1011382"/>
                  <a:gd name="connsiteX23" fmla="*/ 302364 w 307138"/>
                  <a:gd name="connsiteY23" fmla="*/ 283266 h 1011382"/>
                  <a:gd name="connsiteX24" fmla="*/ 302364 w 307138"/>
                  <a:gd name="connsiteY24" fmla="*/ 362046 h 1011382"/>
                  <a:gd name="connsiteX25" fmla="*/ 299977 w 307138"/>
                  <a:gd name="connsiteY25" fmla="*/ 486184 h 1011382"/>
                  <a:gd name="connsiteX26" fmla="*/ 302364 w 307138"/>
                  <a:gd name="connsiteY26" fmla="*/ 610322 h 1011382"/>
                  <a:gd name="connsiteX27" fmla="*/ 304751 w 307138"/>
                  <a:gd name="connsiteY27" fmla="*/ 698651 h 1011382"/>
                  <a:gd name="connsiteX28" fmla="*/ 307139 w 307138"/>
                  <a:gd name="connsiteY28" fmla="*/ 822789 h 1011382"/>
                  <a:gd name="connsiteX29" fmla="*/ 285653 w 307138"/>
                  <a:gd name="connsiteY29" fmla="*/ 860985 h 1011382"/>
                  <a:gd name="connsiteX30" fmla="*/ 75573 w 307138"/>
                  <a:gd name="connsiteY30" fmla="*/ 977961 h 1011382"/>
                  <a:gd name="connsiteX31" fmla="*/ 18279 w 307138"/>
                  <a:gd name="connsiteY31" fmla="*/ 1011383 h 1011382"/>
                  <a:gd name="connsiteX32" fmla="*/ 13504 w 307138"/>
                  <a:gd name="connsiteY32" fmla="*/ 1011383 h 10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7138" h="1011382">
                    <a:moveTo>
                      <a:pt x="13504" y="1011383"/>
                    </a:moveTo>
                    <a:cubicBezTo>
                      <a:pt x="11117" y="1011383"/>
                      <a:pt x="6343" y="1008996"/>
                      <a:pt x="6343" y="1006609"/>
                    </a:cubicBezTo>
                    <a:cubicBezTo>
                      <a:pt x="3955" y="1001834"/>
                      <a:pt x="6343" y="997060"/>
                      <a:pt x="8730" y="994672"/>
                    </a:cubicBezTo>
                    <a:lnTo>
                      <a:pt x="66024" y="961251"/>
                    </a:lnTo>
                    <a:cubicBezTo>
                      <a:pt x="135255" y="923054"/>
                      <a:pt x="206873" y="882471"/>
                      <a:pt x="276104" y="844274"/>
                    </a:cubicBezTo>
                    <a:cubicBezTo>
                      <a:pt x="285653" y="839500"/>
                      <a:pt x="288040" y="834725"/>
                      <a:pt x="288040" y="822789"/>
                    </a:cubicBezTo>
                    <a:cubicBezTo>
                      <a:pt x="288040" y="782205"/>
                      <a:pt x="285653" y="741621"/>
                      <a:pt x="285653" y="698651"/>
                    </a:cubicBezTo>
                    <a:lnTo>
                      <a:pt x="283266" y="610322"/>
                    </a:lnTo>
                    <a:cubicBezTo>
                      <a:pt x="283266" y="569738"/>
                      <a:pt x="280879" y="529155"/>
                      <a:pt x="280879" y="486184"/>
                    </a:cubicBezTo>
                    <a:cubicBezTo>
                      <a:pt x="280879" y="445600"/>
                      <a:pt x="280879" y="402629"/>
                      <a:pt x="283266" y="362046"/>
                    </a:cubicBezTo>
                    <a:cubicBezTo>
                      <a:pt x="283266" y="335786"/>
                      <a:pt x="283266" y="309526"/>
                      <a:pt x="283266" y="283266"/>
                    </a:cubicBezTo>
                    <a:cubicBezTo>
                      <a:pt x="283266" y="257006"/>
                      <a:pt x="283266" y="230746"/>
                      <a:pt x="283266" y="204486"/>
                    </a:cubicBezTo>
                    <a:lnTo>
                      <a:pt x="283266" y="173452"/>
                    </a:lnTo>
                    <a:lnTo>
                      <a:pt x="257006" y="159128"/>
                    </a:lnTo>
                    <a:cubicBezTo>
                      <a:pt x="228359" y="142417"/>
                      <a:pt x="197324" y="125706"/>
                      <a:pt x="168677" y="10899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178226" y="94672"/>
                    </a:lnTo>
                    <a:cubicBezTo>
                      <a:pt x="206873" y="111382"/>
                      <a:pt x="237908" y="128093"/>
                      <a:pt x="266555" y="144804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204486"/>
                    </a:lnTo>
                    <a:cubicBezTo>
                      <a:pt x="302364" y="230746"/>
                      <a:pt x="302364" y="257006"/>
                      <a:pt x="302364" y="283266"/>
                    </a:cubicBezTo>
                    <a:cubicBezTo>
                      <a:pt x="302364" y="309526"/>
                      <a:pt x="302364" y="335786"/>
                      <a:pt x="302364" y="362046"/>
                    </a:cubicBezTo>
                    <a:cubicBezTo>
                      <a:pt x="302364" y="402629"/>
                      <a:pt x="299977" y="445600"/>
                      <a:pt x="299977" y="486184"/>
                    </a:cubicBezTo>
                    <a:cubicBezTo>
                      <a:pt x="299977" y="526767"/>
                      <a:pt x="299977" y="567351"/>
                      <a:pt x="302364" y="610322"/>
                    </a:cubicBezTo>
                    <a:lnTo>
                      <a:pt x="304751" y="698651"/>
                    </a:lnTo>
                    <a:cubicBezTo>
                      <a:pt x="304751" y="739234"/>
                      <a:pt x="304751" y="779818"/>
                      <a:pt x="307139" y="822789"/>
                    </a:cubicBezTo>
                    <a:cubicBezTo>
                      <a:pt x="307139" y="839500"/>
                      <a:pt x="302364" y="851436"/>
                      <a:pt x="285653" y="860985"/>
                    </a:cubicBezTo>
                    <a:cubicBezTo>
                      <a:pt x="214035" y="899181"/>
                      <a:pt x="144804" y="939765"/>
                      <a:pt x="75573" y="977961"/>
                    </a:cubicBezTo>
                    <a:lnTo>
                      <a:pt x="18279" y="1011383"/>
                    </a:lnTo>
                    <a:cubicBezTo>
                      <a:pt x="15892" y="1011383"/>
                      <a:pt x="15892" y="1011383"/>
                      <a:pt x="13504" y="101138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2" name="Freeform 911">
                <a:extLst>
                  <a:ext uri="{FF2B5EF4-FFF2-40B4-BE49-F238E27FC236}">
                    <a16:creationId xmlns:a16="http://schemas.microsoft.com/office/drawing/2014/main" id="{4D255A18-2206-564E-9A4C-75EB219DACF7}"/>
                  </a:ext>
                </a:extLst>
              </p:cNvPr>
              <p:cNvSpPr/>
              <p:nvPr/>
            </p:nvSpPr>
            <p:spPr>
              <a:xfrm>
                <a:off x="518876" y="-232190"/>
                <a:ext cx="312732" cy="1186472"/>
              </a:xfrm>
              <a:custGeom>
                <a:avLst/>
                <a:gdLst>
                  <a:gd name="connsiteX0" fmla="*/ 296021 w 312732"/>
                  <a:gd name="connsiteY0" fmla="*/ 1186473 h 1186472"/>
                  <a:gd name="connsiteX1" fmla="*/ 291247 w 312732"/>
                  <a:gd name="connsiteY1" fmla="*/ 1186473 h 1186472"/>
                  <a:gd name="connsiteX2" fmla="*/ 226791 w 312732"/>
                  <a:gd name="connsiteY2" fmla="*/ 1150664 h 1186472"/>
                  <a:gd name="connsiteX3" fmla="*/ 21485 w 312732"/>
                  <a:gd name="connsiteY3" fmla="*/ 1036075 h 1186472"/>
                  <a:gd name="connsiteX4" fmla="*/ 0 w 312732"/>
                  <a:gd name="connsiteY4" fmla="*/ 995491 h 1186472"/>
                  <a:gd name="connsiteX5" fmla="*/ 2387 w 312732"/>
                  <a:gd name="connsiteY5" fmla="*/ 950133 h 1186472"/>
                  <a:gd name="connsiteX6" fmla="*/ 4775 w 312732"/>
                  <a:gd name="connsiteY6" fmla="*/ 794961 h 1186472"/>
                  <a:gd name="connsiteX7" fmla="*/ 2387 w 312732"/>
                  <a:gd name="connsiteY7" fmla="*/ 565783 h 1186472"/>
                  <a:gd name="connsiteX8" fmla="*/ 0 w 312732"/>
                  <a:gd name="connsiteY8" fmla="*/ 446419 h 1186472"/>
                  <a:gd name="connsiteX9" fmla="*/ 0 w 312732"/>
                  <a:gd name="connsiteY9" fmla="*/ 377189 h 1186472"/>
                  <a:gd name="connsiteX10" fmla="*/ 0 w 312732"/>
                  <a:gd name="connsiteY10" fmla="*/ 346154 h 1186472"/>
                  <a:gd name="connsiteX11" fmla="*/ 4775 w 312732"/>
                  <a:gd name="connsiteY11" fmla="*/ 338992 h 1186472"/>
                  <a:gd name="connsiteX12" fmla="*/ 293634 w 312732"/>
                  <a:gd name="connsiteY12" fmla="*/ 176658 h 1186472"/>
                  <a:gd name="connsiteX13" fmla="*/ 293634 w 312732"/>
                  <a:gd name="connsiteY13" fmla="*/ 9549 h 1186472"/>
                  <a:gd name="connsiteX14" fmla="*/ 303183 w 312732"/>
                  <a:gd name="connsiteY14" fmla="*/ 0 h 1186472"/>
                  <a:gd name="connsiteX15" fmla="*/ 312732 w 312732"/>
                  <a:gd name="connsiteY15" fmla="*/ 9549 h 1186472"/>
                  <a:gd name="connsiteX16" fmla="*/ 312732 w 312732"/>
                  <a:gd name="connsiteY16" fmla="*/ 181432 h 1186472"/>
                  <a:gd name="connsiteX17" fmla="*/ 307958 w 312732"/>
                  <a:gd name="connsiteY17" fmla="*/ 188594 h 1186472"/>
                  <a:gd name="connsiteX18" fmla="*/ 21485 w 312732"/>
                  <a:gd name="connsiteY18" fmla="*/ 350929 h 1186472"/>
                  <a:gd name="connsiteX19" fmla="*/ 21485 w 312732"/>
                  <a:gd name="connsiteY19" fmla="*/ 377189 h 1186472"/>
                  <a:gd name="connsiteX20" fmla="*/ 21485 w 312732"/>
                  <a:gd name="connsiteY20" fmla="*/ 446419 h 1186472"/>
                  <a:gd name="connsiteX21" fmla="*/ 23873 w 312732"/>
                  <a:gd name="connsiteY21" fmla="*/ 565783 h 1186472"/>
                  <a:gd name="connsiteX22" fmla="*/ 26260 w 312732"/>
                  <a:gd name="connsiteY22" fmla="*/ 794961 h 1186472"/>
                  <a:gd name="connsiteX23" fmla="*/ 23873 w 312732"/>
                  <a:gd name="connsiteY23" fmla="*/ 950133 h 1186472"/>
                  <a:gd name="connsiteX24" fmla="*/ 21485 w 312732"/>
                  <a:gd name="connsiteY24" fmla="*/ 995491 h 1186472"/>
                  <a:gd name="connsiteX25" fmla="*/ 33422 w 312732"/>
                  <a:gd name="connsiteY25" fmla="*/ 1019364 h 1186472"/>
                  <a:gd name="connsiteX26" fmla="*/ 238727 w 312732"/>
                  <a:gd name="connsiteY26" fmla="*/ 1133953 h 1186472"/>
                  <a:gd name="connsiteX27" fmla="*/ 303183 w 312732"/>
                  <a:gd name="connsiteY27" fmla="*/ 1169762 h 1186472"/>
                  <a:gd name="connsiteX28" fmla="*/ 305570 w 312732"/>
                  <a:gd name="connsiteY28" fmla="*/ 1181698 h 1186472"/>
                  <a:gd name="connsiteX29" fmla="*/ 296021 w 312732"/>
                  <a:gd name="connsiteY29" fmla="*/ 1186473 h 118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12732" h="1186472">
                    <a:moveTo>
                      <a:pt x="296021" y="1186473"/>
                    </a:moveTo>
                    <a:cubicBezTo>
                      <a:pt x="293634" y="1186473"/>
                      <a:pt x="293634" y="1186473"/>
                      <a:pt x="291247" y="1186473"/>
                    </a:cubicBezTo>
                    <a:lnTo>
                      <a:pt x="226791" y="1150664"/>
                    </a:lnTo>
                    <a:cubicBezTo>
                      <a:pt x="157560" y="1112468"/>
                      <a:pt x="90716" y="1074271"/>
                      <a:pt x="21485" y="1036075"/>
                    </a:cubicBezTo>
                    <a:cubicBezTo>
                      <a:pt x="2387" y="1026526"/>
                      <a:pt x="0" y="1009815"/>
                      <a:pt x="0" y="995491"/>
                    </a:cubicBezTo>
                    <a:lnTo>
                      <a:pt x="2387" y="950133"/>
                    </a:lnTo>
                    <a:cubicBezTo>
                      <a:pt x="4775" y="900001"/>
                      <a:pt x="7162" y="847481"/>
                      <a:pt x="4775" y="794961"/>
                    </a:cubicBezTo>
                    <a:cubicBezTo>
                      <a:pt x="4775" y="718568"/>
                      <a:pt x="2387" y="639788"/>
                      <a:pt x="2387" y="565783"/>
                    </a:cubicBezTo>
                    <a:cubicBezTo>
                      <a:pt x="2387" y="525199"/>
                      <a:pt x="0" y="487003"/>
                      <a:pt x="0" y="446419"/>
                    </a:cubicBezTo>
                    <a:cubicBezTo>
                      <a:pt x="0" y="422547"/>
                      <a:pt x="0" y="401061"/>
                      <a:pt x="0" y="377189"/>
                    </a:cubicBezTo>
                    <a:lnTo>
                      <a:pt x="0" y="346154"/>
                    </a:lnTo>
                    <a:cubicBezTo>
                      <a:pt x="0" y="343767"/>
                      <a:pt x="2387" y="338992"/>
                      <a:pt x="4775" y="338992"/>
                    </a:cubicBezTo>
                    <a:lnTo>
                      <a:pt x="293634" y="176658"/>
                    </a:lnTo>
                    <a:lnTo>
                      <a:pt x="293634" y="9549"/>
                    </a:lnTo>
                    <a:cubicBezTo>
                      <a:pt x="293634" y="4775"/>
                      <a:pt x="298409" y="0"/>
                      <a:pt x="303183" y="0"/>
                    </a:cubicBezTo>
                    <a:cubicBezTo>
                      <a:pt x="307958" y="0"/>
                      <a:pt x="312732" y="4775"/>
                      <a:pt x="312732" y="9549"/>
                    </a:cubicBezTo>
                    <a:lnTo>
                      <a:pt x="312732" y="181432"/>
                    </a:lnTo>
                    <a:cubicBezTo>
                      <a:pt x="312732" y="183820"/>
                      <a:pt x="310345" y="188594"/>
                      <a:pt x="307958" y="188594"/>
                    </a:cubicBezTo>
                    <a:lnTo>
                      <a:pt x="21485" y="350929"/>
                    </a:lnTo>
                    <a:lnTo>
                      <a:pt x="21485" y="377189"/>
                    </a:lnTo>
                    <a:cubicBezTo>
                      <a:pt x="21485" y="401061"/>
                      <a:pt x="21485" y="422547"/>
                      <a:pt x="21485" y="446419"/>
                    </a:cubicBezTo>
                    <a:cubicBezTo>
                      <a:pt x="21485" y="487003"/>
                      <a:pt x="23873" y="525199"/>
                      <a:pt x="23873" y="565783"/>
                    </a:cubicBezTo>
                    <a:cubicBezTo>
                      <a:pt x="26260" y="639788"/>
                      <a:pt x="26260" y="718568"/>
                      <a:pt x="26260" y="794961"/>
                    </a:cubicBezTo>
                    <a:cubicBezTo>
                      <a:pt x="26260" y="847481"/>
                      <a:pt x="23873" y="900001"/>
                      <a:pt x="23873" y="950133"/>
                    </a:cubicBezTo>
                    <a:lnTo>
                      <a:pt x="21485" y="995491"/>
                    </a:lnTo>
                    <a:cubicBezTo>
                      <a:pt x="21485" y="1009815"/>
                      <a:pt x="23873" y="1014590"/>
                      <a:pt x="33422" y="1019364"/>
                    </a:cubicBezTo>
                    <a:cubicBezTo>
                      <a:pt x="102653" y="1057560"/>
                      <a:pt x="171883" y="1095757"/>
                      <a:pt x="238727" y="1133953"/>
                    </a:cubicBezTo>
                    <a:lnTo>
                      <a:pt x="303183" y="1169762"/>
                    </a:lnTo>
                    <a:cubicBezTo>
                      <a:pt x="307958" y="1172149"/>
                      <a:pt x="307958" y="1176924"/>
                      <a:pt x="305570" y="1181698"/>
                    </a:cubicBezTo>
                    <a:cubicBezTo>
                      <a:pt x="303183" y="1184086"/>
                      <a:pt x="300796" y="1186473"/>
                      <a:pt x="296021" y="118647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3" name="Freeform 912">
                <a:extLst>
                  <a:ext uri="{FF2B5EF4-FFF2-40B4-BE49-F238E27FC236}">
                    <a16:creationId xmlns:a16="http://schemas.microsoft.com/office/drawing/2014/main" id="{2039CB1A-759C-E54B-9FA4-558AAC5F622C}"/>
                  </a:ext>
                </a:extLst>
              </p:cNvPr>
              <p:cNvSpPr/>
              <p:nvPr/>
            </p:nvSpPr>
            <p:spPr>
              <a:xfrm>
                <a:off x="1402985" y="1955367"/>
                <a:ext cx="302364" cy="1008995"/>
              </a:xfrm>
              <a:custGeom>
                <a:avLst/>
                <a:gdLst>
                  <a:gd name="connsiteX0" fmla="*/ 8730 w 302364"/>
                  <a:gd name="connsiteY0" fmla="*/ 1008996 h 1008995"/>
                  <a:gd name="connsiteX1" fmla="*/ 1568 w 302364"/>
                  <a:gd name="connsiteY1" fmla="*/ 1004221 h 1008995"/>
                  <a:gd name="connsiteX2" fmla="*/ 3955 w 302364"/>
                  <a:gd name="connsiteY2" fmla="*/ 992285 h 1008995"/>
                  <a:gd name="connsiteX3" fmla="*/ 70799 w 302364"/>
                  <a:gd name="connsiteY3" fmla="*/ 954089 h 1008995"/>
                  <a:gd name="connsiteX4" fmla="*/ 273717 w 302364"/>
                  <a:gd name="connsiteY4" fmla="*/ 841887 h 1008995"/>
                  <a:gd name="connsiteX5" fmla="*/ 285653 w 302364"/>
                  <a:gd name="connsiteY5" fmla="*/ 818014 h 1008995"/>
                  <a:gd name="connsiteX6" fmla="*/ 283266 w 302364"/>
                  <a:gd name="connsiteY6" fmla="*/ 772656 h 1008995"/>
                  <a:gd name="connsiteX7" fmla="*/ 280879 w 302364"/>
                  <a:gd name="connsiteY7" fmla="*/ 617484 h 1008995"/>
                  <a:gd name="connsiteX8" fmla="*/ 283266 w 302364"/>
                  <a:gd name="connsiteY8" fmla="*/ 388306 h 1008995"/>
                  <a:gd name="connsiteX9" fmla="*/ 285653 w 302364"/>
                  <a:gd name="connsiteY9" fmla="*/ 268942 h 1008995"/>
                  <a:gd name="connsiteX10" fmla="*/ 285653 w 302364"/>
                  <a:gd name="connsiteY10" fmla="*/ 199711 h 1008995"/>
                  <a:gd name="connsiteX11" fmla="*/ 285653 w 302364"/>
                  <a:gd name="connsiteY11" fmla="*/ 173452 h 1008995"/>
                  <a:gd name="connsiteX12" fmla="*/ 3955 w 302364"/>
                  <a:gd name="connsiteY12" fmla="*/ 15892 h 1008995"/>
                  <a:gd name="connsiteX13" fmla="*/ 1568 w 302364"/>
                  <a:gd name="connsiteY13" fmla="*/ 3955 h 1008995"/>
                  <a:gd name="connsiteX14" fmla="*/ 13504 w 302364"/>
                  <a:gd name="connsiteY14" fmla="*/ 1568 h 1008995"/>
                  <a:gd name="connsiteX15" fmla="*/ 297590 w 302364"/>
                  <a:gd name="connsiteY15" fmla="*/ 161515 h 1008995"/>
                  <a:gd name="connsiteX16" fmla="*/ 302364 w 302364"/>
                  <a:gd name="connsiteY16" fmla="*/ 168677 h 1008995"/>
                  <a:gd name="connsiteX17" fmla="*/ 302364 w 302364"/>
                  <a:gd name="connsiteY17" fmla="*/ 199711 h 1008995"/>
                  <a:gd name="connsiteX18" fmla="*/ 302364 w 302364"/>
                  <a:gd name="connsiteY18" fmla="*/ 268942 h 1008995"/>
                  <a:gd name="connsiteX19" fmla="*/ 299977 w 302364"/>
                  <a:gd name="connsiteY19" fmla="*/ 388306 h 1008995"/>
                  <a:gd name="connsiteX20" fmla="*/ 297590 w 302364"/>
                  <a:gd name="connsiteY20" fmla="*/ 617484 h 1008995"/>
                  <a:gd name="connsiteX21" fmla="*/ 299977 w 302364"/>
                  <a:gd name="connsiteY21" fmla="*/ 772656 h 1008995"/>
                  <a:gd name="connsiteX22" fmla="*/ 302364 w 302364"/>
                  <a:gd name="connsiteY22" fmla="*/ 818014 h 1008995"/>
                  <a:gd name="connsiteX23" fmla="*/ 280879 w 302364"/>
                  <a:gd name="connsiteY23" fmla="*/ 858598 h 1008995"/>
                  <a:gd name="connsiteX24" fmla="*/ 77961 w 302364"/>
                  <a:gd name="connsiteY24" fmla="*/ 970800 h 1008995"/>
                  <a:gd name="connsiteX25" fmla="*/ 11117 w 302364"/>
                  <a:gd name="connsiteY25" fmla="*/ 1008996 h 1008995"/>
                  <a:gd name="connsiteX26" fmla="*/ 8730 w 302364"/>
                  <a:gd name="connsiteY26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70799" y="954089"/>
                    </a:lnTo>
                    <a:cubicBezTo>
                      <a:pt x="137642" y="915892"/>
                      <a:pt x="206873" y="877696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2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199711"/>
                    </a:lnTo>
                    <a:cubicBezTo>
                      <a:pt x="302364" y="223584"/>
                      <a:pt x="302364" y="245070"/>
                      <a:pt x="302364" y="268942"/>
                    </a:cubicBezTo>
                    <a:cubicBezTo>
                      <a:pt x="302364" y="309526"/>
                      <a:pt x="299977" y="347722"/>
                      <a:pt x="299977" y="388306"/>
                    </a:cubicBezTo>
                    <a:cubicBezTo>
                      <a:pt x="297590" y="462311"/>
                      <a:pt x="297590" y="541091"/>
                      <a:pt x="297590" y="617484"/>
                    </a:cubicBezTo>
                    <a:cubicBezTo>
                      <a:pt x="297590" y="670004"/>
                      <a:pt x="299977" y="720136"/>
                      <a:pt x="299977" y="772656"/>
                    </a:cubicBezTo>
                    <a:lnTo>
                      <a:pt x="302364" y="818014"/>
                    </a:lnTo>
                    <a:cubicBezTo>
                      <a:pt x="302364" y="832338"/>
                      <a:pt x="299977" y="846662"/>
                      <a:pt x="280879" y="858598"/>
                    </a:cubicBezTo>
                    <a:cubicBezTo>
                      <a:pt x="214035" y="896794"/>
                      <a:pt x="144804" y="932603"/>
                      <a:pt x="77961" y="970800"/>
                    </a:cubicBezTo>
                    <a:lnTo>
                      <a:pt x="11117" y="1008996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4" name="Freeform 913">
                <a:extLst>
                  <a:ext uri="{FF2B5EF4-FFF2-40B4-BE49-F238E27FC236}">
                    <a16:creationId xmlns:a16="http://schemas.microsoft.com/office/drawing/2014/main" id="{7ED15D3E-3D85-3343-BDD7-372A172298C6}"/>
                  </a:ext>
                </a:extLst>
              </p:cNvPr>
              <p:cNvSpPr/>
              <p:nvPr/>
            </p:nvSpPr>
            <p:spPr>
              <a:xfrm>
                <a:off x="2261583" y="-232190"/>
                <a:ext cx="315119" cy="1186472"/>
              </a:xfrm>
              <a:custGeom>
                <a:avLst/>
                <a:gdLst>
                  <a:gd name="connsiteX0" fmla="*/ 296021 w 315119"/>
                  <a:gd name="connsiteY0" fmla="*/ 1186473 h 1186472"/>
                  <a:gd name="connsiteX1" fmla="*/ 291247 w 315119"/>
                  <a:gd name="connsiteY1" fmla="*/ 1186473 h 1186472"/>
                  <a:gd name="connsiteX2" fmla="*/ 233952 w 315119"/>
                  <a:gd name="connsiteY2" fmla="*/ 1155439 h 1186472"/>
                  <a:gd name="connsiteX3" fmla="*/ 21485 w 315119"/>
                  <a:gd name="connsiteY3" fmla="*/ 1036075 h 1186472"/>
                  <a:gd name="connsiteX4" fmla="*/ 0 w 315119"/>
                  <a:gd name="connsiteY4" fmla="*/ 997879 h 1186472"/>
                  <a:gd name="connsiteX5" fmla="*/ 2387 w 315119"/>
                  <a:gd name="connsiteY5" fmla="*/ 873741 h 1186472"/>
                  <a:gd name="connsiteX6" fmla="*/ 4774 w 315119"/>
                  <a:gd name="connsiteY6" fmla="*/ 785412 h 1186472"/>
                  <a:gd name="connsiteX7" fmla="*/ 7162 w 315119"/>
                  <a:gd name="connsiteY7" fmla="*/ 661274 h 1186472"/>
                  <a:gd name="connsiteX8" fmla="*/ 4774 w 315119"/>
                  <a:gd name="connsiteY8" fmla="*/ 537136 h 1186472"/>
                  <a:gd name="connsiteX9" fmla="*/ 4774 w 315119"/>
                  <a:gd name="connsiteY9" fmla="*/ 458356 h 1186472"/>
                  <a:gd name="connsiteX10" fmla="*/ 4774 w 315119"/>
                  <a:gd name="connsiteY10" fmla="*/ 379576 h 1186472"/>
                  <a:gd name="connsiteX11" fmla="*/ 4774 w 315119"/>
                  <a:gd name="connsiteY11" fmla="*/ 343767 h 1186472"/>
                  <a:gd name="connsiteX12" fmla="*/ 9549 w 315119"/>
                  <a:gd name="connsiteY12" fmla="*/ 336605 h 1186472"/>
                  <a:gd name="connsiteX13" fmla="*/ 296021 w 315119"/>
                  <a:gd name="connsiteY13" fmla="*/ 176658 h 1186472"/>
                  <a:gd name="connsiteX14" fmla="*/ 296021 w 315119"/>
                  <a:gd name="connsiteY14" fmla="*/ 9549 h 1186472"/>
                  <a:gd name="connsiteX15" fmla="*/ 305570 w 315119"/>
                  <a:gd name="connsiteY15" fmla="*/ 0 h 1186472"/>
                  <a:gd name="connsiteX16" fmla="*/ 315120 w 315119"/>
                  <a:gd name="connsiteY16" fmla="*/ 9549 h 1186472"/>
                  <a:gd name="connsiteX17" fmla="*/ 315120 w 315119"/>
                  <a:gd name="connsiteY17" fmla="*/ 181432 h 1186472"/>
                  <a:gd name="connsiteX18" fmla="*/ 310345 w 315119"/>
                  <a:gd name="connsiteY18" fmla="*/ 188594 h 1186472"/>
                  <a:gd name="connsiteX19" fmla="*/ 23873 w 315119"/>
                  <a:gd name="connsiteY19" fmla="*/ 348541 h 1186472"/>
                  <a:gd name="connsiteX20" fmla="*/ 23873 w 315119"/>
                  <a:gd name="connsiteY20" fmla="*/ 379576 h 1186472"/>
                  <a:gd name="connsiteX21" fmla="*/ 23873 w 315119"/>
                  <a:gd name="connsiteY21" fmla="*/ 458356 h 1186472"/>
                  <a:gd name="connsiteX22" fmla="*/ 23873 w 315119"/>
                  <a:gd name="connsiteY22" fmla="*/ 537136 h 1186472"/>
                  <a:gd name="connsiteX23" fmla="*/ 26260 w 315119"/>
                  <a:gd name="connsiteY23" fmla="*/ 661274 h 1186472"/>
                  <a:gd name="connsiteX24" fmla="*/ 23873 w 315119"/>
                  <a:gd name="connsiteY24" fmla="*/ 785412 h 1186472"/>
                  <a:gd name="connsiteX25" fmla="*/ 21485 w 315119"/>
                  <a:gd name="connsiteY25" fmla="*/ 873741 h 1186472"/>
                  <a:gd name="connsiteX26" fmla="*/ 19098 w 315119"/>
                  <a:gd name="connsiteY26" fmla="*/ 997879 h 1186472"/>
                  <a:gd name="connsiteX27" fmla="*/ 31034 w 315119"/>
                  <a:gd name="connsiteY27" fmla="*/ 1019364 h 1186472"/>
                  <a:gd name="connsiteX28" fmla="*/ 243501 w 315119"/>
                  <a:gd name="connsiteY28" fmla="*/ 1138728 h 1186472"/>
                  <a:gd name="connsiteX29" fmla="*/ 300796 w 315119"/>
                  <a:gd name="connsiteY29" fmla="*/ 1169762 h 1186472"/>
                  <a:gd name="connsiteX30" fmla="*/ 303183 w 315119"/>
                  <a:gd name="connsiteY30" fmla="*/ 1181698 h 1186472"/>
                  <a:gd name="connsiteX31" fmla="*/ 296021 w 315119"/>
                  <a:gd name="connsiteY31" fmla="*/ 1186473 h 118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119" h="1186472">
                    <a:moveTo>
                      <a:pt x="296021" y="1186473"/>
                    </a:moveTo>
                    <a:cubicBezTo>
                      <a:pt x="293634" y="1186473"/>
                      <a:pt x="293634" y="1186473"/>
                      <a:pt x="291247" y="1186473"/>
                    </a:cubicBezTo>
                    <a:lnTo>
                      <a:pt x="233952" y="1155439"/>
                    </a:lnTo>
                    <a:cubicBezTo>
                      <a:pt x="162334" y="1114855"/>
                      <a:pt x="93103" y="1076659"/>
                      <a:pt x="21485" y="1036075"/>
                    </a:cubicBezTo>
                    <a:cubicBezTo>
                      <a:pt x="7162" y="1028913"/>
                      <a:pt x="0" y="1016977"/>
                      <a:pt x="0" y="997879"/>
                    </a:cubicBezTo>
                    <a:cubicBezTo>
                      <a:pt x="0" y="957295"/>
                      <a:pt x="2387" y="916711"/>
                      <a:pt x="2387" y="873741"/>
                    </a:cubicBezTo>
                    <a:lnTo>
                      <a:pt x="4774" y="785412"/>
                    </a:lnTo>
                    <a:cubicBezTo>
                      <a:pt x="4774" y="744828"/>
                      <a:pt x="7162" y="704245"/>
                      <a:pt x="7162" y="661274"/>
                    </a:cubicBezTo>
                    <a:cubicBezTo>
                      <a:pt x="7162" y="620690"/>
                      <a:pt x="7162" y="577719"/>
                      <a:pt x="4774" y="537136"/>
                    </a:cubicBezTo>
                    <a:cubicBezTo>
                      <a:pt x="4774" y="510876"/>
                      <a:pt x="4774" y="484616"/>
                      <a:pt x="4774" y="458356"/>
                    </a:cubicBezTo>
                    <a:cubicBezTo>
                      <a:pt x="4774" y="432096"/>
                      <a:pt x="4774" y="405836"/>
                      <a:pt x="4774" y="379576"/>
                    </a:cubicBezTo>
                    <a:lnTo>
                      <a:pt x="4774" y="343767"/>
                    </a:lnTo>
                    <a:cubicBezTo>
                      <a:pt x="4774" y="341380"/>
                      <a:pt x="7162" y="336605"/>
                      <a:pt x="9549" y="336605"/>
                    </a:cubicBezTo>
                    <a:lnTo>
                      <a:pt x="296021" y="176658"/>
                    </a:lnTo>
                    <a:lnTo>
                      <a:pt x="296021" y="9549"/>
                    </a:lnTo>
                    <a:cubicBezTo>
                      <a:pt x="296021" y="4775"/>
                      <a:pt x="300796" y="0"/>
                      <a:pt x="305570" y="0"/>
                    </a:cubicBezTo>
                    <a:cubicBezTo>
                      <a:pt x="310345" y="0"/>
                      <a:pt x="315120" y="4775"/>
                      <a:pt x="315120" y="9549"/>
                    </a:cubicBezTo>
                    <a:lnTo>
                      <a:pt x="315120" y="181432"/>
                    </a:lnTo>
                    <a:cubicBezTo>
                      <a:pt x="315120" y="183820"/>
                      <a:pt x="312732" y="188594"/>
                      <a:pt x="310345" y="188594"/>
                    </a:cubicBezTo>
                    <a:lnTo>
                      <a:pt x="23873" y="348541"/>
                    </a:lnTo>
                    <a:lnTo>
                      <a:pt x="23873" y="379576"/>
                    </a:lnTo>
                    <a:cubicBezTo>
                      <a:pt x="23873" y="405836"/>
                      <a:pt x="23873" y="432096"/>
                      <a:pt x="23873" y="458356"/>
                    </a:cubicBezTo>
                    <a:cubicBezTo>
                      <a:pt x="23873" y="484616"/>
                      <a:pt x="23873" y="510876"/>
                      <a:pt x="23873" y="537136"/>
                    </a:cubicBezTo>
                    <a:cubicBezTo>
                      <a:pt x="23873" y="577719"/>
                      <a:pt x="26260" y="620690"/>
                      <a:pt x="26260" y="661274"/>
                    </a:cubicBezTo>
                    <a:cubicBezTo>
                      <a:pt x="26260" y="701857"/>
                      <a:pt x="26260" y="742441"/>
                      <a:pt x="23873" y="785412"/>
                    </a:cubicBezTo>
                    <a:lnTo>
                      <a:pt x="21485" y="873741"/>
                    </a:lnTo>
                    <a:cubicBezTo>
                      <a:pt x="21485" y="914324"/>
                      <a:pt x="21485" y="954908"/>
                      <a:pt x="19098" y="997879"/>
                    </a:cubicBezTo>
                    <a:cubicBezTo>
                      <a:pt x="19098" y="1009815"/>
                      <a:pt x="21485" y="1014590"/>
                      <a:pt x="31034" y="1019364"/>
                    </a:cubicBezTo>
                    <a:cubicBezTo>
                      <a:pt x="102652" y="1057560"/>
                      <a:pt x="171883" y="1098144"/>
                      <a:pt x="243501" y="1138728"/>
                    </a:cubicBezTo>
                    <a:lnTo>
                      <a:pt x="300796" y="1169762"/>
                    </a:lnTo>
                    <a:cubicBezTo>
                      <a:pt x="305570" y="1172149"/>
                      <a:pt x="305570" y="1176924"/>
                      <a:pt x="303183" y="1181698"/>
                    </a:cubicBezTo>
                    <a:cubicBezTo>
                      <a:pt x="303183" y="1184086"/>
                      <a:pt x="298409" y="1186473"/>
                      <a:pt x="296021" y="118647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5" name="Freeform 914">
                <a:extLst>
                  <a:ext uri="{FF2B5EF4-FFF2-40B4-BE49-F238E27FC236}">
                    <a16:creationId xmlns:a16="http://schemas.microsoft.com/office/drawing/2014/main" id="{9C7BE99F-495E-5846-AA40-A861A6383732}"/>
                  </a:ext>
                </a:extLst>
              </p:cNvPr>
              <p:cNvSpPr/>
              <p:nvPr/>
            </p:nvSpPr>
            <p:spPr>
              <a:xfrm>
                <a:off x="3145692" y="1955367"/>
                <a:ext cx="302364" cy="1011383"/>
              </a:xfrm>
              <a:custGeom>
                <a:avLst/>
                <a:gdLst>
                  <a:gd name="connsiteX0" fmla="*/ 8730 w 302364"/>
                  <a:gd name="connsiteY0" fmla="*/ 1008996 h 1011383"/>
                  <a:gd name="connsiteX1" fmla="*/ 1568 w 302364"/>
                  <a:gd name="connsiteY1" fmla="*/ 1004221 h 1011383"/>
                  <a:gd name="connsiteX2" fmla="*/ 3955 w 302364"/>
                  <a:gd name="connsiteY2" fmla="*/ 992285 h 1011383"/>
                  <a:gd name="connsiteX3" fmla="*/ 73186 w 302364"/>
                  <a:gd name="connsiteY3" fmla="*/ 954089 h 1011383"/>
                  <a:gd name="connsiteX4" fmla="*/ 273717 w 302364"/>
                  <a:gd name="connsiteY4" fmla="*/ 841887 h 1011383"/>
                  <a:gd name="connsiteX5" fmla="*/ 285653 w 302364"/>
                  <a:gd name="connsiteY5" fmla="*/ 818014 h 1011383"/>
                  <a:gd name="connsiteX6" fmla="*/ 283266 w 302364"/>
                  <a:gd name="connsiteY6" fmla="*/ 772656 h 1011383"/>
                  <a:gd name="connsiteX7" fmla="*/ 280879 w 302364"/>
                  <a:gd name="connsiteY7" fmla="*/ 617484 h 1011383"/>
                  <a:gd name="connsiteX8" fmla="*/ 283266 w 302364"/>
                  <a:gd name="connsiteY8" fmla="*/ 388306 h 1011383"/>
                  <a:gd name="connsiteX9" fmla="*/ 285653 w 302364"/>
                  <a:gd name="connsiteY9" fmla="*/ 268942 h 1011383"/>
                  <a:gd name="connsiteX10" fmla="*/ 285653 w 302364"/>
                  <a:gd name="connsiteY10" fmla="*/ 199711 h 1011383"/>
                  <a:gd name="connsiteX11" fmla="*/ 285653 w 302364"/>
                  <a:gd name="connsiteY11" fmla="*/ 173452 h 1011383"/>
                  <a:gd name="connsiteX12" fmla="*/ 3955 w 302364"/>
                  <a:gd name="connsiteY12" fmla="*/ 15892 h 1011383"/>
                  <a:gd name="connsiteX13" fmla="*/ 1568 w 302364"/>
                  <a:gd name="connsiteY13" fmla="*/ 3955 h 1011383"/>
                  <a:gd name="connsiteX14" fmla="*/ 13504 w 302364"/>
                  <a:gd name="connsiteY14" fmla="*/ 1568 h 1011383"/>
                  <a:gd name="connsiteX15" fmla="*/ 297590 w 302364"/>
                  <a:gd name="connsiteY15" fmla="*/ 161515 h 1011383"/>
                  <a:gd name="connsiteX16" fmla="*/ 302364 w 302364"/>
                  <a:gd name="connsiteY16" fmla="*/ 168677 h 1011383"/>
                  <a:gd name="connsiteX17" fmla="*/ 302364 w 302364"/>
                  <a:gd name="connsiteY17" fmla="*/ 202099 h 1011383"/>
                  <a:gd name="connsiteX18" fmla="*/ 302364 w 302364"/>
                  <a:gd name="connsiteY18" fmla="*/ 271330 h 1011383"/>
                  <a:gd name="connsiteX19" fmla="*/ 299977 w 302364"/>
                  <a:gd name="connsiteY19" fmla="*/ 390693 h 1011383"/>
                  <a:gd name="connsiteX20" fmla="*/ 297590 w 302364"/>
                  <a:gd name="connsiteY20" fmla="*/ 619871 h 1011383"/>
                  <a:gd name="connsiteX21" fmla="*/ 299977 w 302364"/>
                  <a:gd name="connsiteY21" fmla="*/ 775043 h 1011383"/>
                  <a:gd name="connsiteX22" fmla="*/ 302364 w 302364"/>
                  <a:gd name="connsiteY22" fmla="*/ 820402 h 1011383"/>
                  <a:gd name="connsiteX23" fmla="*/ 280879 w 302364"/>
                  <a:gd name="connsiteY23" fmla="*/ 860985 h 1011383"/>
                  <a:gd name="connsiteX24" fmla="*/ 80348 w 302364"/>
                  <a:gd name="connsiteY24" fmla="*/ 973187 h 1011383"/>
                  <a:gd name="connsiteX25" fmla="*/ 11117 w 302364"/>
                  <a:gd name="connsiteY25" fmla="*/ 1011383 h 1011383"/>
                  <a:gd name="connsiteX26" fmla="*/ 8730 w 302364"/>
                  <a:gd name="connsiteY26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73186" y="954089"/>
                    </a:lnTo>
                    <a:cubicBezTo>
                      <a:pt x="140030" y="915892"/>
                      <a:pt x="206873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7457"/>
                      <a:pt x="285653" y="223584"/>
                      <a:pt x="285653" y="199711"/>
                    </a:cubicBezTo>
                    <a:lnTo>
                      <a:pt x="285653" y="173452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202099"/>
                    </a:lnTo>
                    <a:cubicBezTo>
                      <a:pt x="302364" y="225971"/>
                      <a:pt x="302364" y="247457"/>
                      <a:pt x="302364" y="271330"/>
                    </a:cubicBezTo>
                    <a:cubicBezTo>
                      <a:pt x="302364" y="311913"/>
                      <a:pt x="299977" y="350110"/>
                      <a:pt x="299977" y="390693"/>
                    </a:cubicBezTo>
                    <a:cubicBezTo>
                      <a:pt x="297590" y="464698"/>
                      <a:pt x="297590" y="543478"/>
                      <a:pt x="297590" y="619871"/>
                    </a:cubicBezTo>
                    <a:cubicBezTo>
                      <a:pt x="297590" y="672391"/>
                      <a:pt x="299977" y="724911"/>
                      <a:pt x="299977" y="775043"/>
                    </a:cubicBezTo>
                    <a:lnTo>
                      <a:pt x="302364" y="820402"/>
                    </a:lnTo>
                    <a:cubicBezTo>
                      <a:pt x="302364" y="834725"/>
                      <a:pt x="299977" y="849049"/>
                      <a:pt x="280879" y="860985"/>
                    </a:cubicBezTo>
                    <a:cubicBezTo>
                      <a:pt x="214035" y="896794"/>
                      <a:pt x="147192" y="934991"/>
                      <a:pt x="80348" y="973187"/>
                    </a:cubicBezTo>
                    <a:lnTo>
                      <a:pt x="11117" y="1011383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6" name="Freeform 915">
                <a:extLst>
                  <a:ext uri="{FF2B5EF4-FFF2-40B4-BE49-F238E27FC236}">
                    <a16:creationId xmlns:a16="http://schemas.microsoft.com/office/drawing/2014/main" id="{660FE26B-F806-1948-959E-B93B15A18328}"/>
                  </a:ext>
                </a:extLst>
              </p:cNvPr>
              <p:cNvSpPr/>
              <p:nvPr/>
            </p:nvSpPr>
            <p:spPr>
              <a:xfrm>
                <a:off x="3145692" y="-54713"/>
                <a:ext cx="302364" cy="1011383"/>
              </a:xfrm>
              <a:custGeom>
                <a:avLst/>
                <a:gdLst>
                  <a:gd name="connsiteX0" fmla="*/ 8730 w 302364"/>
                  <a:gd name="connsiteY0" fmla="*/ 1008996 h 1011383"/>
                  <a:gd name="connsiteX1" fmla="*/ 1568 w 302364"/>
                  <a:gd name="connsiteY1" fmla="*/ 1004221 h 1011383"/>
                  <a:gd name="connsiteX2" fmla="*/ 3955 w 302364"/>
                  <a:gd name="connsiteY2" fmla="*/ 992285 h 1011383"/>
                  <a:gd name="connsiteX3" fmla="*/ 68412 w 302364"/>
                  <a:gd name="connsiteY3" fmla="*/ 956476 h 1011383"/>
                  <a:gd name="connsiteX4" fmla="*/ 273717 w 302364"/>
                  <a:gd name="connsiteY4" fmla="*/ 841887 h 1011383"/>
                  <a:gd name="connsiteX5" fmla="*/ 285653 w 302364"/>
                  <a:gd name="connsiteY5" fmla="*/ 818014 h 1011383"/>
                  <a:gd name="connsiteX6" fmla="*/ 283266 w 302364"/>
                  <a:gd name="connsiteY6" fmla="*/ 772656 h 1011383"/>
                  <a:gd name="connsiteX7" fmla="*/ 280879 w 302364"/>
                  <a:gd name="connsiteY7" fmla="*/ 617484 h 1011383"/>
                  <a:gd name="connsiteX8" fmla="*/ 283266 w 302364"/>
                  <a:gd name="connsiteY8" fmla="*/ 388306 h 1011383"/>
                  <a:gd name="connsiteX9" fmla="*/ 285653 w 302364"/>
                  <a:gd name="connsiteY9" fmla="*/ 268942 h 1011383"/>
                  <a:gd name="connsiteX10" fmla="*/ 285653 w 302364"/>
                  <a:gd name="connsiteY10" fmla="*/ 199711 h 1011383"/>
                  <a:gd name="connsiteX11" fmla="*/ 285653 w 302364"/>
                  <a:gd name="connsiteY11" fmla="*/ 173451 h 1011383"/>
                  <a:gd name="connsiteX12" fmla="*/ 3955 w 302364"/>
                  <a:gd name="connsiteY12" fmla="*/ 15892 h 1011383"/>
                  <a:gd name="connsiteX13" fmla="*/ 1568 w 302364"/>
                  <a:gd name="connsiteY13" fmla="*/ 3955 h 1011383"/>
                  <a:gd name="connsiteX14" fmla="*/ 13504 w 302364"/>
                  <a:gd name="connsiteY14" fmla="*/ 1568 h 1011383"/>
                  <a:gd name="connsiteX15" fmla="*/ 297590 w 302364"/>
                  <a:gd name="connsiteY15" fmla="*/ 161515 h 1011383"/>
                  <a:gd name="connsiteX16" fmla="*/ 302364 w 302364"/>
                  <a:gd name="connsiteY16" fmla="*/ 168677 h 1011383"/>
                  <a:gd name="connsiteX17" fmla="*/ 302364 w 302364"/>
                  <a:gd name="connsiteY17" fmla="*/ 202099 h 1011383"/>
                  <a:gd name="connsiteX18" fmla="*/ 302364 w 302364"/>
                  <a:gd name="connsiteY18" fmla="*/ 271330 h 1011383"/>
                  <a:gd name="connsiteX19" fmla="*/ 299977 w 302364"/>
                  <a:gd name="connsiteY19" fmla="*/ 390693 h 1011383"/>
                  <a:gd name="connsiteX20" fmla="*/ 297590 w 302364"/>
                  <a:gd name="connsiteY20" fmla="*/ 619871 h 1011383"/>
                  <a:gd name="connsiteX21" fmla="*/ 299977 w 302364"/>
                  <a:gd name="connsiteY21" fmla="*/ 775043 h 1011383"/>
                  <a:gd name="connsiteX22" fmla="*/ 302364 w 302364"/>
                  <a:gd name="connsiteY22" fmla="*/ 820402 h 1011383"/>
                  <a:gd name="connsiteX23" fmla="*/ 280879 w 302364"/>
                  <a:gd name="connsiteY23" fmla="*/ 860985 h 1011383"/>
                  <a:gd name="connsiteX24" fmla="*/ 75573 w 302364"/>
                  <a:gd name="connsiteY24" fmla="*/ 975574 h 1011383"/>
                  <a:gd name="connsiteX25" fmla="*/ 11117 w 302364"/>
                  <a:gd name="connsiteY25" fmla="*/ 1011383 h 1011383"/>
                  <a:gd name="connsiteX26" fmla="*/ 8730 w 302364"/>
                  <a:gd name="connsiteY26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68412" y="956476"/>
                    </a:lnTo>
                    <a:cubicBezTo>
                      <a:pt x="137643" y="918280"/>
                      <a:pt x="204486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7457"/>
                      <a:pt x="285653" y="223584"/>
                      <a:pt x="285653" y="199711"/>
                    </a:cubicBezTo>
                    <a:lnTo>
                      <a:pt x="285653" y="173451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202099"/>
                    </a:lnTo>
                    <a:cubicBezTo>
                      <a:pt x="302364" y="225971"/>
                      <a:pt x="302364" y="247457"/>
                      <a:pt x="302364" y="271330"/>
                    </a:cubicBezTo>
                    <a:cubicBezTo>
                      <a:pt x="302364" y="311913"/>
                      <a:pt x="299977" y="350109"/>
                      <a:pt x="299977" y="390693"/>
                    </a:cubicBezTo>
                    <a:cubicBezTo>
                      <a:pt x="297590" y="464698"/>
                      <a:pt x="297590" y="543478"/>
                      <a:pt x="297590" y="619871"/>
                    </a:cubicBezTo>
                    <a:cubicBezTo>
                      <a:pt x="297590" y="672391"/>
                      <a:pt x="299977" y="724911"/>
                      <a:pt x="299977" y="775043"/>
                    </a:cubicBezTo>
                    <a:lnTo>
                      <a:pt x="302364" y="820402"/>
                    </a:lnTo>
                    <a:cubicBezTo>
                      <a:pt x="302364" y="834725"/>
                      <a:pt x="299977" y="849049"/>
                      <a:pt x="280879" y="860985"/>
                    </a:cubicBezTo>
                    <a:cubicBezTo>
                      <a:pt x="211648" y="899181"/>
                      <a:pt x="142417" y="937378"/>
                      <a:pt x="75573" y="975574"/>
                    </a:cubicBezTo>
                    <a:lnTo>
                      <a:pt x="11117" y="1011383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7" name="Freeform 916">
                <a:extLst>
                  <a:ext uri="{FF2B5EF4-FFF2-40B4-BE49-F238E27FC236}">
                    <a16:creationId xmlns:a16="http://schemas.microsoft.com/office/drawing/2014/main" id="{F4651906-49CA-8640-8F77-CC204B3C3564}"/>
                  </a:ext>
                </a:extLst>
              </p:cNvPr>
              <p:cNvSpPr/>
              <p:nvPr/>
            </p:nvSpPr>
            <p:spPr>
              <a:xfrm>
                <a:off x="4888398" y="1955367"/>
                <a:ext cx="302364" cy="1008995"/>
              </a:xfrm>
              <a:custGeom>
                <a:avLst/>
                <a:gdLst>
                  <a:gd name="connsiteX0" fmla="*/ 8730 w 302364"/>
                  <a:gd name="connsiteY0" fmla="*/ 1008996 h 1008995"/>
                  <a:gd name="connsiteX1" fmla="*/ 1568 w 302364"/>
                  <a:gd name="connsiteY1" fmla="*/ 1004221 h 1008995"/>
                  <a:gd name="connsiteX2" fmla="*/ 3955 w 302364"/>
                  <a:gd name="connsiteY2" fmla="*/ 992285 h 1008995"/>
                  <a:gd name="connsiteX3" fmla="*/ 70799 w 302364"/>
                  <a:gd name="connsiteY3" fmla="*/ 954089 h 1008995"/>
                  <a:gd name="connsiteX4" fmla="*/ 273717 w 302364"/>
                  <a:gd name="connsiteY4" fmla="*/ 841887 h 1008995"/>
                  <a:gd name="connsiteX5" fmla="*/ 285653 w 302364"/>
                  <a:gd name="connsiteY5" fmla="*/ 818014 h 1008995"/>
                  <a:gd name="connsiteX6" fmla="*/ 283266 w 302364"/>
                  <a:gd name="connsiteY6" fmla="*/ 772656 h 1008995"/>
                  <a:gd name="connsiteX7" fmla="*/ 280879 w 302364"/>
                  <a:gd name="connsiteY7" fmla="*/ 617484 h 1008995"/>
                  <a:gd name="connsiteX8" fmla="*/ 283266 w 302364"/>
                  <a:gd name="connsiteY8" fmla="*/ 388306 h 1008995"/>
                  <a:gd name="connsiteX9" fmla="*/ 285653 w 302364"/>
                  <a:gd name="connsiteY9" fmla="*/ 268942 h 1008995"/>
                  <a:gd name="connsiteX10" fmla="*/ 285653 w 302364"/>
                  <a:gd name="connsiteY10" fmla="*/ 199711 h 1008995"/>
                  <a:gd name="connsiteX11" fmla="*/ 285653 w 302364"/>
                  <a:gd name="connsiteY11" fmla="*/ 173452 h 1008995"/>
                  <a:gd name="connsiteX12" fmla="*/ 3955 w 302364"/>
                  <a:gd name="connsiteY12" fmla="*/ 15892 h 1008995"/>
                  <a:gd name="connsiteX13" fmla="*/ 1568 w 302364"/>
                  <a:gd name="connsiteY13" fmla="*/ 3955 h 1008995"/>
                  <a:gd name="connsiteX14" fmla="*/ 13504 w 302364"/>
                  <a:gd name="connsiteY14" fmla="*/ 1568 h 1008995"/>
                  <a:gd name="connsiteX15" fmla="*/ 297590 w 302364"/>
                  <a:gd name="connsiteY15" fmla="*/ 161515 h 1008995"/>
                  <a:gd name="connsiteX16" fmla="*/ 302364 w 302364"/>
                  <a:gd name="connsiteY16" fmla="*/ 168677 h 1008995"/>
                  <a:gd name="connsiteX17" fmla="*/ 302364 w 302364"/>
                  <a:gd name="connsiteY17" fmla="*/ 199711 h 1008995"/>
                  <a:gd name="connsiteX18" fmla="*/ 302364 w 302364"/>
                  <a:gd name="connsiteY18" fmla="*/ 268942 h 1008995"/>
                  <a:gd name="connsiteX19" fmla="*/ 299977 w 302364"/>
                  <a:gd name="connsiteY19" fmla="*/ 388306 h 1008995"/>
                  <a:gd name="connsiteX20" fmla="*/ 297590 w 302364"/>
                  <a:gd name="connsiteY20" fmla="*/ 617484 h 1008995"/>
                  <a:gd name="connsiteX21" fmla="*/ 299977 w 302364"/>
                  <a:gd name="connsiteY21" fmla="*/ 772656 h 1008995"/>
                  <a:gd name="connsiteX22" fmla="*/ 302364 w 302364"/>
                  <a:gd name="connsiteY22" fmla="*/ 818014 h 1008995"/>
                  <a:gd name="connsiteX23" fmla="*/ 280879 w 302364"/>
                  <a:gd name="connsiteY23" fmla="*/ 858598 h 1008995"/>
                  <a:gd name="connsiteX24" fmla="*/ 77961 w 302364"/>
                  <a:gd name="connsiteY24" fmla="*/ 970800 h 1008995"/>
                  <a:gd name="connsiteX25" fmla="*/ 11117 w 302364"/>
                  <a:gd name="connsiteY25" fmla="*/ 1008996 h 1008995"/>
                  <a:gd name="connsiteX26" fmla="*/ 8730 w 302364"/>
                  <a:gd name="connsiteY26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70799" y="954089"/>
                    </a:lnTo>
                    <a:cubicBezTo>
                      <a:pt x="137643" y="915892"/>
                      <a:pt x="206873" y="877696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2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199711"/>
                    </a:lnTo>
                    <a:cubicBezTo>
                      <a:pt x="302364" y="223584"/>
                      <a:pt x="302364" y="245070"/>
                      <a:pt x="302364" y="268942"/>
                    </a:cubicBezTo>
                    <a:cubicBezTo>
                      <a:pt x="302364" y="309526"/>
                      <a:pt x="299977" y="347722"/>
                      <a:pt x="299977" y="388306"/>
                    </a:cubicBezTo>
                    <a:cubicBezTo>
                      <a:pt x="297590" y="462311"/>
                      <a:pt x="297590" y="541091"/>
                      <a:pt x="297590" y="617484"/>
                    </a:cubicBezTo>
                    <a:cubicBezTo>
                      <a:pt x="297590" y="670004"/>
                      <a:pt x="299977" y="720136"/>
                      <a:pt x="299977" y="772656"/>
                    </a:cubicBezTo>
                    <a:lnTo>
                      <a:pt x="302364" y="818014"/>
                    </a:lnTo>
                    <a:cubicBezTo>
                      <a:pt x="302364" y="832338"/>
                      <a:pt x="299977" y="846662"/>
                      <a:pt x="280879" y="858598"/>
                    </a:cubicBezTo>
                    <a:cubicBezTo>
                      <a:pt x="214035" y="896794"/>
                      <a:pt x="144804" y="932603"/>
                      <a:pt x="77961" y="970800"/>
                    </a:cubicBezTo>
                    <a:lnTo>
                      <a:pt x="11117" y="1008996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8" name="Freeform 917">
                <a:extLst>
                  <a:ext uri="{FF2B5EF4-FFF2-40B4-BE49-F238E27FC236}">
                    <a16:creationId xmlns:a16="http://schemas.microsoft.com/office/drawing/2014/main" id="{13EB3D0A-EA0A-F34F-9371-36EF60E5352F}"/>
                  </a:ext>
                </a:extLst>
              </p:cNvPr>
              <p:cNvSpPr/>
              <p:nvPr/>
            </p:nvSpPr>
            <p:spPr>
              <a:xfrm>
                <a:off x="4004289" y="-232190"/>
                <a:ext cx="312732" cy="1186472"/>
              </a:xfrm>
              <a:custGeom>
                <a:avLst/>
                <a:gdLst>
                  <a:gd name="connsiteX0" fmla="*/ 296021 w 312732"/>
                  <a:gd name="connsiteY0" fmla="*/ 1186473 h 1186472"/>
                  <a:gd name="connsiteX1" fmla="*/ 291247 w 312732"/>
                  <a:gd name="connsiteY1" fmla="*/ 1186473 h 1186472"/>
                  <a:gd name="connsiteX2" fmla="*/ 226791 w 312732"/>
                  <a:gd name="connsiteY2" fmla="*/ 1150664 h 1186472"/>
                  <a:gd name="connsiteX3" fmla="*/ 21485 w 312732"/>
                  <a:gd name="connsiteY3" fmla="*/ 1036075 h 1186472"/>
                  <a:gd name="connsiteX4" fmla="*/ 0 w 312732"/>
                  <a:gd name="connsiteY4" fmla="*/ 995491 h 1186472"/>
                  <a:gd name="connsiteX5" fmla="*/ 2387 w 312732"/>
                  <a:gd name="connsiteY5" fmla="*/ 950133 h 1186472"/>
                  <a:gd name="connsiteX6" fmla="*/ 4774 w 312732"/>
                  <a:gd name="connsiteY6" fmla="*/ 794961 h 1186472"/>
                  <a:gd name="connsiteX7" fmla="*/ 2387 w 312732"/>
                  <a:gd name="connsiteY7" fmla="*/ 568170 h 1186472"/>
                  <a:gd name="connsiteX8" fmla="*/ 0 w 312732"/>
                  <a:gd name="connsiteY8" fmla="*/ 446419 h 1186472"/>
                  <a:gd name="connsiteX9" fmla="*/ 0 w 312732"/>
                  <a:gd name="connsiteY9" fmla="*/ 377189 h 1186472"/>
                  <a:gd name="connsiteX10" fmla="*/ 0 w 312732"/>
                  <a:gd name="connsiteY10" fmla="*/ 346154 h 1186472"/>
                  <a:gd name="connsiteX11" fmla="*/ 4774 w 312732"/>
                  <a:gd name="connsiteY11" fmla="*/ 338992 h 1186472"/>
                  <a:gd name="connsiteX12" fmla="*/ 293634 w 312732"/>
                  <a:gd name="connsiteY12" fmla="*/ 176658 h 1186472"/>
                  <a:gd name="connsiteX13" fmla="*/ 293634 w 312732"/>
                  <a:gd name="connsiteY13" fmla="*/ 9549 h 1186472"/>
                  <a:gd name="connsiteX14" fmla="*/ 303183 w 312732"/>
                  <a:gd name="connsiteY14" fmla="*/ 0 h 1186472"/>
                  <a:gd name="connsiteX15" fmla="*/ 312732 w 312732"/>
                  <a:gd name="connsiteY15" fmla="*/ 9549 h 1186472"/>
                  <a:gd name="connsiteX16" fmla="*/ 312732 w 312732"/>
                  <a:gd name="connsiteY16" fmla="*/ 181432 h 1186472"/>
                  <a:gd name="connsiteX17" fmla="*/ 307958 w 312732"/>
                  <a:gd name="connsiteY17" fmla="*/ 188594 h 1186472"/>
                  <a:gd name="connsiteX18" fmla="*/ 19098 w 312732"/>
                  <a:gd name="connsiteY18" fmla="*/ 350929 h 1186472"/>
                  <a:gd name="connsiteX19" fmla="*/ 19098 w 312732"/>
                  <a:gd name="connsiteY19" fmla="*/ 377189 h 1186472"/>
                  <a:gd name="connsiteX20" fmla="*/ 19098 w 312732"/>
                  <a:gd name="connsiteY20" fmla="*/ 446419 h 1186472"/>
                  <a:gd name="connsiteX21" fmla="*/ 21485 w 312732"/>
                  <a:gd name="connsiteY21" fmla="*/ 568170 h 1186472"/>
                  <a:gd name="connsiteX22" fmla="*/ 23873 w 312732"/>
                  <a:gd name="connsiteY22" fmla="*/ 794961 h 1186472"/>
                  <a:gd name="connsiteX23" fmla="*/ 21485 w 312732"/>
                  <a:gd name="connsiteY23" fmla="*/ 950133 h 1186472"/>
                  <a:gd name="connsiteX24" fmla="*/ 19098 w 312732"/>
                  <a:gd name="connsiteY24" fmla="*/ 995491 h 1186472"/>
                  <a:gd name="connsiteX25" fmla="*/ 31035 w 312732"/>
                  <a:gd name="connsiteY25" fmla="*/ 1019364 h 1186472"/>
                  <a:gd name="connsiteX26" fmla="*/ 236340 w 312732"/>
                  <a:gd name="connsiteY26" fmla="*/ 1133953 h 1186472"/>
                  <a:gd name="connsiteX27" fmla="*/ 300796 w 312732"/>
                  <a:gd name="connsiteY27" fmla="*/ 1169762 h 1186472"/>
                  <a:gd name="connsiteX28" fmla="*/ 303183 w 312732"/>
                  <a:gd name="connsiteY28" fmla="*/ 1181698 h 1186472"/>
                  <a:gd name="connsiteX29" fmla="*/ 296021 w 312732"/>
                  <a:gd name="connsiteY29" fmla="*/ 1186473 h 118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12732" h="1186472">
                    <a:moveTo>
                      <a:pt x="296021" y="1186473"/>
                    </a:moveTo>
                    <a:cubicBezTo>
                      <a:pt x="293634" y="1186473"/>
                      <a:pt x="293634" y="1186473"/>
                      <a:pt x="291247" y="1186473"/>
                    </a:cubicBezTo>
                    <a:lnTo>
                      <a:pt x="226791" y="1150664"/>
                    </a:lnTo>
                    <a:cubicBezTo>
                      <a:pt x="157560" y="1112468"/>
                      <a:pt x="90716" y="1074271"/>
                      <a:pt x="21485" y="1036075"/>
                    </a:cubicBezTo>
                    <a:cubicBezTo>
                      <a:pt x="2387" y="1026526"/>
                      <a:pt x="0" y="1009815"/>
                      <a:pt x="0" y="995491"/>
                    </a:cubicBezTo>
                    <a:lnTo>
                      <a:pt x="2387" y="950133"/>
                    </a:lnTo>
                    <a:cubicBezTo>
                      <a:pt x="4774" y="900001"/>
                      <a:pt x="7162" y="847481"/>
                      <a:pt x="4774" y="794961"/>
                    </a:cubicBezTo>
                    <a:cubicBezTo>
                      <a:pt x="4774" y="718568"/>
                      <a:pt x="2387" y="642176"/>
                      <a:pt x="2387" y="568170"/>
                    </a:cubicBezTo>
                    <a:cubicBezTo>
                      <a:pt x="2387" y="527587"/>
                      <a:pt x="0" y="487003"/>
                      <a:pt x="0" y="446419"/>
                    </a:cubicBezTo>
                    <a:cubicBezTo>
                      <a:pt x="0" y="422547"/>
                      <a:pt x="0" y="401061"/>
                      <a:pt x="0" y="377189"/>
                    </a:cubicBezTo>
                    <a:lnTo>
                      <a:pt x="0" y="346154"/>
                    </a:lnTo>
                    <a:cubicBezTo>
                      <a:pt x="0" y="343767"/>
                      <a:pt x="2387" y="338992"/>
                      <a:pt x="4774" y="338992"/>
                    </a:cubicBezTo>
                    <a:lnTo>
                      <a:pt x="293634" y="176658"/>
                    </a:lnTo>
                    <a:lnTo>
                      <a:pt x="293634" y="9549"/>
                    </a:lnTo>
                    <a:cubicBezTo>
                      <a:pt x="293634" y="4775"/>
                      <a:pt x="298409" y="0"/>
                      <a:pt x="303183" y="0"/>
                    </a:cubicBezTo>
                    <a:cubicBezTo>
                      <a:pt x="307958" y="0"/>
                      <a:pt x="312732" y="4775"/>
                      <a:pt x="312732" y="9549"/>
                    </a:cubicBezTo>
                    <a:lnTo>
                      <a:pt x="312732" y="181432"/>
                    </a:lnTo>
                    <a:cubicBezTo>
                      <a:pt x="312732" y="183820"/>
                      <a:pt x="310345" y="188594"/>
                      <a:pt x="307958" y="188594"/>
                    </a:cubicBezTo>
                    <a:lnTo>
                      <a:pt x="19098" y="350929"/>
                    </a:lnTo>
                    <a:lnTo>
                      <a:pt x="19098" y="377189"/>
                    </a:lnTo>
                    <a:cubicBezTo>
                      <a:pt x="19098" y="401061"/>
                      <a:pt x="19098" y="422547"/>
                      <a:pt x="19098" y="446419"/>
                    </a:cubicBezTo>
                    <a:cubicBezTo>
                      <a:pt x="19098" y="487003"/>
                      <a:pt x="21485" y="527587"/>
                      <a:pt x="21485" y="568170"/>
                    </a:cubicBezTo>
                    <a:cubicBezTo>
                      <a:pt x="23873" y="642176"/>
                      <a:pt x="23873" y="720955"/>
                      <a:pt x="23873" y="794961"/>
                    </a:cubicBezTo>
                    <a:cubicBezTo>
                      <a:pt x="23873" y="847481"/>
                      <a:pt x="21485" y="900001"/>
                      <a:pt x="21485" y="950133"/>
                    </a:cubicBezTo>
                    <a:lnTo>
                      <a:pt x="19098" y="995491"/>
                    </a:lnTo>
                    <a:cubicBezTo>
                      <a:pt x="19098" y="1009815"/>
                      <a:pt x="21485" y="1014590"/>
                      <a:pt x="31035" y="1019364"/>
                    </a:cubicBezTo>
                    <a:cubicBezTo>
                      <a:pt x="100265" y="1057560"/>
                      <a:pt x="169496" y="1095757"/>
                      <a:pt x="236340" y="1133953"/>
                    </a:cubicBezTo>
                    <a:lnTo>
                      <a:pt x="300796" y="1169762"/>
                    </a:lnTo>
                    <a:cubicBezTo>
                      <a:pt x="305571" y="1172149"/>
                      <a:pt x="305571" y="1176924"/>
                      <a:pt x="303183" y="1181698"/>
                    </a:cubicBezTo>
                    <a:cubicBezTo>
                      <a:pt x="300796" y="1184086"/>
                      <a:pt x="298409" y="1186473"/>
                      <a:pt x="296021" y="118647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19" name="Freeform 918">
                <a:extLst>
                  <a:ext uri="{FF2B5EF4-FFF2-40B4-BE49-F238E27FC236}">
                    <a16:creationId xmlns:a16="http://schemas.microsoft.com/office/drawing/2014/main" id="{8A2D85E8-B7E0-5347-9902-295EE22B5DA3}"/>
                  </a:ext>
                </a:extLst>
              </p:cNvPr>
              <p:cNvSpPr/>
              <p:nvPr/>
            </p:nvSpPr>
            <p:spPr>
              <a:xfrm>
                <a:off x="6631105" y="1955367"/>
                <a:ext cx="302364" cy="1008995"/>
              </a:xfrm>
              <a:custGeom>
                <a:avLst/>
                <a:gdLst>
                  <a:gd name="connsiteX0" fmla="*/ 8730 w 302364"/>
                  <a:gd name="connsiteY0" fmla="*/ 1008996 h 1008995"/>
                  <a:gd name="connsiteX1" fmla="*/ 1568 w 302364"/>
                  <a:gd name="connsiteY1" fmla="*/ 1004221 h 1008995"/>
                  <a:gd name="connsiteX2" fmla="*/ 3956 w 302364"/>
                  <a:gd name="connsiteY2" fmla="*/ 992285 h 1008995"/>
                  <a:gd name="connsiteX3" fmla="*/ 73186 w 302364"/>
                  <a:gd name="connsiteY3" fmla="*/ 954089 h 1008995"/>
                  <a:gd name="connsiteX4" fmla="*/ 273717 w 302364"/>
                  <a:gd name="connsiteY4" fmla="*/ 841887 h 1008995"/>
                  <a:gd name="connsiteX5" fmla="*/ 285653 w 302364"/>
                  <a:gd name="connsiteY5" fmla="*/ 818014 h 1008995"/>
                  <a:gd name="connsiteX6" fmla="*/ 283266 w 302364"/>
                  <a:gd name="connsiteY6" fmla="*/ 772656 h 1008995"/>
                  <a:gd name="connsiteX7" fmla="*/ 280879 w 302364"/>
                  <a:gd name="connsiteY7" fmla="*/ 617484 h 1008995"/>
                  <a:gd name="connsiteX8" fmla="*/ 283266 w 302364"/>
                  <a:gd name="connsiteY8" fmla="*/ 388306 h 1008995"/>
                  <a:gd name="connsiteX9" fmla="*/ 285653 w 302364"/>
                  <a:gd name="connsiteY9" fmla="*/ 268942 h 1008995"/>
                  <a:gd name="connsiteX10" fmla="*/ 285653 w 302364"/>
                  <a:gd name="connsiteY10" fmla="*/ 199711 h 1008995"/>
                  <a:gd name="connsiteX11" fmla="*/ 285653 w 302364"/>
                  <a:gd name="connsiteY11" fmla="*/ 173452 h 1008995"/>
                  <a:gd name="connsiteX12" fmla="*/ 3956 w 302364"/>
                  <a:gd name="connsiteY12" fmla="*/ 15892 h 1008995"/>
                  <a:gd name="connsiteX13" fmla="*/ 1568 w 302364"/>
                  <a:gd name="connsiteY13" fmla="*/ 3955 h 1008995"/>
                  <a:gd name="connsiteX14" fmla="*/ 13505 w 302364"/>
                  <a:gd name="connsiteY14" fmla="*/ 1568 h 1008995"/>
                  <a:gd name="connsiteX15" fmla="*/ 297589 w 302364"/>
                  <a:gd name="connsiteY15" fmla="*/ 161515 h 1008995"/>
                  <a:gd name="connsiteX16" fmla="*/ 302364 w 302364"/>
                  <a:gd name="connsiteY16" fmla="*/ 168677 h 1008995"/>
                  <a:gd name="connsiteX17" fmla="*/ 302364 w 302364"/>
                  <a:gd name="connsiteY17" fmla="*/ 199711 h 1008995"/>
                  <a:gd name="connsiteX18" fmla="*/ 302364 w 302364"/>
                  <a:gd name="connsiteY18" fmla="*/ 268942 h 1008995"/>
                  <a:gd name="connsiteX19" fmla="*/ 299977 w 302364"/>
                  <a:gd name="connsiteY19" fmla="*/ 388306 h 1008995"/>
                  <a:gd name="connsiteX20" fmla="*/ 297589 w 302364"/>
                  <a:gd name="connsiteY20" fmla="*/ 617484 h 1008995"/>
                  <a:gd name="connsiteX21" fmla="*/ 299977 w 302364"/>
                  <a:gd name="connsiteY21" fmla="*/ 772656 h 1008995"/>
                  <a:gd name="connsiteX22" fmla="*/ 302364 w 302364"/>
                  <a:gd name="connsiteY22" fmla="*/ 818014 h 1008995"/>
                  <a:gd name="connsiteX23" fmla="*/ 280879 w 302364"/>
                  <a:gd name="connsiteY23" fmla="*/ 858598 h 1008995"/>
                  <a:gd name="connsiteX24" fmla="*/ 80349 w 302364"/>
                  <a:gd name="connsiteY24" fmla="*/ 970800 h 1008995"/>
                  <a:gd name="connsiteX25" fmla="*/ 11117 w 302364"/>
                  <a:gd name="connsiteY25" fmla="*/ 1008996 h 1008995"/>
                  <a:gd name="connsiteX26" fmla="*/ 8730 w 302364"/>
                  <a:gd name="connsiteY26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6" y="992285"/>
                    </a:cubicBezTo>
                    <a:lnTo>
                      <a:pt x="73186" y="954089"/>
                    </a:lnTo>
                    <a:cubicBezTo>
                      <a:pt x="140030" y="915892"/>
                      <a:pt x="206874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2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2"/>
                    </a:lnTo>
                    <a:lnTo>
                      <a:pt x="3956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6" y="-819"/>
                      <a:pt x="8730" y="-819"/>
                      <a:pt x="13505" y="1568"/>
                    </a:cubicBezTo>
                    <a:lnTo>
                      <a:pt x="297589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199711"/>
                    </a:lnTo>
                    <a:cubicBezTo>
                      <a:pt x="302364" y="223584"/>
                      <a:pt x="302364" y="245070"/>
                      <a:pt x="302364" y="268942"/>
                    </a:cubicBezTo>
                    <a:cubicBezTo>
                      <a:pt x="302364" y="309526"/>
                      <a:pt x="299977" y="347722"/>
                      <a:pt x="299977" y="388306"/>
                    </a:cubicBezTo>
                    <a:cubicBezTo>
                      <a:pt x="297589" y="462311"/>
                      <a:pt x="297589" y="541091"/>
                      <a:pt x="297589" y="617484"/>
                    </a:cubicBezTo>
                    <a:cubicBezTo>
                      <a:pt x="297589" y="670004"/>
                      <a:pt x="299977" y="720136"/>
                      <a:pt x="299977" y="772656"/>
                    </a:cubicBezTo>
                    <a:lnTo>
                      <a:pt x="302364" y="818014"/>
                    </a:lnTo>
                    <a:cubicBezTo>
                      <a:pt x="302364" y="832338"/>
                      <a:pt x="299977" y="846662"/>
                      <a:pt x="280879" y="858598"/>
                    </a:cubicBezTo>
                    <a:cubicBezTo>
                      <a:pt x="214035" y="894407"/>
                      <a:pt x="147192" y="932603"/>
                      <a:pt x="80349" y="970800"/>
                    </a:cubicBezTo>
                    <a:lnTo>
                      <a:pt x="11117" y="1008996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0" name="Freeform 919">
                <a:extLst>
                  <a:ext uri="{FF2B5EF4-FFF2-40B4-BE49-F238E27FC236}">
                    <a16:creationId xmlns:a16="http://schemas.microsoft.com/office/drawing/2014/main" id="{2B949AB4-1A64-7949-81DB-1FCABE6801EB}"/>
                  </a:ext>
                </a:extLst>
              </p:cNvPr>
              <p:cNvSpPr/>
              <p:nvPr/>
            </p:nvSpPr>
            <p:spPr>
              <a:xfrm>
                <a:off x="4888398" y="-54713"/>
                <a:ext cx="304751" cy="1011383"/>
              </a:xfrm>
              <a:custGeom>
                <a:avLst/>
                <a:gdLst>
                  <a:gd name="connsiteX0" fmla="*/ 8730 w 304751"/>
                  <a:gd name="connsiteY0" fmla="*/ 1008996 h 1011383"/>
                  <a:gd name="connsiteX1" fmla="*/ 1568 w 304751"/>
                  <a:gd name="connsiteY1" fmla="*/ 1004221 h 1011383"/>
                  <a:gd name="connsiteX2" fmla="*/ 3955 w 304751"/>
                  <a:gd name="connsiteY2" fmla="*/ 992285 h 1011383"/>
                  <a:gd name="connsiteX3" fmla="*/ 63637 w 304751"/>
                  <a:gd name="connsiteY3" fmla="*/ 958863 h 1011383"/>
                  <a:gd name="connsiteX4" fmla="*/ 273717 w 304751"/>
                  <a:gd name="connsiteY4" fmla="*/ 841887 h 1011383"/>
                  <a:gd name="connsiteX5" fmla="*/ 285653 w 304751"/>
                  <a:gd name="connsiteY5" fmla="*/ 818014 h 1011383"/>
                  <a:gd name="connsiteX6" fmla="*/ 283266 w 304751"/>
                  <a:gd name="connsiteY6" fmla="*/ 772656 h 1011383"/>
                  <a:gd name="connsiteX7" fmla="*/ 280879 w 304751"/>
                  <a:gd name="connsiteY7" fmla="*/ 617484 h 1011383"/>
                  <a:gd name="connsiteX8" fmla="*/ 283266 w 304751"/>
                  <a:gd name="connsiteY8" fmla="*/ 388306 h 1011383"/>
                  <a:gd name="connsiteX9" fmla="*/ 285653 w 304751"/>
                  <a:gd name="connsiteY9" fmla="*/ 268942 h 1011383"/>
                  <a:gd name="connsiteX10" fmla="*/ 285653 w 304751"/>
                  <a:gd name="connsiteY10" fmla="*/ 199711 h 1011383"/>
                  <a:gd name="connsiteX11" fmla="*/ 285653 w 304751"/>
                  <a:gd name="connsiteY11" fmla="*/ 173451 h 1011383"/>
                  <a:gd name="connsiteX12" fmla="*/ 261781 w 304751"/>
                  <a:gd name="connsiteY12" fmla="*/ 159128 h 1011383"/>
                  <a:gd name="connsiteX13" fmla="*/ 168677 w 304751"/>
                  <a:gd name="connsiteY13" fmla="*/ 106608 h 1011383"/>
                  <a:gd name="connsiteX14" fmla="*/ 3955 w 304751"/>
                  <a:gd name="connsiteY14" fmla="*/ 15892 h 1011383"/>
                  <a:gd name="connsiteX15" fmla="*/ 1568 w 304751"/>
                  <a:gd name="connsiteY15" fmla="*/ 3955 h 1011383"/>
                  <a:gd name="connsiteX16" fmla="*/ 13504 w 304751"/>
                  <a:gd name="connsiteY16" fmla="*/ 1568 h 1011383"/>
                  <a:gd name="connsiteX17" fmla="*/ 178226 w 304751"/>
                  <a:gd name="connsiteY17" fmla="*/ 94672 h 1011383"/>
                  <a:gd name="connsiteX18" fmla="*/ 271329 w 304751"/>
                  <a:gd name="connsiteY18" fmla="*/ 147192 h 1011383"/>
                  <a:gd name="connsiteX19" fmla="*/ 299977 w 304751"/>
                  <a:gd name="connsiteY19" fmla="*/ 163902 h 1011383"/>
                  <a:gd name="connsiteX20" fmla="*/ 304751 w 304751"/>
                  <a:gd name="connsiteY20" fmla="*/ 171064 h 1011383"/>
                  <a:gd name="connsiteX21" fmla="*/ 304751 w 304751"/>
                  <a:gd name="connsiteY21" fmla="*/ 202099 h 1011383"/>
                  <a:gd name="connsiteX22" fmla="*/ 304751 w 304751"/>
                  <a:gd name="connsiteY22" fmla="*/ 271330 h 1011383"/>
                  <a:gd name="connsiteX23" fmla="*/ 302364 w 304751"/>
                  <a:gd name="connsiteY23" fmla="*/ 390693 h 1011383"/>
                  <a:gd name="connsiteX24" fmla="*/ 299977 w 304751"/>
                  <a:gd name="connsiteY24" fmla="*/ 619871 h 1011383"/>
                  <a:gd name="connsiteX25" fmla="*/ 302364 w 304751"/>
                  <a:gd name="connsiteY25" fmla="*/ 775043 h 1011383"/>
                  <a:gd name="connsiteX26" fmla="*/ 304751 w 304751"/>
                  <a:gd name="connsiteY26" fmla="*/ 820402 h 1011383"/>
                  <a:gd name="connsiteX27" fmla="*/ 283266 w 304751"/>
                  <a:gd name="connsiteY27" fmla="*/ 860985 h 1011383"/>
                  <a:gd name="connsiteX28" fmla="*/ 75573 w 304751"/>
                  <a:gd name="connsiteY28" fmla="*/ 977961 h 1011383"/>
                  <a:gd name="connsiteX29" fmla="*/ 15892 w 304751"/>
                  <a:gd name="connsiteY29" fmla="*/ 1011383 h 1011383"/>
                  <a:gd name="connsiteX30" fmla="*/ 8730 w 304751"/>
                  <a:gd name="connsiteY30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04751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63637" y="958863"/>
                    </a:lnTo>
                    <a:cubicBezTo>
                      <a:pt x="132868" y="920667"/>
                      <a:pt x="202099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1"/>
                    </a:lnTo>
                    <a:lnTo>
                      <a:pt x="261781" y="159128"/>
                    </a:lnTo>
                    <a:cubicBezTo>
                      <a:pt x="230746" y="142417"/>
                      <a:pt x="199711" y="123319"/>
                      <a:pt x="168677" y="10660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178226" y="94672"/>
                    </a:lnTo>
                    <a:cubicBezTo>
                      <a:pt x="209261" y="111382"/>
                      <a:pt x="240295" y="130481"/>
                      <a:pt x="271329" y="147192"/>
                    </a:cubicBezTo>
                    <a:lnTo>
                      <a:pt x="299977" y="163902"/>
                    </a:lnTo>
                    <a:cubicBezTo>
                      <a:pt x="302364" y="166290"/>
                      <a:pt x="304751" y="168677"/>
                      <a:pt x="304751" y="171064"/>
                    </a:cubicBezTo>
                    <a:lnTo>
                      <a:pt x="304751" y="202099"/>
                    </a:lnTo>
                    <a:cubicBezTo>
                      <a:pt x="304751" y="225971"/>
                      <a:pt x="304751" y="247457"/>
                      <a:pt x="304751" y="271330"/>
                    </a:cubicBezTo>
                    <a:cubicBezTo>
                      <a:pt x="304751" y="311913"/>
                      <a:pt x="302364" y="350109"/>
                      <a:pt x="302364" y="390693"/>
                    </a:cubicBezTo>
                    <a:cubicBezTo>
                      <a:pt x="299977" y="464698"/>
                      <a:pt x="299977" y="543478"/>
                      <a:pt x="299977" y="619871"/>
                    </a:cubicBezTo>
                    <a:cubicBezTo>
                      <a:pt x="299977" y="672391"/>
                      <a:pt x="302364" y="722524"/>
                      <a:pt x="302364" y="775043"/>
                    </a:cubicBezTo>
                    <a:lnTo>
                      <a:pt x="304751" y="820402"/>
                    </a:lnTo>
                    <a:cubicBezTo>
                      <a:pt x="304751" y="834725"/>
                      <a:pt x="302364" y="849049"/>
                      <a:pt x="283266" y="860985"/>
                    </a:cubicBezTo>
                    <a:cubicBezTo>
                      <a:pt x="214035" y="899181"/>
                      <a:pt x="144804" y="937378"/>
                      <a:pt x="75573" y="977961"/>
                    </a:cubicBezTo>
                    <a:lnTo>
                      <a:pt x="15892" y="1011383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1" name="Freeform 920">
                <a:extLst>
                  <a:ext uri="{FF2B5EF4-FFF2-40B4-BE49-F238E27FC236}">
                    <a16:creationId xmlns:a16="http://schemas.microsoft.com/office/drawing/2014/main" id="{2C9F9F69-D89D-EF40-8C68-A89DAE598A9E}"/>
                  </a:ext>
                </a:extLst>
              </p:cNvPr>
              <p:cNvSpPr/>
              <p:nvPr/>
            </p:nvSpPr>
            <p:spPr>
              <a:xfrm>
                <a:off x="5749383" y="-232190"/>
                <a:ext cx="315119" cy="1186472"/>
              </a:xfrm>
              <a:custGeom>
                <a:avLst/>
                <a:gdLst>
                  <a:gd name="connsiteX0" fmla="*/ 293634 w 315119"/>
                  <a:gd name="connsiteY0" fmla="*/ 1186473 h 1186472"/>
                  <a:gd name="connsiteX1" fmla="*/ 288860 w 315119"/>
                  <a:gd name="connsiteY1" fmla="*/ 1186473 h 1186472"/>
                  <a:gd name="connsiteX2" fmla="*/ 231565 w 315119"/>
                  <a:gd name="connsiteY2" fmla="*/ 1153051 h 1186472"/>
                  <a:gd name="connsiteX3" fmla="*/ 21486 w 315119"/>
                  <a:gd name="connsiteY3" fmla="*/ 1036075 h 1186472"/>
                  <a:gd name="connsiteX4" fmla="*/ 0 w 315119"/>
                  <a:gd name="connsiteY4" fmla="*/ 997879 h 1186472"/>
                  <a:gd name="connsiteX5" fmla="*/ 2387 w 315119"/>
                  <a:gd name="connsiteY5" fmla="*/ 873741 h 1186472"/>
                  <a:gd name="connsiteX6" fmla="*/ 4775 w 315119"/>
                  <a:gd name="connsiteY6" fmla="*/ 785412 h 1186472"/>
                  <a:gd name="connsiteX7" fmla="*/ 7162 w 315119"/>
                  <a:gd name="connsiteY7" fmla="*/ 661274 h 1186472"/>
                  <a:gd name="connsiteX8" fmla="*/ 4775 w 315119"/>
                  <a:gd name="connsiteY8" fmla="*/ 537136 h 1186472"/>
                  <a:gd name="connsiteX9" fmla="*/ 4775 w 315119"/>
                  <a:gd name="connsiteY9" fmla="*/ 458356 h 1186472"/>
                  <a:gd name="connsiteX10" fmla="*/ 4775 w 315119"/>
                  <a:gd name="connsiteY10" fmla="*/ 379576 h 1186472"/>
                  <a:gd name="connsiteX11" fmla="*/ 4775 w 315119"/>
                  <a:gd name="connsiteY11" fmla="*/ 343767 h 1186472"/>
                  <a:gd name="connsiteX12" fmla="*/ 9549 w 315119"/>
                  <a:gd name="connsiteY12" fmla="*/ 336605 h 1186472"/>
                  <a:gd name="connsiteX13" fmla="*/ 296022 w 315119"/>
                  <a:gd name="connsiteY13" fmla="*/ 176658 h 1186472"/>
                  <a:gd name="connsiteX14" fmla="*/ 296022 w 315119"/>
                  <a:gd name="connsiteY14" fmla="*/ 9549 h 1186472"/>
                  <a:gd name="connsiteX15" fmla="*/ 305571 w 315119"/>
                  <a:gd name="connsiteY15" fmla="*/ 0 h 1186472"/>
                  <a:gd name="connsiteX16" fmla="*/ 315120 w 315119"/>
                  <a:gd name="connsiteY16" fmla="*/ 9549 h 1186472"/>
                  <a:gd name="connsiteX17" fmla="*/ 315120 w 315119"/>
                  <a:gd name="connsiteY17" fmla="*/ 181432 h 1186472"/>
                  <a:gd name="connsiteX18" fmla="*/ 310345 w 315119"/>
                  <a:gd name="connsiteY18" fmla="*/ 188594 h 1186472"/>
                  <a:gd name="connsiteX19" fmla="*/ 23873 w 315119"/>
                  <a:gd name="connsiteY19" fmla="*/ 348541 h 1186472"/>
                  <a:gd name="connsiteX20" fmla="*/ 23873 w 315119"/>
                  <a:gd name="connsiteY20" fmla="*/ 379576 h 1186472"/>
                  <a:gd name="connsiteX21" fmla="*/ 23873 w 315119"/>
                  <a:gd name="connsiteY21" fmla="*/ 458356 h 1186472"/>
                  <a:gd name="connsiteX22" fmla="*/ 23873 w 315119"/>
                  <a:gd name="connsiteY22" fmla="*/ 537136 h 1186472"/>
                  <a:gd name="connsiteX23" fmla="*/ 26260 w 315119"/>
                  <a:gd name="connsiteY23" fmla="*/ 661274 h 1186472"/>
                  <a:gd name="connsiteX24" fmla="*/ 23873 w 315119"/>
                  <a:gd name="connsiteY24" fmla="*/ 785412 h 1186472"/>
                  <a:gd name="connsiteX25" fmla="*/ 21486 w 315119"/>
                  <a:gd name="connsiteY25" fmla="*/ 873741 h 1186472"/>
                  <a:gd name="connsiteX26" fmla="*/ 19098 w 315119"/>
                  <a:gd name="connsiteY26" fmla="*/ 997879 h 1186472"/>
                  <a:gd name="connsiteX27" fmla="*/ 31035 w 315119"/>
                  <a:gd name="connsiteY27" fmla="*/ 1019364 h 1186472"/>
                  <a:gd name="connsiteX28" fmla="*/ 241114 w 315119"/>
                  <a:gd name="connsiteY28" fmla="*/ 1136340 h 1186472"/>
                  <a:gd name="connsiteX29" fmla="*/ 298409 w 315119"/>
                  <a:gd name="connsiteY29" fmla="*/ 1169762 h 1186472"/>
                  <a:gd name="connsiteX30" fmla="*/ 300796 w 315119"/>
                  <a:gd name="connsiteY30" fmla="*/ 1181698 h 1186472"/>
                  <a:gd name="connsiteX31" fmla="*/ 293634 w 315119"/>
                  <a:gd name="connsiteY31" fmla="*/ 1186473 h 118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119" h="1186472">
                    <a:moveTo>
                      <a:pt x="293634" y="1186473"/>
                    </a:moveTo>
                    <a:cubicBezTo>
                      <a:pt x="291247" y="1186473"/>
                      <a:pt x="291247" y="1186473"/>
                      <a:pt x="288860" y="1186473"/>
                    </a:cubicBezTo>
                    <a:lnTo>
                      <a:pt x="231565" y="1153051"/>
                    </a:lnTo>
                    <a:cubicBezTo>
                      <a:pt x="162334" y="1114855"/>
                      <a:pt x="90716" y="1074271"/>
                      <a:pt x="21486" y="1036075"/>
                    </a:cubicBezTo>
                    <a:cubicBezTo>
                      <a:pt x="7162" y="1028913"/>
                      <a:pt x="0" y="1016977"/>
                      <a:pt x="0" y="997879"/>
                    </a:cubicBezTo>
                    <a:cubicBezTo>
                      <a:pt x="0" y="957295"/>
                      <a:pt x="2387" y="916711"/>
                      <a:pt x="2387" y="873741"/>
                    </a:cubicBezTo>
                    <a:lnTo>
                      <a:pt x="4775" y="785412"/>
                    </a:lnTo>
                    <a:cubicBezTo>
                      <a:pt x="4775" y="744828"/>
                      <a:pt x="7162" y="704245"/>
                      <a:pt x="7162" y="661274"/>
                    </a:cubicBezTo>
                    <a:cubicBezTo>
                      <a:pt x="7162" y="620690"/>
                      <a:pt x="7162" y="577719"/>
                      <a:pt x="4775" y="537136"/>
                    </a:cubicBezTo>
                    <a:cubicBezTo>
                      <a:pt x="4775" y="510876"/>
                      <a:pt x="4775" y="484616"/>
                      <a:pt x="4775" y="458356"/>
                    </a:cubicBezTo>
                    <a:cubicBezTo>
                      <a:pt x="4775" y="432096"/>
                      <a:pt x="4775" y="405836"/>
                      <a:pt x="4775" y="379576"/>
                    </a:cubicBezTo>
                    <a:lnTo>
                      <a:pt x="4775" y="343767"/>
                    </a:lnTo>
                    <a:cubicBezTo>
                      <a:pt x="4775" y="341380"/>
                      <a:pt x="7162" y="336605"/>
                      <a:pt x="9549" y="336605"/>
                    </a:cubicBezTo>
                    <a:lnTo>
                      <a:pt x="296022" y="176658"/>
                    </a:lnTo>
                    <a:lnTo>
                      <a:pt x="296022" y="9549"/>
                    </a:lnTo>
                    <a:cubicBezTo>
                      <a:pt x="296022" y="4775"/>
                      <a:pt x="300796" y="0"/>
                      <a:pt x="305571" y="0"/>
                    </a:cubicBezTo>
                    <a:cubicBezTo>
                      <a:pt x="310345" y="0"/>
                      <a:pt x="315120" y="4775"/>
                      <a:pt x="315120" y="9549"/>
                    </a:cubicBezTo>
                    <a:lnTo>
                      <a:pt x="315120" y="181432"/>
                    </a:lnTo>
                    <a:cubicBezTo>
                      <a:pt x="315120" y="183820"/>
                      <a:pt x="312732" y="188594"/>
                      <a:pt x="310345" y="188594"/>
                    </a:cubicBezTo>
                    <a:lnTo>
                      <a:pt x="23873" y="348541"/>
                    </a:lnTo>
                    <a:lnTo>
                      <a:pt x="23873" y="379576"/>
                    </a:lnTo>
                    <a:cubicBezTo>
                      <a:pt x="23873" y="405836"/>
                      <a:pt x="23873" y="432096"/>
                      <a:pt x="23873" y="458356"/>
                    </a:cubicBezTo>
                    <a:cubicBezTo>
                      <a:pt x="23873" y="484616"/>
                      <a:pt x="23873" y="510876"/>
                      <a:pt x="23873" y="537136"/>
                    </a:cubicBezTo>
                    <a:cubicBezTo>
                      <a:pt x="23873" y="577719"/>
                      <a:pt x="26260" y="620690"/>
                      <a:pt x="26260" y="661274"/>
                    </a:cubicBezTo>
                    <a:cubicBezTo>
                      <a:pt x="26260" y="701857"/>
                      <a:pt x="26260" y="742441"/>
                      <a:pt x="23873" y="785412"/>
                    </a:cubicBezTo>
                    <a:lnTo>
                      <a:pt x="21486" y="873741"/>
                    </a:lnTo>
                    <a:cubicBezTo>
                      <a:pt x="21486" y="914324"/>
                      <a:pt x="21486" y="954908"/>
                      <a:pt x="19098" y="997879"/>
                    </a:cubicBezTo>
                    <a:cubicBezTo>
                      <a:pt x="19098" y="1009815"/>
                      <a:pt x="21486" y="1014590"/>
                      <a:pt x="31035" y="1019364"/>
                    </a:cubicBezTo>
                    <a:cubicBezTo>
                      <a:pt x="102653" y="1057560"/>
                      <a:pt x="171884" y="1098144"/>
                      <a:pt x="241114" y="1136340"/>
                    </a:cubicBezTo>
                    <a:lnTo>
                      <a:pt x="298409" y="1169762"/>
                    </a:lnTo>
                    <a:cubicBezTo>
                      <a:pt x="303184" y="1172149"/>
                      <a:pt x="303184" y="1176924"/>
                      <a:pt x="300796" y="1181698"/>
                    </a:cubicBezTo>
                    <a:cubicBezTo>
                      <a:pt x="298409" y="1184086"/>
                      <a:pt x="296022" y="1186473"/>
                      <a:pt x="293634" y="118647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2" name="Freeform 921">
                <a:extLst>
                  <a:ext uri="{FF2B5EF4-FFF2-40B4-BE49-F238E27FC236}">
                    <a16:creationId xmlns:a16="http://schemas.microsoft.com/office/drawing/2014/main" id="{6EDBBCB3-DB45-6141-B0E5-EB2D8716CEBB}"/>
                  </a:ext>
                </a:extLst>
              </p:cNvPr>
              <p:cNvSpPr/>
              <p:nvPr/>
            </p:nvSpPr>
            <p:spPr>
              <a:xfrm>
                <a:off x="1402985" y="-54713"/>
                <a:ext cx="304751" cy="1011383"/>
              </a:xfrm>
              <a:custGeom>
                <a:avLst/>
                <a:gdLst>
                  <a:gd name="connsiteX0" fmla="*/ 8730 w 304751"/>
                  <a:gd name="connsiteY0" fmla="*/ 1008996 h 1011383"/>
                  <a:gd name="connsiteX1" fmla="*/ 1568 w 304751"/>
                  <a:gd name="connsiteY1" fmla="*/ 1004221 h 1011383"/>
                  <a:gd name="connsiteX2" fmla="*/ 3955 w 304751"/>
                  <a:gd name="connsiteY2" fmla="*/ 992285 h 1011383"/>
                  <a:gd name="connsiteX3" fmla="*/ 63637 w 304751"/>
                  <a:gd name="connsiteY3" fmla="*/ 958863 h 1011383"/>
                  <a:gd name="connsiteX4" fmla="*/ 273717 w 304751"/>
                  <a:gd name="connsiteY4" fmla="*/ 841887 h 1011383"/>
                  <a:gd name="connsiteX5" fmla="*/ 285653 w 304751"/>
                  <a:gd name="connsiteY5" fmla="*/ 818014 h 1011383"/>
                  <a:gd name="connsiteX6" fmla="*/ 283266 w 304751"/>
                  <a:gd name="connsiteY6" fmla="*/ 772656 h 1011383"/>
                  <a:gd name="connsiteX7" fmla="*/ 280879 w 304751"/>
                  <a:gd name="connsiteY7" fmla="*/ 617484 h 1011383"/>
                  <a:gd name="connsiteX8" fmla="*/ 283266 w 304751"/>
                  <a:gd name="connsiteY8" fmla="*/ 388306 h 1011383"/>
                  <a:gd name="connsiteX9" fmla="*/ 285653 w 304751"/>
                  <a:gd name="connsiteY9" fmla="*/ 268942 h 1011383"/>
                  <a:gd name="connsiteX10" fmla="*/ 285653 w 304751"/>
                  <a:gd name="connsiteY10" fmla="*/ 199711 h 1011383"/>
                  <a:gd name="connsiteX11" fmla="*/ 285653 w 304751"/>
                  <a:gd name="connsiteY11" fmla="*/ 173451 h 1011383"/>
                  <a:gd name="connsiteX12" fmla="*/ 261781 w 304751"/>
                  <a:gd name="connsiteY12" fmla="*/ 159128 h 1011383"/>
                  <a:gd name="connsiteX13" fmla="*/ 168677 w 304751"/>
                  <a:gd name="connsiteY13" fmla="*/ 106608 h 1011383"/>
                  <a:gd name="connsiteX14" fmla="*/ 3955 w 304751"/>
                  <a:gd name="connsiteY14" fmla="*/ 15892 h 1011383"/>
                  <a:gd name="connsiteX15" fmla="*/ 1568 w 304751"/>
                  <a:gd name="connsiteY15" fmla="*/ 3955 h 1011383"/>
                  <a:gd name="connsiteX16" fmla="*/ 13504 w 304751"/>
                  <a:gd name="connsiteY16" fmla="*/ 1568 h 1011383"/>
                  <a:gd name="connsiteX17" fmla="*/ 178226 w 304751"/>
                  <a:gd name="connsiteY17" fmla="*/ 94672 h 1011383"/>
                  <a:gd name="connsiteX18" fmla="*/ 271329 w 304751"/>
                  <a:gd name="connsiteY18" fmla="*/ 147192 h 1011383"/>
                  <a:gd name="connsiteX19" fmla="*/ 299977 w 304751"/>
                  <a:gd name="connsiteY19" fmla="*/ 163902 h 1011383"/>
                  <a:gd name="connsiteX20" fmla="*/ 304751 w 304751"/>
                  <a:gd name="connsiteY20" fmla="*/ 171064 h 1011383"/>
                  <a:gd name="connsiteX21" fmla="*/ 304751 w 304751"/>
                  <a:gd name="connsiteY21" fmla="*/ 202099 h 1011383"/>
                  <a:gd name="connsiteX22" fmla="*/ 304751 w 304751"/>
                  <a:gd name="connsiteY22" fmla="*/ 271330 h 1011383"/>
                  <a:gd name="connsiteX23" fmla="*/ 302364 w 304751"/>
                  <a:gd name="connsiteY23" fmla="*/ 390693 h 1011383"/>
                  <a:gd name="connsiteX24" fmla="*/ 299977 w 304751"/>
                  <a:gd name="connsiteY24" fmla="*/ 619871 h 1011383"/>
                  <a:gd name="connsiteX25" fmla="*/ 302364 w 304751"/>
                  <a:gd name="connsiteY25" fmla="*/ 775043 h 1011383"/>
                  <a:gd name="connsiteX26" fmla="*/ 304751 w 304751"/>
                  <a:gd name="connsiteY26" fmla="*/ 820402 h 1011383"/>
                  <a:gd name="connsiteX27" fmla="*/ 283266 w 304751"/>
                  <a:gd name="connsiteY27" fmla="*/ 860985 h 1011383"/>
                  <a:gd name="connsiteX28" fmla="*/ 75573 w 304751"/>
                  <a:gd name="connsiteY28" fmla="*/ 977961 h 1011383"/>
                  <a:gd name="connsiteX29" fmla="*/ 15892 w 304751"/>
                  <a:gd name="connsiteY29" fmla="*/ 1011383 h 1011383"/>
                  <a:gd name="connsiteX30" fmla="*/ 8730 w 304751"/>
                  <a:gd name="connsiteY30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04751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63637" y="958863"/>
                    </a:lnTo>
                    <a:cubicBezTo>
                      <a:pt x="132868" y="920667"/>
                      <a:pt x="202099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1"/>
                    </a:lnTo>
                    <a:lnTo>
                      <a:pt x="261781" y="159128"/>
                    </a:lnTo>
                    <a:cubicBezTo>
                      <a:pt x="230746" y="142417"/>
                      <a:pt x="199711" y="123319"/>
                      <a:pt x="168677" y="10660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178226" y="94672"/>
                    </a:lnTo>
                    <a:cubicBezTo>
                      <a:pt x="209261" y="111382"/>
                      <a:pt x="240295" y="130481"/>
                      <a:pt x="271329" y="147192"/>
                    </a:cubicBezTo>
                    <a:lnTo>
                      <a:pt x="299977" y="163902"/>
                    </a:lnTo>
                    <a:cubicBezTo>
                      <a:pt x="302364" y="166290"/>
                      <a:pt x="304751" y="168677"/>
                      <a:pt x="304751" y="171064"/>
                    </a:cubicBezTo>
                    <a:lnTo>
                      <a:pt x="304751" y="202099"/>
                    </a:lnTo>
                    <a:cubicBezTo>
                      <a:pt x="304751" y="225971"/>
                      <a:pt x="304751" y="247457"/>
                      <a:pt x="304751" y="271330"/>
                    </a:cubicBezTo>
                    <a:cubicBezTo>
                      <a:pt x="304751" y="311913"/>
                      <a:pt x="302364" y="350109"/>
                      <a:pt x="302364" y="390693"/>
                    </a:cubicBezTo>
                    <a:cubicBezTo>
                      <a:pt x="299977" y="464698"/>
                      <a:pt x="299977" y="543478"/>
                      <a:pt x="299977" y="619871"/>
                    </a:cubicBezTo>
                    <a:cubicBezTo>
                      <a:pt x="299977" y="672391"/>
                      <a:pt x="302364" y="722524"/>
                      <a:pt x="302364" y="775043"/>
                    </a:cubicBezTo>
                    <a:lnTo>
                      <a:pt x="304751" y="820402"/>
                    </a:lnTo>
                    <a:cubicBezTo>
                      <a:pt x="304751" y="834725"/>
                      <a:pt x="302364" y="849049"/>
                      <a:pt x="283266" y="860985"/>
                    </a:cubicBezTo>
                    <a:cubicBezTo>
                      <a:pt x="214035" y="899181"/>
                      <a:pt x="144804" y="937378"/>
                      <a:pt x="75573" y="977961"/>
                    </a:cubicBezTo>
                    <a:lnTo>
                      <a:pt x="15892" y="1011383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3" name="Freeform 922">
                <a:extLst>
                  <a:ext uri="{FF2B5EF4-FFF2-40B4-BE49-F238E27FC236}">
                    <a16:creationId xmlns:a16="http://schemas.microsoft.com/office/drawing/2014/main" id="{C664EEDB-B3EE-214C-995F-1D2F0694F325}"/>
                  </a:ext>
                </a:extLst>
              </p:cNvPr>
              <p:cNvSpPr/>
              <p:nvPr/>
            </p:nvSpPr>
            <p:spPr>
              <a:xfrm>
                <a:off x="3145692" y="5975529"/>
                <a:ext cx="304751" cy="1013770"/>
              </a:xfrm>
              <a:custGeom>
                <a:avLst/>
                <a:gdLst>
                  <a:gd name="connsiteX0" fmla="*/ 8730 w 304751"/>
                  <a:gd name="connsiteY0" fmla="*/ 1013770 h 1013770"/>
                  <a:gd name="connsiteX1" fmla="*/ 1568 w 304751"/>
                  <a:gd name="connsiteY1" fmla="*/ 1008996 h 1013770"/>
                  <a:gd name="connsiteX2" fmla="*/ 3955 w 304751"/>
                  <a:gd name="connsiteY2" fmla="*/ 997059 h 1013770"/>
                  <a:gd name="connsiteX3" fmla="*/ 70799 w 304751"/>
                  <a:gd name="connsiteY3" fmla="*/ 958863 h 1013770"/>
                  <a:gd name="connsiteX4" fmla="*/ 273717 w 304751"/>
                  <a:gd name="connsiteY4" fmla="*/ 846661 h 1013770"/>
                  <a:gd name="connsiteX5" fmla="*/ 285653 w 304751"/>
                  <a:gd name="connsiteY5" fmla="*/ 825176 h 1013770"/>
                  <a:gd name="connsiteX6" fmla="*/ 283266 w 304751"/>
                  <a:gd name="connsiteY6" fmla="*/ 701038 h 1013770"/>
                  <a:gd name="connsiteX7" fmla="*/ 280879 w 304751"/>
                  <a:gd name="connsiteY7" fmla="*/ 612709 h 1013770"/>
                  <a:gd name="connsiteX8" fmla="*/ 278491 w 304751"/>
                  <a:gd name="connsiteY8" fmla="*/ 488571 h 1013770"/>
                  <a:gd name="connsiteX9" fmla="*/ 280879 w 304751"/>
                  <a:gd name="connsiteY9" fmla="*/ 364433 h 1013770"/>
                  <a:gd name="connsiteX10" fmla="*/ 280879 w 304751"/>
                  <a:gd name="connsiteY10" fmla="*/ 283266 h 1013770"/>
                  <a:gd name="connsiteX11" fmla="*/ 280879 w 304751"/>
                  <a:gd name="connsiteY11" fmla="*/ 204486 h 1013770"/>
                  <a:gd name="connsiteX12" fmla="*/ 280879 w 304751"/>
                  <a:gd name="connsiteY12" fmla="*/ 173451 h 1013770"/>
                  <a:gd name="connsiteX13" fmla="*/ 3955 w 304751"/>
                  <a:gd name="connsiteY13" fmla="*/ 15892 h 1013770"/>
                  <a:gd name="connsiteX14" fmla="*/ 1568 w 304751"/>
                  <a:gd name="connsiteY14" fmla="*/ 3955 h 1013770"/>
                  <a:gd name="connsiteX15" fmla="*/ 13504 w 304751"/>
                  <a:gd name="connsiteY15" fmla="*/ 1568 h 1013770"/>
                  <a:gd name="connsiteX16" fmla="*/ 295202 w 304751"/>
                  <a:gd name="connsiteY16" fmla="*/ 161515 h 1013770"/>
                  <a:gd name="connsiteX17" fmla="*/ 299977 w 304751"/>
                  <a:gd name="connsiteY17" fmla="*/ 168677 h 1013770"/>
                  <a:gd name="connsiteX18" fmla="*/ 299977 w 304751"/>
                  <a:gd name="connsiteY18" fmla="*/ 204486 h 1013770"/>
                  <a:gd name="connsiteX19" fmla="*/ 299977 w 304751"/>
                  <a:gd name="connsiteY19" fmla="*/ 283266 h 1013770"/>
                  <a:gd name="connsiteX20" fmla="*/ 299977 w 304751"/>
                  <a:gd name="connsiteY20" fmla="*/ 364433 h 1013770"/>
                  <a:gd name="connsiteX21" fmla="*/ 297590 w 304751"/>
                  <a:gd name="connsiteY21" fmla="*/ 486184 h 1013770"/>
                  <a:gd name="connsiteX22" fmla="*/ 299977 w 304751"/>
                  <a:gd name="connsiteY22" fmla="*/ 610322 h 1013770"/>
                  <a:gd name="connsiteX23" fmla="*/ 302364 w 304751"/>
                  <a:gd name="connsiteY23" fmla="*/ 698650 h 1013770"/>
                  <a:gd name="connsiteX24" fmla="*/ 304751 w 304751"/>
                  <a:gd name="connsiteY24" fmla="*/ 822789 h 1013770"/>
                  <a:gd name="connsiteX25" fmla="*/ 283266 w 304751"/>
                  <a:gd name="connsiteY25" fmla="*/ 860985 h 1013770"/>
                  <a:gd name="connsiteX26" fmla="*/ 80348 w 304751"/>
                  <a:gd name="connsiteY26" fmla="*/ 973186 h 1013770"/>
                  <a:gd name="connsiteX27" fmla="*/ 13504 w 304751"/>
                  <a:gd name="connsiteY27" fmla="*/ 1011383 h 1013770"/>
                  <a:gd name="connsiteX28" fmla="*/ 8730 w 304751"/>
                  <a:gd name="connsiteY28" fmla="*/ 1013770 h 101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4751" h="1013770">
                    <a:moveTo>
                      <a:pt x="8730" y="1013770"/>
                    </a:moveTo>
                    <a:cubicBezTo>
                      <a:pt x="6343" y="1013770"/>
                      <a:pt x="1568" y="1011383"/>
                      <a:pt x="1568" y="1008996"/>
                    </a:cubicBezTo>
                    <a:cubicBezTo>
                      <a:pt x="-819" y="1004221"/>
                      <a:pt x="1568" y="999447"/>
                      <a:pt x="3955" y="997059"/>
                    </a:cubicBezTo>
                    <a:lnTo>
                      <a:pt x="70799" y="958863"/>
                    </a:lnTo>
                    <a:cubicBezTo>
                      <a:pt x="137643" y="920667"/>
                      <a:pt x="206873" y="882471"/>
                      <a:pt x="273717" y="846661"/>
                    </a:cubicBezTo>
                    <a:cubicBezTo>
                      <a:pt x="283266" y="841887"/>
                      <a:pt x="285653" y="837113"/>
                      <a:pt x="285653" y="825176"/>
                    </a:cubicBezTo>
                    <a:cubicBezTo>
                      <a:pt x="285653" y="784592"/>
                      <a:pt x="283266" y="744009"/>
                      <a:pt x="283266" y="701038"/>
                    </a:cubicBezTo>
                    <a:lnTo>
                      <a:pt x="280879" y="612709"/>
                    </a:lnTo>
                    <a:cubicBezTo>
                      <a:pt x="280879" y="572125"/>
                      <a:pt x="278491" y="529155"/>
                      <a:pt x="278491" y="488571"/>
                    </a:cubicBezTo>
                    <a:cubicBezTo>
                      <a:pt x="278491" y="447987"/>
                      <a:pt x="278491" y="407404"/>
                      <a:pt x="280879" y="364433"/>
                    </a:cubicBezTo>
                    <a:cubicBezTo>
                      <a:pt x="280879" y="338173"/>
                      <a:pt x="280879" y="311913"/>
                      <a:pt x="280879" y="283266"/>
                    </a:cubicBezTo>
                    <a:cubicBezTo>
                      <a:pt x="280879" y="257006"/>
                      <a:pt x="280879" y="230746"/>
                      <a:pt x="280879" y="204486"/>
                    </a:cubicBezTo>
                    <a:lnTo>
                      <a:pt x="280879" y="173451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61515"/>
                    </a:lnTo>
                    <a:cubicBezTo>
                      <a:pt x="297590" y="163902"/>
                      <a:pt x="299977" y="166290"/>
                      <a:pt x="299977" y="168677"/>
                    </a:cubicBezTo>
                    <a:lnTo>
                      <a:pt x="299977" y="204486"/>
                    </a:lnTo>
                    <a:cubicBezTo>
                      <a:pt x="299977" y="230746"/>
                      <a:pt x="299977" y="257006"/>
                      <a:pt x="299977" y="283266"/>
                    </a:cubicBezTo>
                    <a:cubicBezTo>
                      <a:pt x="299977" y="309526"/>
                      <a:pt x="299977" y="335786"/>
                      <a:pt x="299977" y="364433"/>
                    </a:cubicBezTo>
                    <a:cubicBezTo>
                      <a:pt x="299977" y="405017"/>
                      <a:pt x="297590" y="445600"/>
                      <a:pt x="297590" y="486184"/>
                    </a:cubicBezTo>
                    <a:cubicBezTo>
                      <a:pt x="297590" y="526768"/>
                      <a:pt x="297590" y="569738"/>
                      <a:pt x="299977" y="610322"/>
                    </a:cubicBezTo>
                    <a:lnTo>
                      <a:pt x="302364" y="698650"/>
                    </a:lnTo>
                    <a:cubicBezTo>
                      <a:pt x="302364" y="739234"/>
                      <a:pt x="302364" y="779818"/>
                      <a:pt x="304751" y="822789"/>
                    </a:cubicBezTo>
                    <a:cubicBezTo>
                      <a:pt x="304751" y="839500"/>
                      <a:pt x="299977" y="851436"/>
                      <a:pt x="283266" y="860985"/>
                    </a:cubicBezTo>
                    <a:cubicBezTo>
                      <a:pt x="216422" y="899182"/>
                      <a:pt x="147192" y="934991"/>
                      <a:pt x="80348" y="973186"/>
                    </a:cubicBezTo>
                    <a:lnTo>
                      <a:pt x="13504" y="1011383"/>
                    </a:lnTo>
                    <a:cubicBezTo>
                      <a:pt x="11117" y="1011383"/>
                      <a:pt x="11117" y="1013770"/>
                      <a:pt x="8730" y="101377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4" name="Freeform 923">
                <a:extLst>
                  <a:ext uri="{FF2B5EF4-FFF2-40B4-BE49-F238E27FC236}">
                    <a16:creationId xmlns:a16="http://schemas.microsoft.com/office/drawing/2014/main" id="{F9CC133F-2A73-1A47-B443-F050B83C18AD}"/>
                  </a:ext>
                </a:extLst>
              </p:cNvPr>
              <p:cNvSpPr/>
              <p:nvPr/>
            </p:nvSpPr>
            <p:spPr>
              <a:xfrm>
                <a:off x="4888398" y="5977916"/>
                <a:ext cx="304751" cy="1011382"/>
              </a:xfrm>
              <a:custGeom>
                <a:avLst/>
                <a:gdLst>
                  <a:gd name="connsiteX0" fmla="*/ 8730 w 304751"/>
                  <a:gd name="connsiteY0" fmla="*/ 1011383 h 1011382"/>
                  <a:gd name="connsiteX1" fmla="*/ 1568 w 304751"/>
                  <a:gd name="connsiteY1" fmla="*/ 1006608 h 1011382"/>
                  <a:gd name="connsiteX2" fmla="*/ 3955 w 304751"/>
                  <a:gd name="connsiteY2" fmla="*/ 994672 h 1011382"/>
                  <a:gd name="connsiteX3" fmla="*/ 66024 w 304751"/>
                  <a:gd name="connsiteY3" fmla="*/ 958863 h 1011382"/>
                  <a:gd name="connsiteX4" fmla="*/ 273717 w 304751"/>
                  <a:gd name="connsiteY4" fmla="*/ 844274 h 1011382"/>
                  <a:gd name="connsiteX5" fmla="*/ 285653 w 304751"/>
                  <a:gd name="connsiteY5" fmla="*/ 822789 h 1011382"/>
                  <a:gd name="connsiteX6" fmla="*/ 283266 w 304751"/>
                  <a:gd name="connsiteY6" fmla="*/ 698651 h 1011382"/>
                  <a:gd name="connsiteX7" fmla="*/ 280879 w 304751"/>
                  <a:gd name="connsiteY7" fmla="*/ 610322 h 1011382"/>
                  <a:gd name="connsiteX8" fmla="*/ 278491 w 304751"/>
                  <a:gd name="connsiteY8" fmla="*/ 486184 h 1011382"/>
                  <a:gd name="connsiteX9" fmla="*/ 280879 w 304751"/>
                  <a:gd name="connsiteY9" fmla="*/ 362045 h 1011382"/>
                  <a:gd name="connsiteX10" fmla="*/ 280879 w 304751"/>
                  <a:gd name="connsiteY10" fmla="*/ 283266 h 1011382"/>
                  <a:gd name="connsiteX11" fmla="*/ 280879 w 304751"/>
                  <a:gd name="connsiteY11" fmla="*/ 204486 h 1011382"/>
                  <a:gd name="connsiteX12" fmla="*/ 280879 w 304751"/>
                  <a:gd name="connsiteY12" fmla="*/ 173451 h 1011382"/>
                  <a:gd name="connsiteX13" fmla="*/ 3955 w 304751"/>
                  <a:gd name="connsiteY13" fmla="*/ 15892 h 1011382"/>
                  <a:gd name="connsiteX14" fmla="*/ 1568 w 304751"/>
                  <a:gd name="connsiteY14" fmla="*/ 3955 h 1011382"/>
                  <a:gd name="connsiteX15" fmla="*/ 13504 w 304751"/>
                  <a:gd name="connsiteY15" fmla="*/ 1568 h 1011382"/>
                  <a:gd name="connsiteX16" fmla="*/ 295202 w 304751"/>
                  <a:gd name="connsiteY16" fmla="*/ 161515 h 1011382"/>
                  <a:gd name="connsiteX17" fmla="*/ 299977 w 304751"/>
                  <a:gd name="connsiteY17" fmla="*/ 168677 h 1011382"/>
                  <a:gd name="connsiteX18" fmla="*/ 299977 w 304751"/>
                  <a:gd name="connsiteY18" fmla="*/ 204486 h 1011382"/>
                  <a:gd name="connsiteX19" fmla="*/ 299977 w 304751"/>
                  <a:gd name="connsiteY19" fmla="*/ 283266 h 1011382"/>
                  <a:gd name="connsiteX20" fmla="*/ 299977 w 304751"/>
                  <a:gd name="connsiteY20" fmla="*/ 362045 h 1011382"/>
                  <a:gd name="connsiteX21" fmla="*/ 297590 w 304751"/>
                  <a:gd name="connsiteY21" fmla="*/ 486184 h 1011382"/>
                  <a:gd name="connsiteX22" fmla="*/ 299977 w 304751"/>
                  <a:gd name="connsiteY22" fmla="*/ 610322 h 1011382"/>
                  <a:gd name="connsiteX23" fmla="*/ 302364 w 304751"/>
                  <a:gd name="connsiteY23" fmla="*/ 698651 h 1011382"/>
                  <a:gd name="connsiteX24" fmla="*/ 304751 w 304751"/>
                  <a:gd name="connsiteY24" fmla="*/ 822789 h 1011382"/>
                  <a:gd name="connsiteX25" fmla="*/ 283266 w 304751"/>
                  <a:gd name="connsiteY25" fmla="*/ 860985 h 1011382"/>
                  <a:gd name="connsiteX26" fmla="*/ 75573 w 304751"/>
                  <a:gd name="connsiteY26" fmla="*/ 975574 h 1011382"/>
                  <a:gd name="connsiteX27" fmla="*/ 13504 w 304751"/>
                  <a:gd name="connsiteY27" fmla="*/ 1011383 h 1011382"/>
                  <a:gd name="connsiteX28" fmla="*/ 8730 w 304751"/>
                  <a:gd name="connsiteY28" fmla="*/ 1011383 h 10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4751" h="1011382">
                    <a:moveTo>
                      <a:pt x="8730" y="1011383"/>
                    </a:moveTo>
                    <a:cubicBezTo>
                      <a:pt x="6343" y="1011383"/>
                      <a:pt x="1568" y="1008996"/>
                      <a:pt x="1568" y="1006608"/>
                    </a:cubicBezTo>
                    <a:cubicBezTo>
                      <a:pt x="-819" y="1001834"/>
                      <a:pt x="1568" y="997059"/>
                      <a:pt x="3955" y="994672"/>
                    </a:cubicBezTo>
                    <a:lnTo>
                      <a:pt x="66024" y="958863"/>
                    </a:lnTo>
                    <a:cubicBezTo>
                      <a:pt x="135255" y="920667"/>
                      <a:pt x="204486" y="882471"/>
                      <a:pt x="273717" y="844274"/>
                    </a:cubicBezTo>
                    <a:cubicBezTo>
                      <a:pt x="283266" y="839499"/>
                      <a:pt x="285653" y="834725"/>
                      <a:pt x="285653" y="822789"/>
                    </a:cubicBezTo>
                    <a:cubicBezTo>
                      <a:pt x="285653" y="782205"/>
                      <a:pt x="283266" y="739234"/>
                      <a:pt x="283266" y="698651"/>
                    </a:cubicBezTo>
                    <a:lnTo>
                      <a:pt x="280879" y="610322"/>
                    </a:lnTo>
                    <a:cubicBezTo>
                      <a:pt x="280879" y="569738"/>
                      <a:pt x="278491" y="529154"/>
                      <a:pt x="278491" y="486184"/>
                    </a:cubicBezTo>
                    <a:cubicBezTo>
                      <a:pt x="278491" y="445600"/>
                      <a:pt x="278491" y="402629"/>
                      <a:pt x="280879" y="362045"/>
                    </a:cubicBezTo>
                    <a:cubicBezTo>
                      <a:pt x="280879" y="335786"/>
                      <a:pt x="280879" y="309526"/>
                      <a:pt x="280879" y="283266"/>
                    </a:cubicBezTo>
                    <a:cubicBezTo>
                      <a:pt x="280879" y="257006"/>
                      <a:pt x="280879" y="230746"/>
                      <a:pt x="280879" y="204486"/>
                    </a:cubicBezTo>
                    <a:lnTo>
                      <a:pt x="280879" y="173451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61515"/>
                    </a:lnTo>
                    <a:cubicBezTo>
                      <a:pt x="297590" y="163902"/>
                      <a:pt x="299977" y="166290"/>
                      <a:pt x="299977" y="168677"/>
                    </a:cubicBezTo>
                    <a:lnTo>
                      <a:pt x="299977" y="204486"/>
                    </a:lnTo>
                    <a:cubicBezTo>
                      <a:pt x="299977" y="230746"/>
                      <a:pt x="299977" y="257006"/>
                      <a:pt x="299977" y="283266"/>
                    </a:cubicBezTo>
                    <a:cubicBezTo>
                      <a:pt x="299977" y="309526"/>
                      <a:pt x="299977" y="335786"/>
                      <a:pt x="299977" y="362045"/>
                    </a:cubicBezTo>
                    <a:cubicBezTo>
                      <a:pt x="299977" y="402629"/>
                      <a:pt x="297590" y="445600"/>
                      <a:pt x="297590" y="486184"/>
                    </a:cubicBezTo>
                    <a:cubicBezTo>
                      <a:pt x="297590" y="526768"/>
                      <a:pt x="297590" y="567351"/>
                      <a:pt x="299977" y="610322"/>
                    </a:cubicBezTo>
                    <a:lnTo>
                      <a:pt x="302364" y="698651"/>
                    </a:lnTo>
                    <a:cubicBezTo>
                      <a:pt x="302364" y="739234"/>
                      <a:pt x="302364" y="782205"/>
                      <a:pt x="304751" y="822789"/>
                    </a:cubicBezTo>
                    <a:cubicBezTo>
                      <a:pt x="304751" y="839499"/>
                      <a:pt x="299977" y="851436"/>
                      <a:pt x="283266" y="860985"/>
                    </a:cubicBezTo>
                    <a:cubicBezTo>
                      <a:pt x="214035" y="899181"/>
                      <a:pt x="144804" y="937377"/>
                      <a:pt x="75573" y="975574"/>
                    </a:cubicBezTo>
                    <a:lnTo>
                      <a:pt x="13504" y="1011383"/>
                    </a:lnTo>
                    <a:cubicBezTo>
                      <a:pt x="11117" y="1008996"/>
                      <a:pt x="8730" y="1011383"/>
                      <a:pt x="8730" y="101138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5" name="Freeform 924">
                <a:extLst>
                  <a:ext uri="{FF2B5EF4-FFF2-40B4-BE49-F238E27FC236}">
                    <a16:creationId xmlns:a16="http://schemas.microsoft.com/office/drawing/2014/main" id="{5FE1999B-DA8A-6647-8E1B-1A5FE449B100}"/>
                  </a:ext>
                </a:extLst>
              </p:cNvPr>
              <p:cNvSpPr/>
              <p:nvPr/>
            </p:nvSpPr>
            <p:spPr>
              <a:xfrm>
                <a:off x="-269911" y="990091"/>
                <a:ext cx="232553" cy="933422"/>
              </a:xfrm>
              <a:custGeom>
                <a:avLst/>
                <a:gdLst>
                  <a:gd name="connsiteX0" fmla="*/ 8151 w 232553"/>
                  <a:gd name="connsiteY0" fmla="*/ 933422 h 933422"/>
                  <a:gd name="connsiteX1" fmla="*/ 989 w 232553"/>
                  <a:gd name="connsiteY1" fmla="*/ 928648 h 933422"/>
                  <a:gd name="connsiteX2" fmla="*/ 3376 w 232553"/>
                  <a:gd name="connsiteY2" fmla="*/ 916711 h 933422"/>
                  <a:gd name="connsiteX3" fmla="*/ 211069 w 232553"/>
                  <a:gd name="connsiteY3" fmla="*/ 797348 h 933422"/>
                  <a:gd name="connsiteX4" fmla="*/ 211069 w 232553"/>
                  <a:gd name="connsiteY4" fmla="*/ 131300 h 933422"/>
                  <a:gd name="connsiteX5" fmla="*/ 12925 w 232553"/>
                  <a:gd name="connsiteY5" fmla="*/ 19098 h 933422"/>
                  <a:gd name="connsiteX6" fmla="*/ 10538 w 232553"/>
                  <a:gd name="connsiteY6" fmla="*/ 19098 h 933422"/>
                  <a:gd name="connsiteX7" fmla="*/ 989 w 232553"/>
                  <a:gd name="connsiteY7" fmla="*/ 9549 h 933422"/>
                  <a:gd name="connsiteX8" fmla="*/ 10538 w 232553"/>
                  <a:gd name="connsiteY8" fmla="*/ 0 h 933422"/>
                  <a:gd name="connsiteX9" fmla="*/ 22474 w 232553"/>
                  <a:gd name="connsiteY9" fmla="*/ 2387 h 933422"/>
                  <a:gd name="connsiteX10" fmla="*/ 225392 w 232553"/>
                  <a:gd name="connsiteY10" fmla="*/ 116976 h 933422"/>
                  <a:gd name="connsiteX11" fmla="*/ 227779 w 232553"/>
                  <a:gd name="connsiteY11" fmla="*/ 119363 h 933422"/>
                  <a:gd name="connsiteX12" fmla="*/ 232554 w 232553"/>
                  <a:gd name="connsiteY12" fmla="*/ 126525 h 933422"/>
                  <a:gd name="connsiteX13" fmla="*/ 232554 w 232553"/>
                  <a:gd name="connsiteY13" fmla="*/ 802123 h 933422"/>
                  <a:gd name="connsiteX14" fmla="*/ 227779 w 232553"/>
                  <a:gd name="connsiteY14" fmla="*/ 809284 h 933422"/>
                  <a:gd name="connsiteX15" fmla="*/ 15312 w 232553"/>
                  <a:gd name="connsiteY15" fmla="*/ 931035 h 933422"/>
                  <a:gd name="connsiteX16" fmla="*/ 8151 w 232553"/>
                  <a:gd name="connsiteY16" fmla="*/ 933422 h 93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2553" h="933422">
                    <a:moveTo>
                      <a:pt x="8151" y="933422"/>
                    </a:moveTo>
                    <a:cubicBezTo>
                      <a:pt x="5763" y="933422"/>
                      <a:pt x="989" y="931035"/>
                      <a:pt x="989" y="928648"/>
                    </a:cubicBezTo>
                    <a:cubicBezTo>
                      <a:pt x="-1398" y="923873"/>
                      <a:pt x="989" y="919099"/>
                      <a:pt x="3376" y="916711"/>
                    </a:cubicBezTo>
                    <a:lnTo>
                      <a:pt x="211069" y="797348"/>
                    </a:lnTo>
                    <a:lnTo>
                      <a:pt x="211069" y="131300"/>
                    </a:lnTo>
                    <a:cubicBezTo>
                      <a:pt x="149000" y="95491"/>
                      <a:pt x="79769" y="57294"/>
                      <a:pt x="12925" y="19098"/>
                    </a:cubicBezTo>
                    <a:cubicBezTo>
                      <a:pt x="12925" y="19098"/>
                      <a:pt x="10538" y="19098"/>
                      <a:pt x="10538" y="19098"/>
                    </a:cubicBezTo>
                    <a:cubicBezTo>
                      <a:pt x="5763" y="19098"/>
                      <a:pt x="989" y="14324"/>
                      <a:pt x="989" y="9549"/>
                    </a:cubicBezTo>
                    <a:cubicBezTo>
                      <a:pt x="989" y="4775"/>
                      <a:pt x="5763" y="0"/>
                      <a:pt x="10538" y="0"/>
                    </a:cubicBezTo>
                    <a:cubicBezTo>
                      <a:pt x="15312" y="0"/>
                      <a:pt x="17700" y="0"/>
                      <a:pt x="22474" y="2387"/>
                    </a:cubicBezTo>
                    <a:cubicBezTo>
                      <a:pt x="91705" y="40584"/>
                      <a:pt x="160936" y="81167"/>
                      <a:pt x="225392" y="116976"/>
                    </a:cubicBezTo>
                    <a:lnTo>
                      <a:pt x="227779" y="119363"/>
                    </a:lnTo>
                    <a:cubicBezTo>
                      <a:pt x="230167" y="121751"/>
                      <a:pt x="232554" y="124138"/>
                      <a:pt x="232554" y="126525"/>
                    </a:cubicBezTo>
                    <a:lnTo>
                      <a:pt x="232554" y="802123"/>
                    </a:lnTo>
                    <a:cubicBezTo>
                      <a:pt x="232554" y="804510"/>
                      <a:pt x="230167" y="809284"/>
                      <a:pt x="227779" y="809284"/>
                    </a:cubicBezTo>
                    <a:lnTo>
                      <a:pt x="15312" y="931035"/>
                    </a:lnTo>
                    <a:cubicBezTo>
                      <a:pt x="10538" y="933422"/>
                      <a:pt x="10538" y="933422"/>
                      <a:pt x="8151" y="93342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6" name="Freeform 925">
                <a:extLst>
                  <a:ext uri="{FF2B5EF4-FFF2-40B4-BE49-F238E27FC236}">
                    <a16:creationId xmlns:a16="http://schemas.microsoft.com/office/drawing/2014/main" id="{F9CCAAE3-3B75-AD4F-8A17-D6E2234B259D}"/>
                  </a:ext>
                </a:extLst>
              </p:cNvPr>
              <p:cNvSpPr/>
              <p:nvPr/>
            </p:nvSpPr>
            <p:spPr>
              <a:xfrm>
                <a:off x="-269911" y="6025662"/>
                <a:ext cx="234941" cy="925441"/>
              </a:xfrm>
              <a:custGeom>
                <a:avLst/>
                <a:gdLst>
                  <a:gd name="connsiteX0" fmla="*/ 8151 w 234941"/>
                  <a:gd name="connsiteY0" fmla="*/ 923054 h 925441"/>
                  <a:gd name="connsiteX1" fmla="*/ 989 w 234941"/>
                  <a:gd name="connsiteY1" fmla="*/ 918280 h 925441"/>
                  <a:gd name="connsiteX2" fmla="*/ 3376 w 234941"/>
                  <a:gd name="connsiteY2" fmla="*/ 906343 h 925441"/>
                  <a:gd name="connsiteX3" fmla="*/ 55896 w 234941"/>
                  <a:gd name="connsiteY3" fmla="*/ 877696 h 925441"/>
                  <a:gd name="connsiteX4" fmla="*/ 201519 w 234941"/>
                  <a:gd name="connsiteY4" fmla="*/ 796529 h 925441"/>
                  <a:gd name="connsiteX5" fmla="*/ 215843 w 234941"/>
                  <a:gd name="connsiteY5" fmla="*/ 772656 h 925441"/>
                  <a:gd name="connsiteX6" fmla="*/ 213456 w 234941"/>
                  <a:gd name="connsiteY6" fmla="*/ 615096 h 925441"/>
                  <a:gd name="connsiteX7" fmla="*/ 213456 w 234941"/>
                  <a:gd name="connsiteY7" fmla="*/ 505282 h 925441"/>
                  <a:gd name="connsiteX8" fmla="*/ 213456 w 234941"/>
                  <a:gd name="connsiteY8" fmla="*/ 128093 h 925441"/>
                  <a:gd name="connsiteX9" fmla="*/ 203907 w 234941"/>
                  <a:gd name="connsiteY9" fmla="*/ 123318 h 925441"/>
                  <a:gd name="connsiteX10" fmla="*/ 165710 w 234941"/>
                  <a:gd name="connsiteY10" fmla="*/ 101833 h 925441"/>
                  <a:gd name="connsiteX11" fmla="*/ 55896 w 234941"/>
                  <a:gd name="connsiteY11" fmla="*/ 42151 h 925441"/>
                  <a:gd name="connsiteX12" fmla="*/ 8151 w 234941"/>
                  <a:gd name="connsiteY12" fmla="*/ 15892 h 925441"/>
                  <a:gd name="connsiteX13" fmla="*/ 5763 w 234941"/>
                  <a:gd name="connsiteY13" fmla="*/ 3955 h 925441"/>
                  <a:gd name="connsiteX14" fmla="*/ 17700 w 234941"/>
                  <a:gd name="connsiteY14" fmla="*/ 1568 h 925441"/>
                  <a:gd name="connsiteX15" fmla="*/ 65445 w 234941"/>
                  <a:gd name="connsiteY15" fmla="*/ 27828 h 925441"/>
                  <a:gd name="connsiteX16" fmla="*/ 175260 w 234941"/>
                  <a:gd name="connsiteY16" fmla="*/ 87509 h 925441"/>
                  <a:gd name="connsiteX17" fmla="*/ 213456 w 234941"/>
                  <a:gd name="connsiteY17" fmla="*/ 108995 h 925441"/>
                  <a:gd name="connsiteX18" fmla="*/ 227779 w 234941"/>
                  <a:gd name="connsiteY18" fmla="*/ 118544 h 925441"/>
                  <a:gd name="connsiteX19" fmla="*/ 232554 w 234941"/>
                  <a:gd name="connsiteY19" fmla="*/ 125706 h 925441"/>
                  <a:gd name="connsiteX20" fmla="*/ 232554 w 234941"/>
                  <a:gd name="connsiteY20" fmla="*/ 507669 h 925441"/>
                  <a:gd name="connsiteX21" fmla="*/ 232554 w 234941"/>
                  <a:gd name="connsiteY21" fmla="*/ 617484 h 925441"/>
                  <a:gd name="connsiteX22" fmla="*/ 234941 w 234941"/>
                  <a:gd name="connsiteY22" fmla="*/ 775043 h 925441"/>
                  <a:gd name="connsiteX23" fmla="*/ 211069 w 234941"/>
                  <a:gd name="connsiteY23" fmla="*/ 815627 h 925441"/>
                  <a:gd name="connsiteX24" fmla="*/ 65445 w 234941"/>
                  <a:gd name="connsiteY24" fmla="*/ 896794 h 925441"/>
                  <a:gd name="connsiteX25" fmla="*/ 12925 w 234941"/>
                  <a:gd name="connsiteY25" fmla="*/ 925441 h 925441"/>
                  <a:gd name="connsiteX26" fmla="*/ 8151 w 234941"/>
                  <a:gd name="connsiteY26" fmla="*/ 923054 h 9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4941" h="925441">
                    <a:moveTo>
                      <a:pt x="8151" y="923054"/>
                    </a:moveTo>
                    <a:cubicBezTo>
                      <a:pt x="5763" y="923054"/>
                      <a:pt x="989" y="920667"/>
                      <a:pt x="989" y="918280"/>
                    </a:cubicBezTo>
                    <a:cubicBezTo>
                      <a:pt x="-1398" y="913505"/>
                      <a:pt x="989" y="908731"/>
                      <a:pt x="3376" y="906343"/>
                    </a:cubicBezTo>
                    <a:lnTo>
                      <a:pt x="55896" y="877696"/>
                    </a:lnTo>
                    <a:cubicBezTo>
                      <a:pt x="103641" y="851436"/>
                      <a:pt x="153774" y="822789"/>
                      <a:pt x="201519" y="796529"/>
                    </a:cubicBezTo>
                    <a:cubicBezTo>
                      <a:pt x="213456" y="789367"/>
                      <a:pt x="215843" y="784592"/>
                      <a:pt x="215843" y="772656"/>
                    </a:cubicBezTo>
                    <a:cubicBezTo>
                      <a:pt x="213456" y="720136"/>
                      <a:pt x="213456" y="667616"/>
                      <a:pt x="213456" y="615096"/>
                    </a:cubicBezTo>
                    <a:cubicBezTo>
                      <a:pt x="213456" y="579287"/>
                      <a:pt x="213456" y="541091"/>
                      <a:pt x="213456" y="505282"/>
                    </a:cubicBezTo>
                    <a:lnTo>
                      <a:pt x="213456" y="128093"/>
                    </a:lnTo>
                    <a:lnTo>
                      <a:pt x="203907" y="123318"/>
                    </a:lnTo>
                    <a:cubicBezTo>
                      <a:pt x="191970" y="116157"/>
                      <a:pt x="180034" y="108995"/>
                      <a:pt x="165710" y="101833"/>
                    </a:cubicBezTo>
                    <a:cubicBezTo>
                      <a:pt x="129901" y="82735"/>
                      <a:pt x="91705" y="61250"/>
                      <a:pt x="55896" y="42151"/>
                    </a:cubicBezTo>
                    <a:lnTo>
                      <a:pt x="8151" y="15892"/>
                    </a:lnTo>
                    <a:cubicBezTo>
                      <a:pt x="3376" y="13504"/>
                      <a:pt x="3376" y="8730"/>
                      <a:pt x="5763" y="3955"/>
                    </a:cubicBezTo>
                    <a:cubicBezTo>
                      <a:pt x="8151" y="-819"/>
                      <a:pt x="12925" y="-819"/>
                      <a:pt x="17700" y="1568"/>
                    </a:cubicBezTo>
                    <a:lnTo>
                      <a:pt x="65445" y="27828"/>
                    </a:lnTo>
                    <a:cubicBezTo>
                      <a:pt x="101254" y="46926"/>
                      <a:pt x="139450" y="68412"/>
                      <a:pt x="175260" y="87509"/>
                    </a:cubicBezTo>
                    <a:cubicBezTo>
                      <a:pt x="187196" y="94672"/>
                      <a:pt x="201519" y="101833"/>
                      <a:pt x="213456" y="108995"/>
                    </a:cubicBezTo>
                    <a:lnTo>
                      <a:pt x="227779" y="118544"/>
                    </a:lnTo>
                    <a:cubicBezTo>
                      <a:pt x="230167" y="120932"/>
                      <a:pt x="232554" y="123318"/>
                      <a:pt x="232554" y="125706"/>
                    </a:cubicBezTo>
                    <a:lnTo>
                      <a:pt x="232554" y="507669"/>
                    </a:lnTo>
                    <a:cubicBezTo>
                      <a:pt x="232554" y="543478"/>
                      <a:pt x="232554" y="581674"/>
                      <a:pt x="232554" y="617484"/>
                    </a:cubicBezTo>
                    <a:cubicBezTo>
                      <a:pt x="232554" y="670004"/>
                      <a:pt x="234941" y="722523"/>
                      <a:pt x="234941" y="775043"/>
                    </a:cubicBezTo>
                    <a:cubicBezTo>
                      <a:pt x="234941" y="791754"/>
                      <a:pt x="232554" y="806078"/>
                      <a:pt x="211069" y="815627"/>
                    </a:cubicBezTo>
                    <a:cubicBezTo>
                      <a:pt x="163323" y="841887"/>
                      <a:pt x="113191" y="868147"/>
                      <a:pt x="65445" y="896794"/>
                    </a:cubicBezTo>
                    <a:lnTo>
                      <a:pt x="12925" y="925441"/>
                    </a:lnTo>
                    <a:cubicBezTo>
                      <a:pt x="10538" y="923054"/>
                      <a:pt x="10538" y="923054"/>
                      <a:pt x="8151" y="92305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7" name="Freeform 926">
                <a:extLst>
                  <a:ext uri="{FF2B5EF4-FFF2-40B4-BE49-F238E27FC236}">
                    <a16:creationId xmlns:a16="http://schemas.microsoft.com/office/drawing/2014/main" id="{8CFF3529-6E00-AE47-931A-E1C7287DD407}"/>
                  </a:ext>
                </a:extLst>
              </p:cNvPr>
              <p:cNvSpPr/>
              <p:nvPr/>
            </p:nvSpPr>
            <p:spPr>
              <a:xfrm>
                <a:off x="-269911" y="-14129"/>
                <a:ext cx="234941" cy="927828"/>
              </a:xfrm>
              <a:custGeom>
                <a:avLst/>
                <a:gdLst>
                  <a:gd name="connsiteX0" fmla="*/ 8151 w 234941"/>
                  <a:gd name="connsiteY0" fmla="*/ 927829 h 927828"/>
                  <a:gd name="connsiteX1" fmla="*/ 989 w 234941"/>
                  <a:gd name="connsiteY1" fmla="*/ 923054 h 927828"/>
                  <a:gd name="connsiteX2" fmla="*/ 3376 w 234941"/>
                  <a:gd name="connsiteY2" fmla="*/ 911118 h 927828"/>
                  <a:gd name="connsiteX3" fmla="*/ 55896 w 234941"/>
                  <a:gd name="connsiteY3" fmla="*/ 882471 h 927828"/>
                  <a:gd name="connsiteX4" fmla="*/ 201519 w 234941"/>
                  <a:gd name="connsiteY4" fmla="*/ 801303 h 927828"/>
                  <a:gd name="connsiteX5" fmla="*/ 215843 w 234941"/>
                  <a:gd name="connsiteY5" fmla="*/ 777431 h 927828"/>
                  <a:gd name="connsiteX6" fmla="*/ 213456 w 234941"/>
                  <a:gd name="connsiteY6" fmla="*/ 727298 h 927828"/>
                  <a:gd name="connsiteX7" fmla="*/ 211069 w 234941"/>
                  <a:gd name="connsiteY7" fmla="*/ 576900 h 927828"/>
                  <a:gd name="connsiteX8" fmla="*/ 213456 w 234941"/>
                  <a:gd name="connsiteY8" fmla="*/ 350109 h 927828"/>
                  <a:gd name="connsiteX9" fmla="*/ 215843 w 234941"/>
                  <a:gd name="connsiteY9" fmla="*/ 228359 h 927828"/>
                  <a:gd name="connsiteX10" fmla="*/ 215843 w 234941"/>
                  <a:gd name="connsiteY10" fmla="*/ 159128 h 927828"/>
                  <a:gd name="connsiteX11" fmla="*/ 215843 w 234941"/>
                  <a:gd name="connsiteY11" fmla="*/ 132868 h 927828"/>
                  <a:gd name="connsiteX12" fmla="*/ 201519 w 234941"/>
                  <a:gd name="connsiteY12" fmla="*/ 125706 h 927828"/>
                  <a:gd name="connsiteX13" fmla="*/ 163323 w 234941"/>
                  <a:gd name="connsiteY13" fmla="*/ 104221 h 927828"/>
                  <a:gd name="connsiteX14" fmla="*/ 43960 w 234941"/>
                  <a:gd name="connsiteY14" fmla="*/ 37377 h 927828"/>
                  <a:gd name="connsiteX15" fmla="*/ 5763 w 234941"/>
                  <a:gd name="connsiteY15" fmla="*/ 15892 h 927828"/>
                  <a:gd name="connsiteX16" fmla="*/ 3376 w 234941"/>
                  <a:gd name="connsiteY16" fmla="*/ 3955 h 927828"/>
                  <a:gd name="connsiteX17" fmla="*/ 15312 w 234941"/>
                  <a:gd name="connsiteY17" fmla="*/ 1568 h 927828"/>
                  <a:gd name="connsiteX18" fmla="*/ 53509 w 234941"/>
                  <a:gd name="connsiteY18" fmla="*/ 20666 h 927828"/>
                  <a:gd name="connsiteX19" fmla="*/ 172872 w 234941"/>
                  <a:gd name="connsiteY19" fmla="*/ 87510 h 927828"/>
                  <a:gd name="connsiteX20" fmla="*/ 211069 w 234941"/>
                  <a:gd name="connsiteY20" fmla="*/ 108995 h 927828"/>
                  <a:gd name="connsiteX21" fmla="*/ 230167 w 234941"/>
                  <a:gd name="connsiteY21" fmla="*/ 118544 h 927828"/>
                  <a:gd name="connsiteX22" fmla="*/ 234941 w 234941"/>
                  <a:gd name="connsiteY22" fmla="*/ 125706 h 927828"/>
                  <a:gd name="connsiteX23" fmla="*/ 234941 w 234941"/>
                  <a:gd name="connsiteY23" fmla="*/ 156741 h 927828"/>
                  <a:gd name="connsiteX24" fmla="*/ 234941 w 234941"/>
                  <a:gd name="connsiteY24" fmla="*/ 225971 h 927828"/>
                  <a:gd name="connsiteX25" fmla="*/ 232554 w 234941"/>
                  <a:gd name="connsiteY25" fmla="*/ 347722 h 927828"/>
                  <a:gd name="connsiteX26" fmla="*/ 230167 w 234941"/>
                  <a:gd name="connsiteY26" fmla="*/ 574513 h 927828"/>
                  <a:gd name="connsiteX27" fmla="*/ 232554 w 234941"/>
                  <a:gd name="connsiteY27" fmla="*/ 724911 h 927828"/>
                  <a:gd name="connsiteX28" fmla="*/ 234941 w 234941"/>
                  <a:gd name="connsiteY28" fmla="*/ 775043 h 927828"/>
                  <a:gd name="connsiteX29" fmla="*/ 211069 w 234941"/>
                  <a:gd name="connsiteY29" fmla="*/ 815627 h 927828"/>
                  <a:gd name="connsiteX30" fmla="*/ 65445 w 234941"/>
                  <a:gd name="connsiteY30" fmla="*/ 896794 h 927828"/>
                  <a:gd name="connsiteX31" fmla="*/ 12925 w 234941"/>
                  <a:gd name="connsiteY31" fmla="*/ 927829 h 927828"/>
                  <a:gd name="connsiteX32" fmla="*/ 8151 w 234941"/>
                  <a:gd name="connsiteY32" fmla="*/ 927829 h 9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4941" h="927828">
                    <a:moveTo>
                      <a:pt x="8151" y="927829"/>
                    </a:moveTo>
                    <a:cubicBezTo>
                      <a:pt x="5763" y="927829"/>
                      <a:pt x="989" y="925441"/>
                      <a:pt x="989" y="923054"/>
                    </a:cubicBezTo>
                    <a:cubicBezTo>
                      <a:pt x="-1398" y="918280"/>
                      <a:pt x="989" y="913505"/>
                      <a:pt x="3376" y="911118"/>
                    </a:cubicBezTo>
                    <a:lnTo>
                      <a:pt x="55896" y="882471"/>
                    </a:lnTo>
                    <a:cubicBezTo>
                      <a:pt x="103641" y="856211"/>
                      <a:pt x="153774" y="827563"/>
                      <a:pt x="201519" y="801303"/>
                    </a:cubicBezTo>
                    <a:cubicBezTo>
                      <a:pt x="213456" y="794142"/>
                      <a:pt x="215843" y="789367"/>
                      <a:pt x="215843" y="777431"/>
                    </a:cubicBezTo>
                    <a:cubicBezTo>
                      <a:pt x="215843" y="760720"/>
                      <a:pt x="215843" y="744009"/>
                      <a:pt x="213456" y="727298"/>
                    </a:cubicBezTo>
                    <a:cubicBezTo>
                      <a:pt x="211069" y="677165"/>
                      <a:pt x="211069" y="627033"/>
                      <a:pt x="211069" y="576900"/>
                    </a:cubicBezTo>
                    <a:cubicBezTo>
                      <a:pt x="211069" y="500507"/>
                      <a:pt x="213456" y="424115"/>
                      <a:pt x="213456" y="350109"/>
                    </a:cubicBezTo>
                    <a:cubicBezTo>
                      <a:pt x="213456" y="309526"/>
                      <a:pt x="215843" y="268942"/>
                      <a:pt x="215843" y="228359"/>
                    </a:cubicBezTo>
                    <a:cubicBezTo>
                      <a:pt x="215843" y="204486"/>
                      <a:pt x="215843" y="183001"/>
                      <a:pt x="215843" y="159128"/>
                    </a:cubicBezTo>
                    <a:lnTo>
                      <a:pt x="215843" y="132868"/>
                    </a:lnTo>
                    <a:lnTo>
                      <a:pt x="201519" y="125706"/>
                    </a:lnTo>
                    <a:cubicBezTo>
                      <a:pt x="189583" y="118544"/>
                      <a:pt x="177647" y="111382"/>
                      <a:pt x="163323" y="104221"/>
                    </a:cubicBezTo>
                    <a:cubicBezTo>
                      <a:pt x="125127" y="82735"/>
                      <a:pt x="84543" y="58863"/>
                      <a:pt x="43960" y="37377"/>
                    </a:cubicBezTo>
                    <a:lnTo>
                      <a:pt x="5763" y="15892"/>
                    </a:lnTo>
                    <a:cubicBezTo>
                      <a:pt x="989" y="13504"/>
                      <a:pt x="989" y="8730"/>
                      <a:pt x="3376" y="3955"/>
                    </a:cubicBezTo>
                    <a:cubicBezTo>
                      <a:pt x="5763" y="-819"/>
                      <a:pt x="10538" y="-819"/>
                      <a:pt x="15312" y="1568"/>
                    </a:cubicBezTo>
                    <a:lnTo>
                      <a:pt x="53509" y="20666"/>
                    </a:lnTo>
                    <a:cubicBezTo>
                      <a:pt x="94092" y="44539"/>
                      <a:pt x="134676" y="66024"/>
                      <a:pt x="172872" y="87510"/>
                    </a:cubicBezTo>
                    <a:cubicBezTo>
                      <a:pt x="184809" y="94672"/>
                      <a:pt x="196745" y="101833"/>
                      <a:pt x="211069" y="108995"/>
                    </a:cubicBezTo>
                    <a:lnTo>
                      <a:pt x="230167" y="118544"/>
                    </a:lnTo>
                    <a:cubicBezTo>
                      <a:pt x="232554" y="120932"/>
                      <a:pt x="234941" y="123319"/>
                      <a:pt x="234941" y="125706"/>
                    </a:cubicBezTo>
                    <a:lnTo>
                      <a:pt x="234941" y="156741"/>
                    </a:lnTo>
                    <a:cubicBezTo>
                      <a:pt x="234941" y="180613"/>
                      <a:pt x="234941" y="202099"/>
                      <a:pt x="234941" y="225971"/>
                    </a:cubicBezTo>
                    <a:cubicBezTo>
                      <a:pt x="234941" y="266555"/>
                      <a:pt x="232554" y="307139"/>
                      <a:pt x="232554" y="347722"/>
                    </a:cubicBezTo>
                    <a:cubicBezTo>
                      <a:pt x="230167" y="421728"/>
                      <a:pt x="230167" y="500507"/>
                      <a:pt x="230167" y="574513"/>
                    </a:cubicBezTo>
                    <a:cubicBezTo>
                      <a:pt x="230167" y="624645"/>
                      <a:pt x="232554" y="674778"/>
                      <a:pt x="232554" y="724911"/>
                    </a:cubicBezTo>
                    <a:cubicBezTo>
                      <a:pt x="232554" y="741622"/>
                      <a:pt x="232554" y="758333"/>
                      <a:pt x="234941" y="775043"/>
                    </a:cubicBezTo>
                    <a:cubicBezTo>
                      <a:pt x="234941" y="791754"/>
                      <a:pt x="232554" y="806078"/>
                      <a:pt x="211069" y="815627"/>
                    </a:cubicBezTo>
                    <a:cubicBezTo>
                      <a:pt x="163323" y="841887"/>
                      <a:pt x="113191" y="868147"/>
                      <a:pt x="65445" y="896794"/>
                    </a:cubicBezTo>
                    <a:lnTo>
                      <a:pt x="12925" y="927829"/>
                    </a:lnTo>
                    <a:cubicBezTo>
                      <a:pt x="10538" y="927829"/>
                      <a:pt x="10538" y="927829"/>
                      <a:pt x="8151" y="9278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8" name="Freeform 927">
                <a:extLst>
                  <a:ext uri="{FF2B5EF4-FFF2-40B4-BE49-F238E27FC236}">
                    <a16:creationId xmlns:a16="http://schemas.microsoft.com/office/drawing/2014/main" id="{F076D890-032A-AF41-B8FC-7F8D1975EB63}"/>
                  </a:ext>
                </a:extLst>
              </p:cNvPr>
              <p:cNvSpPr/>
              <p:nvPr/>
            </p:nvSpPr>
            <p:spPr>
              <a:xfrm>
                <a:off x="-269911" y="4008419"/>
                <a:ext cx="232553" cy="927828"/>
              </a:xfrm>
              <a:custGeom>
                <a:avLst/>
                <a:gdLst>
                  <a:gd name="connsiteX0" fmla="*/ 8151 w 232553"/>
                  <a:gd name="connsiteY0" fmla="*/ 927829 h 927828"/>
                  <a:gd name="connsiteX1" fmla="*/ 989 w 232553"/>
                  <a:gd name="connsiteY1" fmla="*/ 923054 h 927828"/>
                  <a:gd name="connsiteX2" fmla="*/ 3376 w 232553"/>
                  <a:gd name="connsiteY2" fmla="*/ 911118 h 927828"/>
                  <a:gd name="connsiteX3" fmla="*/ 55896 w 232553"/>
                  <a:gd name="connsiteY3" fmla="*/ 882471 h 927828"/>
                  <a:gd name="connsiteX4" fmla="*/ 201519 w 232553"/>
                  <a:gd name="connsiteY4" fmla="*/ 801303 h 927828"/>
                  <a:gd name="connsiteX5" fmla="*/ 215843 w 232553"/>
                  <a:gd name="connsiteY5" fmla="*/ 777431 h 927828"/>
                  <a:gd name="connsiteX6" fmla="*/ 213456 w 232553"/>
                  <a:gd name="connsiteY6" fmla="*/ 727298 h 927828"/>
                  <a:gd name="connsiteX7" fmla="*/ 211069 w 232553"/>
                  <a:gd name="connsiteY7" fmla="*/ 576900 h 927828"/>
                  <a:gd name="connsiteX8" fmla="*/ 213456 w 232553"/>
                  <a:gd name="connsiteY8" fmla="*/ 350109 h 927828"/>
                  <a:gd name="connsiteX9" fmla="*/ 215843 w 232553"/>
                  <a:gd name="connsiteY9" fmla="*/ 228359 h 927828"/>
                  <a:gd name="connsiteX10" fmla="*/ 215843 w 232553"/>
                  <a:gd name="connsiteY10" fmla="*/ 159128 h 927828"/>
                  <a:gd name="connsiteX11" fmla="*/ 215843 w 232553"/>
                  <a:gd name="connsiteY11" fmla="*/ 132868 h 927828"/>
                  <a:gd name="connsiteX12" fmla="*/ 201519 w 232553"/>
                  <a:gd name="connsiteY12" fmla="*/ 125706 h 927828"/>
                  <a:gd name="connsiteX13" fmla="*/ 163323 w 232553"/>
                  <a:gd name="connsiteY13" fmla="*/ 104221 h 927828"/>
                  <a:gd name="connsiteX14" fmla="*/ 39185 w 232553"/>
                  <a:gd name="connsiteY14" fmla="*/ 34990 h 927828"/>
                  <a:gd name="connsiteX15" fmla="*/ 5763 w 232553"/>
                  <a:gd name="connsiteY15" fmla="*/ 15892 h 927828"/>
                  <a:gd name="connsiteX16" fmla="*/ 3376 w 232553"/>
                  <a:gd name="connsiteY16" fmla="*/ 3955 h 927828"/>
                  <a:gd name="connsiteX17" fmla="*/ 15312 w 232553"/>
                  <a:gd name="connsiteY17" fmla="*/ 1568 h 927828"/>
                  <a:gd name="connsiteX18" fmla="*/ 48734 w 232553"/>
                  <a:gd name="connsiteY18" fmla="*/ 20666 h 927828"/>
                  <a:gd name="connsiteX19" fmla="*/ 172872 w 232553"/>
                  <a:gd name="connsiteY19" fmla="*/ 89897 h 927828"/>
                  <a:gd name="connsiteX20" fmla="*/ 211069 w 232553"/>
                  <a:gd name="connsiteY20" fmla="*/ 111382 h 927828"/>
                  <a:gd name="connsiteX21" fmla="*/ 227779 w 232553"/>
                  <a:gd name="connsiteY21" fmla="*/ 120931 h 927828"/>
                  <a:gd name="connsiteX22" fmla="*/ 232554 w 232553"/>
                  <a:gd name="connsiteY22" fmla="*/ 128093 h 927828"/>
                  <a:gd name="connsiteX23" fmla="*/ 232554 w 232553"/>
                  <a:gd name="connsiteY23" fmla="*/ 159128 h 927828"/>
                  <a:gd name="connsiteX24" fmla="*/ 232554 w 232553"/>
                  <a:gd name="connsiteY24" fmla="*/ 228359 h 927828"/>
                  <a:gd name="connsiteX25" fmla="*/ 230167 w 232553"/>
                  <a:gd name="connsiteY25" fmla="*/ 350109 h 927828"/>
                  <a:gd name="connsiteX26" fmla="*/ 227779 w 232553"/>
                  <a:gd name="connsiteY26" fmla="*/ 576900 h 927828"/>
                  <a:gd name="connsiteX27" fmla="*/ 230167 w 232553"/>
                  <a:gd name="connsiteY27" fmla="*/ 727298 h 927828"/>
                  <a:gd name="connsiteX28" fmla="*/ 232554 w 232553"/>
                  <a:gd name="connsiteY28" fmla="*/ 777431 h 927828"/>
                  <a:gd name="connsiteX29" fmla="*/ 208681 w 232553"/>
                  <a:gd name="connsiteY29" fmla="*/ 818014 h 927828"/>
                  <a:gd name="connsiteX30" fmla="*/ 63058 w 232553"/>
                  <a:gd name="connsiteY30" fmla="*/ 899181 h 927828"/>
                  <a:gd name="connsiteX31" fmla="*/ 10538 w 232553"/>
                  <a:gd name="connsiteY31" fmla="*/ 927829 h 927828"/>
                  <a:gd name="connsiteX32" fmla="*/ 8151 w 232553"/>
                  <a:gd name="connsiteY32" fmla="*/ 927829 h 9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2553" h="927828">
                    <a:moveTo>
                      <a:pt x="8151" y="927829"/>
                    </a:moveTo>
                    <a:cubicBezTo>
                      <a:pt x="5763" y="927829"/>
                      <a:pt x="989" y="925441"/>
                      <a:pt x="989" y="923054"/>
                    </a:cubicBezTo>
                    <a:cubicBezTo>
                      <a:pt x="-1398" y="918280"/>
                      <a:pt x="989" y="913505"/>
                      <a:pt x="3376" y="911118"/>
                    </a:cubicBezTo>
                    <a:lnTo>
                      <a:pt x="55896" y="882471"/>
                    </a:lnTo>
                    <a:cubicBezTo>
                      <a:pt x="103641" y="856210"/>
                      <a:pt x="153774" y="827563"/>
                      <a:pt x="201519" y="801303"/>
                    </a:cubicBezTo>
                    <a:cubicBezTo>
                      <a:pt x="213456" y="794141"/>
                      <a:pt x="215843" y="789367"/>
                      <a:pt x="215843" y="777431"/>
                    </a:cubicBezTo>
                    <a:cubicBezTo>
                      <a:pt x="215843" y="760720"/>
                      <a:pt x="215843" y="744009"/>
                      <a:pt x="213456" y="727298"/>
                    </a:cubicBezTo>
                    <a:cubicBezTo>
                      <a:pt x="211069" y="677165"/>
                      <a:pt x="211069" y="627032"/>
                      <a:pt x="211069" y="576900"/>
                    </a:cubicBezTo>
                    <a:cubicBezTo>
                      <a:pt x="211069" y="500507"/>
                      <a:pt x="213456" y="424115"/>
                      <a:pt x="213456" y="350109"/>
                    </a:cubicBezTo>
                    <a:cubicBezTo>
                      <a:pt x="213456" y="309526"/>
                      <a:pt x="215843" y="268942"/>
                      <a:pt x="215843" y="228359"/>
                    </a:cubicBezTo>
                    <a:cubicBezTo>
                      <a:pt x="215843" y="204486"/>
                      <a:pt x="215843" y="183001"/>
                      <a:pt x="215843" y="159128"/>
                    </a:cubicBezTo>
                    <a:lnTo>
                      <a:pt x="215843" y="132868"/>
                    </a:lnTo>
                    <a:lnTo>
                      <a:pt x="201519" y="125706"/>
                    </a:lnTo>
                    <a:cubicBezTo>
                      <a:pt x="189583" y="118544"/>
                      <a:pt x="175260" y="111382"/>
                      <a:pt x="163323" y="104221"/>
                    </a:cubicBezTo>
                    <a:cubicBezTo>
                      <a:pt x="122740" y="80348"/>
                      <a:pt x="79769" y="58863"/>
                      <a:pt x="39185" y="34990"/>
                    </a:cubicBezTo>
                    <a:lnTo>
                      <a:pt x="5763" y="15892"/>
                    </a:lnTo>
                    <a:cubicBezTo>
                      <a:pt x="989" y="13504"/>
                      <a:pt x="989" y="8730"/>
                      <a:pt x="3376" y="3955"/>
                    </a:cubicBezTo>
                    <a:cubicBezTo>
                      <a:pt x="5763" y="-819"/>
                      <a:pt x="10538" y="-819"/>
                      <a:pt x="15312" y="1568"/>
                    </a:cubicBezTo>
                    <a:lnTo>
                      <a:pt x="48734" y="20666"/>
                    </a:lnTo>
                    <a:cubicBezTo>
                      <a:pt x="89318" y="44539"/>
                      <a:pt x="132289" y="66024"/>
                      <a:pt x="172872" y="89897"/>
                    </a:cubicBezTo>
                    <a:cubicBezTo>
                      <a:pt x="184809" y="97059"/>
                      <a:pt x="196745" y="104221"/>
                      <a:pt x="211069" y="111382"/>
                    </a:cubicBezTo>
                    <a:lnTo>
                      <a:pt x="227779" y="120931"/>
                    </a:lnTo>
                    <a:cubicBezTo>
                      <a:pt x="230167" y="123319"/>
                      <a:pt x="232554" y="125706"/>
                      <a:pt x="232554" y="128093"/>
                    </a:cubicBezTo>
                    <a:lnTo>
                      <a:pt x="232554" y="159128"/>
                    </a:lnTo>
                    <a:cubicBezTo>
                      <a:pt x="232554" y="183001"/>
                      <a:pt x="232554" y="204486"/>
                      <a:pt x="232554" y="228359"/>
                    </a:cubicBezTo>
                    <a:cubicBezTo>
                      <a:pt x="232554" y="268942"/>
                      <a:pt x="230167" y="309526"/>
                      <a:pt x="230167" y="350109"/>
                    </a:cubicBezTo>
                    <a:cubicBezTo>
                      <a:pt x="227779" y="424115"/>
                      <a:pt x="227779" y="502895"/>
                      <a:pt x="227779" y="576900"/>
                    </a:cubicBezTo>
                    <a:cubicBezTo>
                      <a:pt x="227779" y="627032"/>
                      <a:pt x="230167" y="677165"/>
                      <a:pt x="230167" y="727298"/>
                    </a:cubicBezTo>
                    <a:cubicBezTo>
                      <a:pt x="230167" y="744009"/>
                      <a:pt x="230167" y="760720"/>
                      <a:pt x="232554" y="777431"/>
                    </a:cubicBezTo>
                    <a:cubicBezTo>
                      <a:pt x="232554" y="794141"/>
                      <a:pt x="230167" y="808465"/>
                      <a:pt x="208681" y="818014"/>
                    </a:cubicBezTo>
                    <a:cubicBezTo>
                      <a:pt x="158549" y="844274"/>
                      <a:pt x="110803" y="870534"/>
                      <a:pt x="63058" y="899181"/>
                    </a:cubicBezTo>
                    <a:lnTo>
                      <a:pt x="10538" y="927829"/>
                    </a:lnTo>
                    <a:cubicBezTo>
                      <a:pt x="10538" y="927829"/>
                      <a:pt x="10538" y="927829"/>
                      <a:pt x="8151" y="9278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29" name="Freeform 928">
                <a:extLst>
                  <a:ext uri="{FF2B5EF4-FFF2-40B4-BE49-F238E27FC236}">
                    <a16:creationId xmlns:a16="http://schemas.microsoft.com/office/drawing/2014/main" id="{A0EE09F8-9130-DC4A-8A31-685960549322}"/>
                  </a:ext>
                </a:extLst>
              </p:cNvPr>
              <p:cNvSpPr/>
              <p:nvPr/>
            </p:nvSpPr>
            <p:spPr>
              <a:xfrm>
                <a:off x="-269911" y="2000725"/>
                <a:ext cx="234941" cy="925441"/>
              </a:xfrm>
              <a:custGeom>
                <a:avLst/>
                <a:gdLst>
                  <a:gd name="connsiteX0" fmla="*/ 8151 w 234941"/>
                  <a:gd name="connsiteY0" fmla="*/ 925441 h 925441"/>
                  <a:gd name="connsiteX1" fmla="*/ 989 w 234941"/>
                  <a:gd name="connsiteY1" fmla="*/ 920667 h 925441"/>
                  <a:gd name="connsiteX2" fmla="*/ 3376 w 234941"/>
                  <a:gd name="connsiteY2" fmla="*/ 908730 h 925441"/>
                  <a:gd name="connsiteX3" fmla="*/ 55896 w 234941"/>
                  <a:gd name="connsiteY3" fmla="*/ 880083 h 925441"/>
                  <a:gd name="connsiteX4" fmla="*/ 201519 w 234941"/>
                  <a:gd name="connsiteY4" fmla="*/ 798916 h 925441"/>
                  <a:gd name="connsiteX5" fmla="*/ 215843 w 234941"/>
                  <a:gd name="connsiteY5" fmla="*/ 775043 h 925441"/>
                  <a:gd name="connsiteX6" fmla="*/ 213456 w 234941"/>
                  <a:gd name="connsiteY6" fmla="*/ 724911 h 925441"/>
                  <a:gd name="connsiteX7" fmla="*/ 211069 w 234941"/>
                  <a:gd name="connsiteY7" fmla="*/ 574513 h 925441"/>
                  <a:gd name="connsiteX8" fmla="*/ 213456 w 234941"/>
                  <a:gd name="connsiteY8" fmla="*/ 347722 h 925441"/>
                  <a:gd name="connsiteX9" fmla="*/ 215843 w 234941"/>
                  <a:gd name="connsiteY9" fmla="*/ 225971 h 925441"/>
                  <a:gd name="connsiteX10" fmla="*/ 215843 w 234941"/>
                  <a:gd name="connsiteY10" fmla="*/ 156741 h 925441"/>
                  <a:gd name="connsiteX11" fmla="*/ 215843 w 234941"/>
                  <a:gd name="connsiteY11" fmla="*/ 130481 h 925441"/>
                  <a:gd name="connsiteX12" fmla="*/ 203907 w 234941"/>
                  <a:gd name="connsiteY12" fmla="*/ 123319 h 925441"/>
                  <a:gd name="connsiteX13" fmla="*/ 165710 w 234941"/>
                  <a:gd name="connsiteY13" fmla="*/ 101833 h 925441"/>
                  <a:gd name="connsiteX14" fmla="*/ 55896 w 234941"/>
                  <a:gd name="connsiteY14" fmla="*/ 42152 h 925441"/>
                  <a:gd name="connsiteX15" fmla="*/ 8151 w 234941"/>
                  <a:gd name="connsiteY15" fmla="*/ 15892 h 925441"/>
                  <a:gd name="connsiteX16" fmla="*/ 5763 w 234941"/>
                  <a:gd name="connsiteY16" fmla="*/ 3955 h 925441"/>
                  <a:gd name="connsiteX17" fmla="*/ 17700 w 234941"/>
                  <a:gd name="connsiteY17" fmla="*/ 1568 h 925441"/>
                  <a:gd name="connsiteX18" fmla="*/ 65445 w 234941"/>
                  <a:gd name="connsiteY18" fmla="*/ 27828 h 925441"/>
                  <a:gd name="connsiteX19" fmla="*/ 175260 w 234941"/>
                  <a:gd name="connsiteY19" fmla="*/ 87510 h 925441"/>
                  <a:gd name="connsiteX20" fmla="*/ 213456 w 234941"/>
                  <a:gd name="connsiteY20" fmla="*/ 108995 h 925441"/>
                  <a:gd name="connsiteX21" fmla="*/ 230167 w 234941"/>
                  <a:gd name="connsiteY21" fmla="*/ 118544 h 925441"/>
                  <a:gd name="connsiteX22" fmla="*/ 234941 w 234941"/>
                  <a:gd name="connsiteY22" fmla="*/ 125706 h 925441"/>
                  <a:gd name="connsiteX23" fmla="*/ 234941 w 234941"/>
                  <a:gd name="connsiteY23" fmla="*/ 156741 h 925441"/>
                  <a:gd name="connsiteX24" fmla="*/ 234941 w 234941"/>
                  <a:gd name="connsiteY24" fmla="*/ 225971 h 925441"/>
                  <a:gd name="connsiteX25" fmla="*/ 232554 w 234941"/>
                  <a:gd name="connsiteY25" fmla="*/ 347722 h 925441"/>
                  <a:gd name="connsiteX26" fmla="*/ 230167 w 234941"/>
                  <a:gd name="connsiteY26" fmla="*/ 574513 h 925441"/>
                  <a:gd name="connsiteX27" fmla="*/ 232554 w 234941"/>
                  <a:gd name="connsiteY27" fmla="*/ 724911 h 925441"/>
                  <a:gd name="connsiteX28" fmla="*/ 234941 w 234941"/>
                  <a:gd name="connsiteY28" fmla="*/ 775043 h 925441"/>
                  <a:gd name="connsiteX29" fmla="*/ 211069 w 234941"/>
                  <a:gd name="connsiteY29" fmla="*/ 815627 h 925441"/>
                  <a:gd name="connsiteX30" fmla="*/ 65445 w 234941"/>
                  <a:gd name="connsiteY30" fmla="*/ 896794 h 925441"/>
                  <a:gd name="connsiteX31" fmla="*/ 12925 w 234941"/>
                  <a:gd name="connsiteY31" fmla="*/ 925441 h 925441"/>
                  <a:gd name="connsiteX32" fmla="*/ 8151 w 234941"/>
                  <a:gd name="connsiteY32" fmla="*/ 925441 h 9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4941" h="925441">
                    <a:moveTo>
                      <a:pt x="8151" y="925441"/>
                    </a:moveTo>
                    <a:cubicBezTo>
                      <a:pt x="5763" y="925441"/>
                      <a:pt x="989" y="923054"/>
                      <a:pt x="989" y="920667"/>
                    </a:cubicBezTo>
                    <a:cubicBezTo>
                      <a:pt x="-1398" y="915892"/>
                      <a:pt x="989" y="911118"/>
                      <a:pt x="3376" y="908730"/>
                    </a:cubicBezTo>
                    <a:cubicBezTo>
                      <a:pt x="20087" y="899181"/>
                      <a:pt x="39185" y="889632"/>
                      <a:pt x="55896" y="880083"/>
                    </a:cubicBezTo>
                    <a:cubicBezTo>
                      <a:pt x="103641" y="853823"/>
                      <a:pt x="151387" y="825176"/>
                      <a:pt x="201519" y="798916"/>
                    </a:cubicBezTo>
                    <a:cubicBezTo>
                      <a:pt x="213456" y="791754"/>
                      <a:pt x="215843" y="786980"/>
                      <a:pt x="215843" y="775043"/>
                    </a:cubicBezTo>
                    <a:cubicBezTo>
                      <a:pt x="215843" y="758333"/>
                      <a:pt x="215843" y="741622"/>
                      <a:pt x="213456" y="724911"/>
                    </a:cubicBezTo>
                    <a:cubicBezTo>
                      <a:pt x="211069" y="674778"/>
                      <a:pt x="211069" y="624645"/>
                      <a:pt x="211069" y="574513"/>
                    </a:cubicBezTo>
                    <a:cubicBezTo>
                      <a:pt x="211069" y="498120"/>
                      <a:pt x="213456" y="421727"/>
                      <a:pt x="213456" y="347722"/>
                    </a:cubicBezTo>
                    <a:cubicBezTo>
                      <a:pt x="213456" y="307139"/>
                      <a:pt x="215843" y="266555"/>
                      <a:pt x="215843" y="225971"/>
                    </a:cubicBezTo>
                    <a:cubicBezTo>
                      <a:pt x="215843" y="202099"/>
                      <a:pt x="215843" y="180613"/>
                      <a:pt x="215843" y="156741"/>
                    </a:cubicBezTo>
                    <a:lnTo>
                      <a:pt x="215843" y="130481"/>
                    </a:lnTo>
                    <a:lnTo>
                      <a:pt x="203907" y="123319"/>
                    </a:lnTo>
                    <a:cubicBezTo>
                      <a:pt x="191970" y="116157"/>
                      <a:pt x="177647" y="108995"/>
                      <a:pt x="165710" y="101833"/>
                    </a:cubicBezTo>
                    <a:cubicBezTo>
                      <a:pt x="129901" y="82735"/>
                      <a:pt x="91705" y="61250"/>
                      <a:pt x="55896" y="42152"/>
                    </a:cubicBezTo>
                    <a:lnTo>
                      <a:pt x="8151" y="15892"/>
                    </a:lnTo>
                    <a:cubicBezTo>
                      <a:pt x="3376" y="13504"/>
                      <a:pt x="3376" y="8730"/>
                      <a:pt x="5763" y="3955"/>
                    </a:cubicBezTo>
                    <a:cubicBezTo>
                      <a:pt x="8151" y="-819"/>
                      <a:pt x="12925" y="-819"/>
                      <a:pt x="17700" y="1568"/>
                    </a:cubicBezTo>
                    <a:lnTo>
                      <a:pt x="65445" y="27828"/>
                    </a:lnTo>
                    <a:cubicBezTo>
                      <a:pt x="101254" y="46926"/>
                      <a:pt x="139450" y="68412"/>
                      <a:pt x="175260" y="87510"/>
                    </a:cubicBezTo>
                    <a:cubicBezTo>
                      <a:pt x="187196" y="94672"/>
                      <a:pt x="199132" y="101833"/>
                      <a:pt x="213456" y="108995"/>
                    </a:cubicBezTo>
                    <a:lnTo>
                      <a:pt x="230167" y="118544"/>
                    </a:lnTo>
                    <a:cubicBezTo>
                      <a:pt x="232554" y="120932"/>
                      <a:pt x="234941" y="123319"/>
                      <a:pt x="234941" y="125706"/>
                    </a:cubicBezTo>
                    <a:lnTo>
                      <a:pt x="234941" y="156741"/>
                    </a:lnTo>
                    <a:cubicBezTo>
                      <a:pt x="234941" y="180613"/>
                      <a:pt x="234941" y="202099"/>
                      <a:pt x="234941" y="225971"/>
                    </a:cubicBezTo>
                    <a:cubicBezTo>
                      <a:pt x="234941" y="266555"/>
                      <a:pt x="232554" y="307139"/>
                      <a:pt x="232554" y="347722"/>
                    </a:cubicBezTo>
                    <a:cubicBezTo>
                      <a:pt x="230167" y="421727"/>
                      <a:pt x="230167" y="500507"/>
                      <a:pt x="230167" y="574513"/>
                    </a:cubicBezTo>
                    <a:cubicBezTo>
                      <a:pt x="230167" y="624645"/>
                      <a:pt x="232554" y="674778"/>
                      <a:pt x="232554" y="724911"/>
                    </a:cubicBezTo>
                    <a:cubicBezTo>
                      <a:pt x="232554" y="741622"/>
                      <a:pt x="232554" y="758333"/>
                      <a:pt x="234941" y="775043"/>
                    </a:cubicBezTo>
                    <a:cubicBezTo>
                      <a:pt x="234941" y="791754"/>
                      <a:pt x="232554" y="806078"/>
                      <a:pt x="211069" y="815627"/>
                    </a:cubicBezTo>
                    <a:cubicBezTo>
                      <a:pt x="163323" y="841887"/>
                      <a:pt x="113191" y="868147"/>
                      <a:pt x="65445" y="896794"/>
                    </a:cubicBezTo>
                    <a:cubicBezTo>
                      <a:pt x="48734" y="906343"/>
                      <a:pt x="29636" y="915892"/>
                      <a:pt x="12925" y="925441"/>
                    </a:cubicBezTo>
                    <a:cubicBezTo>
                      <a:pt x="10538" y="925441"/>
                      <a:pt x="10538" y="925441"/>
                      <a:pt x="8151" y="92544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0" name="Freeform 929">
                <a:extLst>
                  <a:ext uri="{FF2B5EF4-FFF2-40B4-BE49-F238E27FC236}">
                    <a16:creationId xmlns:a16="http://schemas.microsoft.com/office/drawing/2014/main" id="{4E42CC3E-8AB8-E94D-9C1B-A509BD23836E}"/>
                  </a:ext>
                </a:extLst>
              </p:cNvPr>
              <p:cNvSpPr/>
              <p:nvPr/>
            </p:nvSpPr>
            <p:spPr>
              <a:xfrm>
                <a:off x="522457" y="6983536"/>
                <a:ext cx="305365" cy="187196"/>
              </a:xfrm>
              <a:custGeom>
                <a:avLst/>
                <a:gdLst>
                  <a:gd name="connsiteX0" fmla="*/ 8355 w 305365"/>
                  <a:gd name="connsiteY0" fmla="*/ 187196 h 187196"/>
                  <a:gd name="connsiteX1" fmla="*/ 3581 w 305365"/>
                  <a:gd name="connsiteY1" fmla="*/ 184809 h 187196"/>
                  <a:gd name="connsiteX2" fmla="*/ 3581 w 305365"/>
                  <a:gd name="connsiteY2" fmla="*/ 172872 h 187196"/>
                  <a:gd name="connsiteX3" fmla="*/ 8355 w 305365"/>
                  <a:gd name="connsiteY3" fmla="*/ 168097 h 187196"/>
                  <a:gd name="connsiteX4" fmla="*/ 22679 w 305365"/>
                  <a:gd name="connsiteY4" fmla="*/ 153774 h 187196"/>
                  <a:gd name="connsiteX5" fmla="*/ 87135 w 305365"/>
                  <a:gd name="connsiteY5" fmla="*/ 117965 h 187196"/>
                  <a:gd name="connsiteX6" fmla="*/ 134881 w 305365"/>
                  <a:gd name="connsiteY6" fmla="*/ 91705 h 187196"/>
                  <a:gd name="connsiteX7" fmla="*/ 247082 w 305365"/>
                  <a:gd name="connsiteY7" fmla="*/ 27249 h 187196"/>
                  <a:gd name="connsiteX8" fmla="*/ 292441 w 305365"/>
                  <a:gd name="connsiteY8" fmla="*/ 989 h 187196"/>
                  <a:gd name="connsiteX9" fmla="*/ 304377 w 305365"/>
                  <a:gd name="connsiteY9" fmla="*/ 3376 h 187196"/>
                  <a:gd name="connsiteX10" fmla="*/ 301990 w 305365"/>
                  <a:gd name="connsiteY10" fmla="*/ 15312 h 187196"/>
                  <a:gd name="connsiteX11" fmla="*/ 256631 w 305365"/>
                  <a:gd name="connsiteY11" fmla="*/ 41572 h 187196"/>
                  <a:gd name="connsiteX12" fmla="*/ 144430 w 305365"/>
                  <a:gd name="connsiteY12" fmla="*/ 106029 h 187196"/>
                  <a:gd name="connsiteX13" fmla="*/ 96684 w 305365"/>
                  <a:gd name="connsiteY13" fmla="*/ 132288 h 187196"/>
                  <a:gd name="connsiteX14" fmla="*/ 32228 w 305365"/>
                  <a:gd name="connsiteY14" fmla="*/ 168097 h 187196"/>
                  <a:gd name="connsiteX15" fmla="*/ 22679 w 305365"/>
                  <a:gd name="connsiteY15" fmla="*/ 177647 h 187196"/>
                  <a:gd name="connsiteX16" fmla="*/ 17905 w 305365"/>
                  <a:gd name="connsiteY16" fmla="*/ 184809 h 187196"/>
                  <a:gd name="connsiteX17" fmla="*/ 8355 w 305365"/>
                  <a:gd name="connsiteY17" fmla="*/ 187196 h 18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5365" h="187196">
                    <a:moveTo>
                      <a:pt x="8355" y="187196"/>
                    </a:moveTo>
                    <a:cubicBezTo>
                      <a:pt x="5968" y="187196"/>
                      <a:pt x="3581" y="187196"/>
                      <a:pt x="3581" y="184809"/>
                    </a:cubicBezTo>
                    <a:cubicBezTo>
                      <a:pt x="-1194" y="182421"/>
                      <a:pt x="-1194" y="175260"/>
                      <a:pt x="3581" y="172872"/>
                    </a:cubicBezTo>
                    <a:cubicBezTo>
                      <a:pt x="5968" y="170485"/>
                      <a:pt x="5968" y="168097"/>
                      <a:pt x="8355" y="168097"/>
                    </a:cubicBezTo>
                    <a:cubicBezTo>
                      <a:pt x="13130" y="163323"/>
                      <a:pt x="15517" y="156161"/>
                      <a:pt x="22679" y="153774"/>
                    </a:cubicBezTo>
                    <a:cubicBezTo>
                      <a:pt x="44164" y="141838"/>
                      <a:pt x="65650" y="129902"/>
                      <a:pt x="87135" y="117965"/>
                    </a:cubicBezTo>
                    <a:cubicBezTo>
                      <a:pt x="103846" y="108416"/>
                      <a:pt x="118170" y="101254"/>
                      <a:pt x="134881" y="91705"/>
                    </a:cubicBezTo>
                    <a:cubicBezTo>
                      <a:pt x="173077" y="70220"/>
                      <a:pt x="211273" y="48734"/>
                      <a:pt x="247082" y="27249"/>
                    </a:cubicBezTo>
                    <a:lnTo>
                      <a:pt x="292441" y="989"/>
                    </a:lnTo>
                    <a:cubicBezTo>
                      <a:pt x="297215" y="-1398"/>
                      <a:pt x="301990" y="989"/>
                      <a:pt x="304377" y="3376"/>
                    </a:cubicBezTo>
                    <a:cubicBezTo>
                      <a:pt x="306764" y="8151"/>
                      <a:pt x="304377" y="12925"/>
                      <a:pt x="301990" y="15312"/>
                    </a:cubicBezTo>
                    <a:lnTo>
                      <a:pt x="256631" y="41572"/>
                    </a:lnTo>
                    <a:cubicBezTo>
                      <a:pt x="218435" y="63058"/>
                      <a:pt x="180239" y="84543"/>
                      <a:pt x="144430" y="106029"/>
                    </a:cubicBezTo>
                    <a:cubicBezTo>
                      <a:pt x="127719" y="115578"/>
                      <a:pt x="113395" y="122739"/>
                      <a:pt x="96684" y="132288"/>
                    </a:cubicBezTo>
                    <a:cubicBezTo>
                      <a:pt x="75199" y="144225"/>
                      <a:pt x="53714" y="156161"/>
                      <a:pt x="32228" y="168097"/>
                    </a:cubicBezTo>
                    <a:cubicBezTo>
                      <a:pt x="29841" y="170485"/>
                      <a:pt x="27454" y="172872"/>
                      <a:pt x="22679" y="177647"/>
                    </a:cubicBezTo>
                    <a:cubicBezTo>
                      <a:pt x="20292" y="180034"/>
                      <a:pt x="20292" y="182421"/>
                      <a:pt x="17905" y="184809"/>
                    </a:cubicBezTo>
                    <a:cubicBezTo>
                      <a:pt x="13130" y="184809"/>
                      <a:pt x="10743" y="187196"/>
                      <a:pt x="8355" y="1871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1" name="Freeform 930">
                <a:extLst>
                  <a:ext uri="{FF2B5EF4-FFF2-40B4-BE49-F238E27FC236}">
                    <a16:creationId xmlns:a16="http://schemas.microsoft.com/office/drawing/2014/main" id="{41D9E37A-6041-BF4C-9CB6-4167DCA75C00}"/>
                  </a:ext>
                </a:extLst>
              </p:cNvPr>
              <p:cNvSpPr/>
              <p:nvPr/>
            </p:nvSpPr>
            <p:spPr>
              <a:xfrm>
                <a:off x="2265164" y="6985923"/>
                <a:ext cx="305365" cy="184808"/>
              </a:xfrm>
              <a:custGeom>
                <a:avLst/>
                <a:gdLst>
                  <a:gd name="connsiteX0" fmla="*/ 8355 w 305365"/>
                  <a:gd name="connsiteY0" fmla="*/ 184809 h 184808"/>
                  <a:gd name="connsiteX1" fmla="*/ 3581 w 305365"/>
                  <a:gd name="connsiteY1" fmla="*/ 182422 h 184808"/>
                  <a:gd name="connsiteX2" fmla="*/ 3581 w 305365"/>
                  <a:gd name="connsiteY2" fmla="*/ 170485 h 184808"/>
                  <a:gd name="connsiteX3" fmla="*/ 8355 w 305365"/>
                  <a:gd name="connsiteY3" fmla="*/ 165710 h 184808"/>
                  <a:gd name="connsiteX4" fmla="*/ 22679 w 305365"/>
                  <a:gd name="connsiteY4" fmla="*/ 151387 h 184808"/>
                  <a:gd name="connsiteX5" fmla="*/ 87135 w 305365"/>
                  <a:gd name="connsiteY5" fmla="*/ 115578 h 184808"/>
                  <a:gd name="connsiteX6" fmla="*/ 132493 w 305365"/>
                  <a:gd name="connsiteY6" fmla="*/ 89318 h 184808"/>
                  <a:gd name="connsiteX7" fmla="*/ 249470 w 305365"/>
                  <a:gd name="connsiteY7" fmla="*/ 24862 h 184808"/>
                  <a:gd name="connsiteX8" fmla="*/ 292440 w 305365"/>
                  <a:gd name="connsiteY8" fmla="*/ 989 h 184808"/>
                  <a:gd name="connsiteX9" fmla="*/ 304377 w 305365"/>
                  <a:gd name="connsiteY9" fmla="*/ 3376 h 184808"/>
                  <a:gd name="connsiteX10" fmla="*/ 301990 w 305365"/>
                  <a:gd name="connsiteY10" fmla="*/ 15313 h 184808"/>
                  <a:gd name="connsiteX11" fmla="*/ 259019 w 305365"/>
                  <a:gd name="connsiteY11" fmla="*/ 39185 h 184808"/>
                  <a:gd name="connsiteX12" fmla="*/ 142043 w 305365"/>
                  <a:gd name="connsiteY12" fmla="*/ 103642 h 184808"/>
                  <a:gd name="connsiteX13" fmla="*/ 94297 w 305365"/>
                  <a:gd name="connsiteY13" fmla="*/ 129901 h 184808"/>
                  <a:gd name="connsiteX14" fmla="*/ 29841 w 305365"/>
                  <a:gd name="connsiteY14" fmla="*/ 165710 h 184808"/>
                  <a:gd name="connsiteX15" fmla="*/ 20292 w 305365"/>
                  <a:gd name="connsiteY15" fmla="*/ 175260 h 184808"/>
                  <a:gd name="connsiteX16" fmla="*/ 15517 w 305365"/>
                  <a:gd name="connsiteY16" fmla="*/ 182422 h 184808"/>
                  <a:gd name="connsiteX17" fmla="*/ 8355 w 305365"/>
                  <a:gd name="connsiteY17" fmla="*/ 184809 h 18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5365" h="184808">
                    <a:moveTo>
                      <a:pt x="8355" y="184809"/>
                    </a:moveTo>
                    <a:cubicBezTo>
                      <a:pt x="5968" y="184809"/>
                      <a:pt x="3581" y="184809"/>
                      <a:pt x="3581" y="182422"/>
                    </a:cubicBezTo>
                    <a:cubicBezTo>
                      <a:pt x="-1194" y="180034"/>
                      <a:pt x="-1194" y="172873"/>
                      <a:pt x="3581" y="170485"/>
                    </a:cubicBezTo>
                    <a:cubicBezTo>
                      <a:pt x="5968" y="168098"/>
                      <a:pt x="5968" y="165710"/>
                      <a:pt x="8355" y="165710"/>
                    </a:cubicBezTo>
                    <a:cubicBezTo>
                      <a:pt x="13130" y="160936"/>
                      <a:pt x="15517" y="153774"/>
                      <a:pt x="22679" y="151387"/>
                    </a:cubicBezTo>
                    <a:cubicBezTo>
                      <a:pt x="44165" y="139451"/>
                      <a:pt x="65650" y="127515"/>
                      <a:pt x="87135" y="115578"/>
                    </a:cubicBezTo>
                    <a:cubicBezTo>
                      <a:pt x="101459" y="106029"/>
                      <a:pt x="118170" y="98867"/>
                      <a:pt x="132493" y="89318"/>
                    </a:cubicBezTo>
                    <a:cubicBezTo>
                      <a:pt x="170690" y="67833"/>
                      <a:pt x="208886" y="46347"/>
                      <a:pt x="249470" y="24862"/>
                    </a:cubicBezTo>
                    <a:lnTo>
                      <a:pt x="292440" y="989"/>
                    </a:lnTo>
                    <a:cubicBezTo>
                      <a:pt x="297215" y="-1399"/>
                      <a:pt x="301990" y="989"/>
                      <a:pt x="304377" y="3376"/>
                    </a:cubicBezTo>
                    <a:cubicBezTo>
                      <a:pt x="306764" y="8151"/>
                      <a:pt x="304377" y="12925"/>
                      <a:pt x="301990" y="15313"/>
                    </a:cubicBezTo>
                    <a:lnTo>
                      <a:pt x="259019" y="39185"/>
                    </a:lnTo>
                    <a:cubicBezTo>
                      <a:pt x="220822" y="60671"/>
                      <a:pt x="182626" y="82156"/>
                      <a:pt x="142043" y="103642"/>
                    </a:cubicBezTo>
                    <a:cubicBezTo>
                      <a:pt x="127719" y="113191"/>
                      <a:pt x="111008" y="120352"/>
                      <a:pt x="94297" y="129901"/>
                    </a:cubicBezTo>
                    <a:cubicBezTo>
                      <a:pt x="72812" y="141838"/>
                      <a:pt x="51326" y="153774"/>
                      <a:pt x="29841" y="165710"/>
                    </a:cubicBezTo>
                    <a:cubicBezTo>
                      <a:pt x="27454" y="168098"/>
                      <a:pt x="25066" y="170485"/>
                      <a:pt x="20292" y="175260"/>
                    </a:cubicBezTo>
                    <a:cubicBezTo>
                      <a:pt x="17904" y="177647"/>
                      <a:pt x="17904" y="180034"/>
                      <a:pt x="15517" y="182422"/>
                    </a:cubicBezTo>
                    <a:cubicBezTo>
                      <a:pt x="13130" y="182422"/>
                      <a:pt x="10743" y="184809"/>
                      <a:pt x="8355" y="18480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2" name="Freeform 931">
                <a:extLst>
                  <a:ext uri="{FF2B5EF4-FFF2-40B4-BE49-F238E27FC236}">
                    <a16:creationId xmlns:a16="http://schemas.microsoft.com/office/drawing/2014/main" id="{F9766A0B-8F8D-7E44-8323-B9F5E144A6B6}"/>
                  </a:ext>
                </a:extLst>
              </p:cNvPr>
              <p:cNvSpPr/>
              <p:nvPr/>
            </p:nvSpPr>
            <p:spPr>
              <a:xfrm>
                <a:off x="4005483" y="6983536"/>
                <a:ext cx="305365" cy="187196"/>
              </a:xfrm>
              <a:custGeom>
                <a:avLst/>
                <a:gdLst>
                  <a:gd name="connsiteX0" fmla="*/ 8355 w 305365"/>
                  <a:gd name="connsiteY0" fmla="*/ 187196 h 187196"/>
                  <a:gd name="connsiteX1" fmla="*/ 3581 w 305365"/>
                  <a:gd name="connsiteY1" fmla="*/ 184809 h 187196"/>
                  <a:gd name="connsiteX2" fmla="*/ 3581 w 305365"/>
                  <a:gd name="connsiteY2" fmla="*/ 172872 h 187196"/>
                  <a:gd name="connsiteX3" fmla="*/ 8355 w 305365"/>
                  <a:gd name="connsiteY3" fmla="*/ 168097 h 187196"/>
                  <a:gd name="connsiteX4" fmla="*/ 22679 w 305365"/>
                  <a:gd name="connsiteY4" fmla="*/ 153774 h 187196"/>
                  <a:gd name="connsiteX5" fmla="*/ 87135 w 305365"/>
                  <a:gd name="connsiteY5" fmla="*/ 117965 h 187196"/>
                  <a:gd name="connsiteX6" fmla="*/ 134881 w 305365"/>
                  <a:gd name="connsiteY6" fmla="*/ 91705 h 187196"/>
                  <a:gd name="connsiteX7" fmla="*/ 247082 w 305365"/>
                  <a:gd name="connsiteY7" fmla="*/ 27249 h 187196"/>
                  <a:gd name="connsiteX8" fmla="*/ 292441 w 305365"/>
                  <a:gd name="connsiteY8" fmla="*/ 989 h 187196"/>
                  <a:gd name="connsiteX9" fmla="*/ 304377 w 305365"/>
                  <a:gd name="connsiteY9" fmla="*/ 3376 h 187196"/>
                  <a:gd name="connsiteX10" fmla="*/ 301990 w 305365"/>
                  <a:gd name="connsiteY10" fmla="*/ 15312 h 187196"/>
                  <a:gd name="connsiteX11" fmla="*/ 256632 w 305365"/>
                  <a:gd name="connsiteY11" fmla="*/ 41572 h 187196"/>
                  <a:gd name="connsiteX12" fmla="*/ 144430 w 305365"/>
                  <a:gd name="connsiteY12" fmla="*/ 106029 h 187196"/>
                  <a:gd name="connsiteX13" fmla="*/ 96684 w 305365"/>
                  <a:gd name="connsiteY13" fmla="*/ 132288 h 187196"/>
                  <a:gd name="connsiteX14" fmla="*/ 32228 w 305365"/>
                  <a:gd name="connsiteY14" fmla="*/ 168097 h 187196"/>
                  <a:gd name="connsiteX15" fmla="*/ 22679 w 305365"/>
                  <a:gd name="connsiteY15" fmla="*/ 177647 h 187196"/>
                  <a:gd name="connsiteX16" fmla="*/ 17905 w 305365"/>
                  <a:gd name="connsiteY16" fmla="*/ 184809 h 187196"/>
                  <a:gd name="connsiteX17" fmla="*/ 8355 w 305365"/>
                  <a:gd name="connsiteY17" fmla="*/ 187196 h 18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5365" h="187196">
                    <a:moveTo>
                      <a:pt x="8355" y="187196"/>
                    </a:moveTo>
                    <a:cubicBezTo>
                      <a:pt x="5968" y="187196"/>
                      <a:pt x="3581" y="187196"/>
                      <a:pt x="3581" y="184809"/>
                    </a:cubicBezTo>
                    <a:cubicBezTo>
                      <a:pt x="-1194" y="182421"/>
                      <a:pt x="-1194" y="175260"/>
                      <a:pt x="3581" y="172872"/>
                    </a:cubicBezTo>
                    <a:cubicBezTo>
                      <a:pt x="5968" y="170485"/>
                      <a:pt x="5968" y="168097"/>
                      <a:pt x="8355" y="168097"/>
                    </a:cubicBezTo>
                    <a:cubicBezTo>
                      <a:pt x="13130" y="163323"/>
                      <a:pt x="15517" y="156161"/>
                      <a:pt x="22679" y="153774"/>
                    </a:cubicBezTo>
                    <a:cubicBezTo>
                      <a:pt x="44164" y="141838"/>
                      <a:pt x="65650" y="129902"/>
                      <a:pt x="87135" y="117965"/>
                    </a:cubicBezTo>
                    <a:cubicBezTo>
                      <a:pt x="103846" y="108416"/>
                      <a:pt x="118170" y="101254"/>
                      <a:pt x="134881" y="91705"/>
                    </a:cubicBezTo>
                    <a:cubicBezTo>
                      <a:pt x="173077" y="70220"/>
                      <a:pt x="211273" y="48734"/>
                      <a:pt x="247082" y="27249"/>
                    </a:cubicBezTo>
                    <a:lnTo>
                      <a:pt x="292441" y="989"/>
                    </a:lnTo>
                    <a:cubicBezTo>
                      <a:pt x="297215" y="-1398"/>
                      <a:pt x="301990" y="989"/>
                      <a:pt x="304377" y="3376"/>
                    </a:cubicBezTo>
                    <a:cubicBezTo>
                      <a:pt x="306764" y="8151"/>
                      <a:pt x="304377" y="12925"/>
                      <a:pt x="301990" y="15312"/>
                    </a:cubicBezTo>
                    <a:lnTo>
                      <a:pt x="256632" y="41572"/>
                    </a:lnTo>
                    <a:cubicBezTo>
                      <a:pt x="218435" y="63058"/>
                      <a:pt x="180239" y="84543"/>
                      <a:pt x="144430" y="106029"/>
                    </a:cubicBezTo>
                    <a:cubicBezTo>
                      <a:pt x="127719" y="115578"/>
                      <a:pt x="113395" y="122739"/>
                      <a:pt x="96684" y="132288"/>
                    </a:cubicBezTo>
                    <a:cubicBezTo>
                      <a:pt x="75199" y="144225"/>
                      <a:pt x="53714" y="156161"/>
                      <a:pt x="32228" y="168097"/>
                    </a:cubicBezTo>
                    <a:cubicBezTo>
                      <a:pt x="29841" y="170485"/>
                      <a:pt x="27454" y="172872"/>
                      <a:pt x="22679" y="177647"/>
                    </a:cubicBezTo>
                    <a:cubicBezTo>
                      <a:pt x="20292" y="180034"/>
                      <a:pt x="20292" y="182421"/>
                      <a:pt x="17905" y="184809"/>
                    </a:cubicBezTo>
                    <a:cubicBezTo>
                      <a:pt x="15517" y="184809"/>
                      <a:pt x="13130" y="187196"/>
                      <a:pt x="8355" y="1871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3" name="Freeform 932">
                <a:extLst>
                  <a:ext uri="{FF2B5EF4-FFF2-40B4-BE49-F238E27FC236}">
                    <a16:creationId xmlns:a16="http://schemas.microsoft.com/office/drawing/2014/main" id="{EEBCECB9-CA49-E445-B224-9CDA35AE30C8}"/>
                  </a:ext>
                </a:extLst>
              </p:cNvPr>
              <p:cNvSpPr/>
              <p:nvPr/>
            </p:nvSpPr>
            <p:spPr>
              <a:xfrm>
                <a:off x="5748190" y="6985923"/>
                <a:ext cx="307752" cy="184808"/>
              </a:xfrm>
              <a:custGeom>
                <a:avLst/>
                <a:gdLst>
                  <a:gd name="connsiteX0" fmla="*/ 8355 w 307752"/>
                  <a:gd name="connsiteY0" fmla="*/ 184809 h 184808"/>
                  <a:gd name="connsiteX1" fmla="*/ 3581 w 307752"/>
                  <a:gd name="connsiteY1" fmla="*/ 182422 h 184808"/>
                  <a:gd name="connsiteX2" fmla="*/ 3581 w 307752"/>
                  <a:gd name="connsiteY2" fmla="*/ 170485 h 184808"/>
                  <a:gd name="connsiteX3" fmla="*/ 8355 w 307752"/>
                  <a:gd name="connsiteY3" fmla="*/ 165710 h 184808"/>
                  <a:gd name="connsiteX4" fmla="*/ 22679 w 307752"/>
                  <a:gd name="connsiteY4" fmla="*/ 151387 h 184808"/>
                  <a:gd name="connsiteX5" fmla="*/ 87135 w 307752"/>
                  <a:gd name="connsiteY5" fmla="*/ 115578 h 184808"/>
                  <a:gd name="connsiteX6" fmla="*/ 134881 w 307752"/>
                  <a:gd name="connsiteY6" fmla="*/ 89318 h 184808"/>
                  <a:gd name="connsiteX7" fmla="*/ 251857 w 307752"/>
                  <a:gd name="connsiteY7" fmla="*/ 24862 h 184808"/>
                  <a:gd name="connsiteX8" fmla="*/ 294828 w 307752"/>
                  <a:gd name="connsiteY8" fmla="*/ 989 h 184808"/>
                  <a:gd name="connsiteX9" fmla="*/ 306764 w 307752"/>
                  <a:gd name="connsiteY9" fmla="*/ 3376 h 184808"/>
                  <a:gd name="connsiteX10" fmla="*/ 304377 w 307752"/>
                  <a:gd name="connsiteY10" fmla="*/ 15313 h 184808"/>
                  <a:gd name="connsiteX11" fmla="*/ 261406 w 307752"/>
                  <a:gd name="connsiteY11" fmla="*/ 39185 h 184808"/>
                  <a:gd name="connsiteX12" fmla="*/ 144430 w 307752"/>
                  <a:gd name="connsiteY12" fmla="*/ 103642 h 184808"/>
                  <a:gd name="connsiteX13" fmla="*/ 96684 w 307752"/>
                  <a:gd name="connsiteY13" fmla="*/ 129901 h 184808"/>
                  <a:gd name="connsiteX14" fmla="*/ 32228 w 307752"/>
                  <a:gd name="connsiteY14" fmla="*/ 165710 h 184808"/>
                  <a:gd name="connsiteX15" fmla="*/ 22679 w 307752"/>
                  <a:gd name="connsiteY15" fmla="*/ 175260 h 184808"/>
                  <a:gd name="connsiteX16" fmla="*/ 17905 w 307752"/>
                  <a:gd name="connsiteY16" fmla="*/ 182422 h 184808"/>
                  <a:gd name="connsiteX17" fmla="*/ 8355 w 307752"/>
                  <a:gd name="connsiteY17" fmla="*/ 184809 h 18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7752" h="184808">
                    <a:moveTo>
                      <a:pt x="8355" y="184809"/>
                    </a:moveTo>
                    <a:cubicBezTo>
                      <a:pt x="5968" y="184809"/>
                      <a:pt x="3581" y="184809"/>
                      <a:pt x="3581" y="182422"/>
                    </a:cubicBezTo>
                    <a:cubicBezTo>
                      <a:pt x="-1194" y="180034"/>
                      <a:pt x="-1194" y="172873"/>
                      <a:pt x="3581" y="170485"/>
                    </a:cubicBezTo>
                    <a:cubicBezTo>
                      <a:pt x="5968" y="168098"/>
                      <a:pt x="5968" y="165710"/>
                      <a:pt x="8355" y="165710"/>
                    </a:cubicBezTo>
                    <a:cubicBezTo>
                      <a:pt x="13130" y="160936"/>
                      <a:pt x="15517" y="153774"/>
                      <a:pt x="22679" y="151387"/>
                    </a:cubicBezTo>
                    <a:cubicBezTo>
                      <a:pt x="44164" y="139451"/>
                      <a:pt x="65650" y="127515"/>
                      <a:pt x="87135" y="115578"/>
                    </a:cubicBezTo>
                    <a:cubicBezTo>
                      <a:pt x="103846" y="106029"/>
                      <a:pt x="118170" y="98867"/>
                      <a:pt x="134881" y="89318"/>
                    </a:cubicBezTo>
                    <a:cubicBezTo>
                      <a:pt x="173077" y="67833"/>
                      <a:pt x="211273" y="46347"/>
                      <a:pt x="251857" y="24862"/>
                    </a:cubicBezTo>
                    <a:lnTo>
                      <a:pt x="294828" y="989"/>
                    </a:lnTo>
                    <a:cubicBezTo>
                      <a:pt x="299602" y="-1399"/>
                      <a:pt x="304377" y="989"/>
                      <a:pt x="306764" y="3376"/>
                    </a:cubicBezTo>
                    <a:cubicBezTo>
                      <a:pt x="309151" y="8151"/>
                      <a:pt x="306764" y="12925"/>
                      <a:pt x="304377" y="15313"/>
                    </a:cubicBezTo>
                    <a:lnTo>
                      <a:pt x="261406" y="39185"/>
                    </a:lnTo>
                    <a:cubicBezTo>
                      <a:pt x="223210" y="60671"/>
                      <a:pt x="185013" y="82156"/>
                      <a:pt x="144430" y="103642"/>
                    </a:cubicBezTo>
                    <a:cubicBezTo>
                      <a:pt x="127719" y="113191"/>
                      <a:pt x="113395" y="120352"/>
                      <a:pt x="96684" y="129901"/>
                    </a:cubicBezTo>
                    <a:cubicBezTo>
                      <a:pt x="75199" y="141838"/>
                      <a:pt x="53714" y="153774"/>
                      <a:pt x="32228" y="165710"/>
                    </a:cubicBezTo>
                    <a:cubicBezTo>
                      <a:pt x="29841" y="168098"/>
                      <a:pt x="27454" y="170485"/>
                      <a:pt x="22679" y="175260"/>
                    </a:cubicBezTo>
                    <a:cubicBezTo>
                      <a:pt x="20292" y="177647"/>
                      <a:pt x="20292" y="180034"/>
                      <a:pt x="17905" y="182422"/>
                    </a:cubicBezTo>
                    <a:cubicBezTo>
                      <a:pt x="13130" y="182422"/>
                      <a:pt x="10743" y="184809"/>
                      <a:pt x="8355" y="18480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4" name="Freeform 933">
                <a:extLst>
                  <a:ext uri="{FF2B5EF4-FFF2-40B4-BE49-F238E27FC236}">
                    <a16:creationId xmlns:a16="http://schemas.microsoft.com/office/drawing/2014/main" id="{755AB8DA-A9C2-E241-8DDE-C226763DCCDD}"/>
                  </a:ext>
                </a:extLst>
              </p:cNvPr>
              <p:cNvSpPr/>
              <p:nvPr/>
            </p:nvSpPr>
            <p:spPr>
              <a:xfrm>
                <a:off x="1405372" y="6987731"/>
                <a:ext cx="304154" cy="183000"/>
              </a:xfrm>
              <a:custGeom>
                <a:avLst/>
                <a:gdLst>
                  <a:gd name="connsiteX0" fmla="*/ 292815 w 304154"/>
                  <a:gd name="connsiteY0" fmla="*/ 183001 h 183000"/>
                  <a:gd name="connsiteX1" fmla="*/ 285653 w 304154"/>
                  <a:gd name="connsiteY1" fmla="*/ 180613 h 183000"/>
                  <a:gd name="connsiteX2" fmla="*/ 280879 w 304154"/>
                  <a:gd name="connsiteY2" fmla="*/ 173452 h 183000"/>
                  <a:gd name="connsiteX3" fmla="*/ 273717 w 304154"/>
                  <a:gd name="connsiteY3" fmla="*/ 163902 h 183000"/>
                  <a:gd name="connsiteX4" fmla="*/ 56475 w 304154"/>
                  <a:gd name="connsiteY4" fmla="*/ 44539 h 183000"/>
                  <a:gd name="connsiteX5" fmla="*/ 3955 w 304154"/>
                  <a:gd name="connsiteY5" fmla="*/ 15892 h 183000"/>
                  <a:gd name="connsiteX6" fmla="*/ 1568 w 304154"/>
                  <a:gd name="connsiteY6" fmla="*/ 3956 h 183000"/>
                  <a:gd name="connsiteX7" fmla="*/ 13504 w 304154"/>
                  <a:gd name="connsiteY7" fmla="*/ 1568 h 183000"/>
                  <a:gd name="connsiteX8" fmla="*/ 66024 w 304154"/>
                  <a:gd name="connsiteY8" fmla="*/ 30216 h 183000"/>
                  <a:gd name="connsiteX9" fmla="*/ 283266 w 304154"/>
                  <a:gd name="connsiteY9" fmla="*/ 149579 h 183000"/>
                  <a:gd name="connsiteX10" fmla="*/ 297590 w 304154"/>
                  <a:gd name="connsiteY10" fmla="*/ 163902 h 183000"/>
                  <a:gd name="connsiteX11" fmla="*/ 302364 w 304154"/>
                  <a:gd name="connsiteY11" fmla="*/ 168677 h 183000"/>
                  <a:gd name="connsiteX12" fmla="*/ 302364 w 304154"/>
                  <a:gd name="connsiteY12" fmla="*/ 180613 h 183000"/>
                  <a:gd name="connsiteX13" fmla="*/ 292815 w 304154"/>
                  <a:gd name="connsiteY13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4154" h="183000">
                    <a:moveTo>
                      <a:pt x="292815" y="183001"/>
                    </a:moveTo>
                    <a:cubicBezTo>
                      <a:pt x="290428" y="183001"/>
                      <a:pt x="288040" y="183001"/>
                      <a:pt x="285653" y="180613"/>
                    </a:cubicBezTo>
                    <a:cubicBezTo>
                      <a:pt x="283266" y="178226"/>
                      <a:pt x="280879" y="175839"/>
                      <a:pt x="280879" y="173452"/>
                    </a:cubicBezTo>
                    <a:cubicBezTo>
                      <a:pt x="278491" y="168677"/>
                      <a:pt x="276104" y="166290"/>
                      <a:pt x="273717" y="163902"/>
                    </a:cubicBezTo>
                    <a:cubicBezTo>
                      <a:pt x="202099" y="123319"/>
                      <a:pt x="130481" y="85123"/>
                      <a:pt x="56475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6024" y="30216"/>
                    </a:lnTo>
                    <a:cubicBezTo>
                      <a:pt x="137642" y="70799"/>
                      <a:pt x="209260" y="108995"/>
                      <a:pt x="283266" y="149579"/>
                    </a:cubicBezTo>
                    <a:cubicBezTo>
                      <a:pt x="290428" y="151966"/>
                      <a:pt x="292815" y="159128"/>
                      <a:pt x="297590" y="163902"/>
                    </a:cubicBezTo>
                    <a:cubicBezTo>
                      <a:pt x="299977" y="166290"/>
                      <a:pt x="299977" y="168677"/>
                      <a:pt x="302364" y="168677"/>
                    </a:cubicBezTo>
                    <a:cubicBezTo>
                      <a:pt x="304751" y="173452"/>
                      <a:pt x="304751" y="178226"/>
                      <a:pt x="302364" y="180613"/>
                    </a:cubicBezTo>
                    <a:cubicBezTo>
                      <a:pt x="295202" y="183001"/>
                      <a:pt x="295202" y="183001"/>
                      <a:pt x="292815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5" name="Freeform 934">
                <a:extLst>
                  <a:ext uri="{FF2B5EF4-FFF2-40B4-BE49-F238E27FC236}">
                    <a16:creationId xmlns:a16="http://schemas.microsoft.com/office/drawing/2014/main" id="{A162D7EE-870B-5248-89FA-6041F0C896F5}"/>
                  </a:ext>
                </a:extLst>
              </p:cNvPr>
              <p:cNvSpPr/>
              <p:nvPr/>
            </p:nvSpPr>
            <p:spPr>
              <a:xfrm>
                <a:off x="3145692" y="6987731"/>
                <a:ext cx="304154" cy="183000"/>
              </a:xfrm>
              <a:custGeom>
                <a:avLst/>
                <a:gdLst>
                  <a:gd name="connsiteX0" fmla="*/ 292815 w 304154"/>
                  <a:gd name="connsiteY0" fmla="*/ 183001 h 183000"/>
                  <a:gd name="connsiteX1" fmla="*/ 285653 w 304154"/>
                  <a:gd name="connsiteY1" fmla="*/ 180613 h 183000"/>
                  <a:gd name="connsiteX2" fmla="*/ 280879 w 304154"/>
                  <a:gd name="connsiteY2" fmla="*/ 173452 h 183000"/>
                  <a:gd name="connsiteX3" fmla="*/ 273717 w 304154"/>
                  <a:gd name="connsiteY3" fmla="*/ 163902 h 183000"/>
                  <a:gd name="connsiteX4" fmla="*/ 51701 w 304154"/>
                  <a:gd name="connsiteY4" fmla="*/ 42152 h 183000"/>
                  <a:gd name="connsiteX5" fmla="*/ 3955 w 304154"/>
                  <a:gd name="connsiteY5" fmla="*/ 15892 h 183000"/>
                  <a:gd name="connsiteX6" fmla="*/ 1568 w 304154"/>
                  <a:gd name="connsiteY6" fmla="*/ 3956 h 183000"/>
                  <a:gd name="connsiteX7" fmla="*/ 13504 w 304154"/>
                  <a:gd name="connsiteY7" fmla="*/ 1568 h 183000"/>
                  <a:gd name="connsiteX8" fmla="*/ 61250 w 304154"/>
                  <a:gd name="connsiteY8" fmla="*/ 27828 h 183000"/>
                  <a:gd name="connsiteX9" fmla="*/ 283266 w 304154"/>
                  <a:gd name="connsiteY9" fmla="*/ 149579 h 183000"/>
                  <a:gd name="connsiteX10" fmla="*/ 297590 w 304154"/>
                  <a:gd name="connsiteY10" fmla="*/ 163902 h 183000"/>
                  <a:gd name="connsiteX11" fmla="*/ 302364 w 304154"/>
                  <a:gd name="connsiteY11" fmla="*/ 168677 h 183000"/>
                  <a:gd name="connsiteX12" fmla="*/ 302364 w 304154"/>
                  <a:gd name="connsiteY12" fmla="*/ 180613 h 183000"/>
                  <a:gd name="connsiteX13" fmla="*/ 292815 w 304154"/>
                  <a:gd name="connsiteY13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4154" h="183000">
                    <a:moveTo>
                      <a:pt x="292815" y="183001"/>
                    </a:moveTo>
                    <a:cubicBezTo>
                      <a:pt x="290428" y="183001"/>
                      <a:pt x="288040" y="183001"/>
                      <a:pt x="285653" y="180613"/>
                    </a:cubicBezTo>
                    <a:cubicBezTo>
                      <a:pt x="283266" y="178226"/>
                      <a:pt x="283266" y="175839"/>
                      <a:pt x="280879" y="173452"/>
                    </a:cubicBezTo>
                    <a:cubicBezTo>
                      <a:pt x="278491" y="168677"/>
                      <a:pt x="276104" y="166290"/>
                      <a:pt x="273717" y="163902"/>
                    </a:cubicBezTo>
                    <a:cubicBezTo>
                      <a:pt x="199711" y="123319"/>
                      <a:pt x="125706" y="82735"/>
                      <a:pt x="51701" y="42152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27828"/>
                    </a:lnTo>
                    <a:cubicBezTo>
                      <a:pt x="135255" y="68411"/>
                      <a:pt x="209261" y="108995"/>
                      <a:pt x="283266" y="149579"/>
                    </a:cubicBezTo>
                    <a:cubicBezTo>
                      <a:pt x="290428" y="151966"/>
                      <a:pt x="292815" y="159128"/>
                      <a:pt x="297590" y="163902"/>
                    </a:cubicBezTo>
                    <a:cubicBezTo>
                      <a:pt x="299977" y="166290"/>
                      <a:pt x="299977" y="168677"/>
                      <a:pt x="302364" y="168677"/>
                    </a:cubicBezTo>
                    <a:cubicBezTo>
                      <a:pt x="304751" y="173452"/>
                      <a:pt x="304751" y="178226"/>
                      <a:pt x="302364" y="180613"/>
                    </a:cubicBezTo>
                    <a:cubicBezTo>
                      <a:pt x="297590" y="183001"/>
                      <a:pt x="295202" y="183001"/>
                      <a:pt x="292815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6" name="Freeform 935">
                <a:extLst>
                  <a:ext uri="{FF2B5EF4-FFF2-40B4-BE49-F238E27FC236}">
                    <a16:creationId xmlns:a16="http://schemas.microsoft.com/office/drawing/2014/main" id="{017817B1-3E23-D845-B623-4FEAC51E7C06}"/>
                  </a:ext>
                </a:extLst>
              </p:cNvPr>
              <p:cNvSpPr/>
              <p:nvPr/>
            </p:nvSpPr>
            <p:spPr>
              <a:xfrm>
                <a:off x="4888398" y="6987731"/>
                <a:ext cx="304154" cy="183000"/>
              </a:xfrm>
              <a:custGeom>
                <a:avLst/>
                <a:gdLst>
                  <a:gd name="connsiteX0" fmla="*/ 292815 w 304154"/>
                  <a:gd name="connsiteY0" fmla="*/ 183001 h 183000"/>
                  <a:gd name="connsiteX1" fmla="*/ 285653 w 304154"/>
                  <a:gd name="connsiteY1" fmla="*/ 180613 h 183000"/>
                  <a:gd name="connsiteX2" fmla="*/ 280879 w 304154"/>
                  <a:gd name="connsiteY2" fmla="*/ 173452 h 183000"/>
                  <a:gd name="connsiteX3" fmla="*/ 273717 w 304154"/>
                  <a:gd name="connsiteY3" fmla="*/ 163902 h 183000"/>
                  <a:gd name="connsiteX4" fmla="*/ 56475 w 304154"/>
                  <a:gd name="connsiteY4" fmla="*/ 44539 h 183000"/>
                  <a:gd name="connsiteX5" fmla="*/ 3955 w 304154"/>
                  <a:gd name="connsiteY5" fmla="*/ 15892 h 183000"/>
                  <a:gd name="connsiteX6" fmla="*/ 1568 w 304154"/>
                  <a:gd name="connsiteY6" fmla="*/ 3956 h 183000"/>
                  <a:gd name="connsiteX7" fmla="*/ 13504 w 304154"/>
                  <a:gd name="connsiteY7" fmla="*/ 1568 h 183000"/>
                  <a:gd name="connsiteX8" fmla="*/ 66024 w 304154"/>
                  <a:gd name="connsiteY8" fmla="*/ 30216 h 183000"/>
                  <a:gd name="connsiteX9" fmla="*/ 283266 w 304154"/>
                  <a:gd name="connsiteY9" fmla="*/ 149579 h 183000"/>
                  <a:gd name="connsiteX10" fmla="*/ 297590 w 304154"/>
                  <a:gd name="connsiteY10" fmla="*/ 163902 h 183000"/>
                  <a:gd name="connsiteX11" fmla="*/ 302364 w 304154"/>
                  <a:gd name="connsiteY11" fmla="*/ 168677 h 183000"/>
                  <a:gd name="connsiteX12" fmla="*/ 302364 w 304154"/>
                  <a:gd name="connsiteY12" fmla="*/ 180613 h 183000"/>
                  <a:gd name="connsiteX13" fmla="*/ 292815 w 304154"/>
                  <a:gd name="connsiteY13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4154" h="183000">
                    <a:moveTo>
                      <a:pt x="292815" y="183001"/>
                    </a:moveTo>
                    <a:cubicBezTo>
                      <a:pt x="290428" y="183001"/>
                      <a:pt x="288040" y="183001"/>
                      <a:pt x="285653" y="180613"/>
                    </a:cubicBezTo>
                    <a:cubicBezTo>
                      <a:pt x="283266" y="178226"/>
                      <a:pt x="283266" y="175839"/>
                      <a:pt x="280879" y="173452"/>
                    </a:cubicBezTo>
                    <a:cubicBezTo>
                      <a:pt x="278491" y="168677"/>
                      <a:pt x="276104" y="166290"/>
                      <a:pt x="273717" y="163902"/>
                    </a:cubicBezTo>
                    <a:cubicBezTo>
                      <a:pt x="202099" y="123319"/>
                      <a:pt x="130481" y="85123"/>
                      <a:pt x="56475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6024" y="30216"/>
                    </a:lnTo>
                    <a:cubicBezTo>
                      <a:pt x="137643" y="70799"/>
                      <a:pt x="209261" y="108995"/>
                      <a:pt x="283266" y="149579"/>
                    </a:cubicBezTo>
                    <a:cubicBezTo>
                      <a:pt x="290428" y="151966"/>
                      <a:pt x="292815" y="159128"/>
                      <a:pt x="297590" y="163902"/>
                    </a:cubicBezTo>
                    <a:cubicBezTo>
                      <a:pt x="299977" y="166290"/>
                      <a:pt x="299977" y="168677"/>
                      <a:pt x="302364" y="168677"/>
                    </a:cubicBezTo>
                    <a:cubicBezTo>
                      <a:pt x="304751" y="173452"/>
                      <a:pt x="304751" y="178226"/>
                      <a:pt x="302364" y="180613"/>
                    </a:cubicBezTo>
                    <a:cubicBezTo>
                      <a:pt x="297590" y="183001"/>
                      <a:pt x="295202" y="183001"/>
                      <a:pt x="292815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7" name="Freeform 936">
                <a:extLst>
                  <a:ext uri="{FF2B5EF4-FFF2-40B4-BE49-F238E27FC236}">
                    <a16:creationId xmlns:a16="http://schemas.microsoft.com/office/drawing/2014/main" id="{C5A7FB9E-8ED5-CD47-9ECB-44A886B3CD47}"/>
                  </a:ext>
                </a:extLst>
              </p:cNvPr>
              <p:cNvSpPr/>
              <p:nvPr/>
            </p:nvSpPr>
            <p:spPr>
              <a:xfrm>
                <a:off x="6633492" y="6987731"/>
                <a:ext cx="301767" cy="183000"/>
              </a:xfrm>
              <a:custGeom>
                <a:avLst/>
                <a:gdLst>
                  <a:gd name="connsiteX0" fmla="*/ 290428 w 301767"/>
                  <a:gd name="connsiteY0" fmla="*/ 183001 h 183000"/>
                  <a:gd name="connsiteX1" fmla="*/ 283266 w 301767"/>
                  <a:gd name="connsiteY1" fmla="*/ 180613 h 183000"/>
                  <a:gd name="connsiteX2" fmla="*/ 278492 w 301767"/>
                  <a:gd name="connsiteY2" fmla="*/ 173452 h 183000"/>
                  <a:gd name="connsiteX3" fmla="*/ 271329 w 301767"/>
                  <a:gd name="connsiteY3" fmla="*/ 163902 h 183000"/>
                  <a:gd name="connsiteX4" fmla="*/ 51701 w 301767"/>
                  <a:gd name="connsiteY4" fmla="*/ 42152 h 183000"/>
                  <a:gd name="connsiteX5" fmla="*/ 3956 w 301767"/>
                  <a:gd name="connsiteY5" fmla="*/ 15892 h 183000"/>
                  <a:gd name="connsiteX6" fmla="*/ 1568 w 301767"/>
                  <a:gd name="connsiteY6" fmla="*/ 3956 h 183000"/>
                  <a:gd name="connsiteX7" fmla="*/ 13505 w 301767"/>
                  <a:gd name="connsiteY7" fmla="*/ 1568 h 183000"/>
                  <a:gd name="connsiteX8" fmla="*/ 61250 w 301767"/>
                  <a:gd name="connsiteY8" fmla="*/ 27828 h 183000"/>
                  <a:gd name="connsiteX9" fmla="*/ 280879 w 301767"/>
                  <a:gd name="connsiteY9" fmla="*/ 149579 h 183000"/>
                  <a:gd name="connsiteX10" fmla="*/ 295202 w 301767"/>
                  <a:gd name="connsiteY10" fmla="*/ 163902 h 183000"/>
                  <a:gd name="connsiteX11" fmla="*/ 299977 w 301767"/>
                  <a:gd name="connsiteY11" fmla="*/ 168677 h 183000"/>
                  <a:gd name="connsiteX12" fmla="*/ 299977 w 301767"/>
                  <a:gd name="connsiteY12" fmla="*/ 180613 h 183000"/>
                  <a:gd name="connsiteX13" fmla="*/ 290428 w 301767"/>
                  <a:gd name="connsiteY13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767" h="183000">
                    <a:moveTo>
                      <a:pt x="290428" y="183001"/>
                    </a:moveTo>
                    <a:cubicBezTo>
                      <a:pt x="288041" y="183001"/>
                      <a:pt x="285653" y="183001"/>
                      <a:pt x="283266" y="180613"/>
                    </a:cubicBezTo>
                    <a:cubicBezTo>
                      <a:pt x="280879" y="178226"/>
                      <a:pt x="278492" y="175839"/>
                      <a:pt x="278492" y="173452"/>
                    </a:cubicBezTo>
                    <a:cubicBezTo>
                      <a:pt x="276104" y="168677"/>
                      <a:pt x="273717" y="166290"/>
                      <a:pt x="271329" y="163902"/>
                    </a:cubicBezTo>
                    <a:cubicBezTo>
                      <a:pt x="197325" y="123319"/>
                      <a:pt x="123319" y="82735"/>
                      <a:pt x="51701" y="42152"/>
                    </a:cubicBezTo>
                    <a:lnTo>
                      <a:pt x="3956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6" y="-819"/>
                      <a:pt x="8730" y="-819"/>
                      <a:pt x="13505" y="1568"/>
                    </a:cubicBezTo>
                    <a:lnTo>
                      <a:pt x="61250" y="27828"/>
                    </a:lnTo>
                    <a:cubicBezTo>
                      <a:pt x="135255" y="68411"/>
                      <a:pt x="209261" y="108995"/>
                      <a:pt x="280879" y="149579"/>
                    </a:cubicBezTo>
                    <a:cubicBezTo>
                      <a:pt x="288041" y="151966"/>
                      <a:pt x="290428" y="159128"/>
                      <a:pt x="295202" y="163902"/>
                    </a:cubicBezTo>
                    <a:cubicBezTo>
                      <a:pt x="297589" y="166290"/>
                      <a:pt x="297589" y="168677"/>
                      <a:pt x="299977" y="168677"/>
                    </a:cubicBezTo>
                    <a:cubicBezTo>
                      <a:pt x="302364" y="173452"/>
                      <a:pt x="302364" y="178226"/>
                      <a:pt x="299977" y="180613"/>
                    </a:cubicBezTo>
                    <a:cubicBezTo>
                      <a:pt x="295202" y="183001"/>
                      <a:pt x="292815" y="183001"/>
                      <a:pt x="290428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8" name="Freeform 937">
                <a:extLst>
                  <a:ext uri="{FF2B5EF4-FFF2-40B4-BE49-F238E27FC236}">
                    <a16:creationId xmlns:a16="http://schemas.microsoft.com/office/drawing/2014/main" id="{5B5AD361-AB48-4A4E-92D2-E260293B0650}"/>
                  </a:ext>
                </a:extLst>
              </p:cNvPr>
              <p:cNvSpPr/>
              <p:nvPr/>
            </p:nvSpPr>
            <p:spPr>
              <a:xfrm>
                <a:off x="519695" y="-233758"/>
                <a:ext cx="307138" cy="183000"/>
              </a:xfrm>
              <a:custGeom>
                <a:avLst/>
                <a:gdLst>
                  <a:gd name="connsiteX0" fmla="*/ 290428 w 307138"/>
                  <a:gd name="connsiteY0" fmla="*/ 183001 h 183000"/>
                  <a:gd name="connsiteX1" fmla="*/ 283266 w 307138"/>
                  <a:gd name="connsiteY1" fmla="*/ 180613 h 183000"/>
                  <a:gd name="connsiteX2" fmla="*/ 254619 w 307138"/>
                  <a:gd name="connsiteY2" fmla="*/ 166290 h 183000"/>
                  <a:gd name="connsiteX3" fmla="*/ 54088 w 307138"/>
                  <a:gd name="connsiteY3" fmla="*/ 54088 h 183000"/>
                  <a:gd name="connsiteX4" fmla="*/ 18279 w 307138"/>
                  <a:gd name="connsiteY4" fmla="*/ 27828 h 183000"/>
                  <a:gd name="connsiteX5" fmla="*/ 3955 w 307138"/>
                  <a:gd name="connsiteY5" fmla="*/ 15892 h 183000"/>
                  <a:gd name="connsiteX6" fmla="*/ 1568 w 307138"/>
                  <a:gd name="connsiteY6" fmla="*/ 3955 h 183000"/>
                  <a:gd name="connsiteX7" fmla="*/ 13504 w 307138"/>
                  <a:gd name="connsiteY7" fmla="*/ 1568 h 183000"/>
                  <a:gd name="connsiteX8" fmla="*/ 30215 w 307138"/>
                  <a:gd name="connsiteY8" fmla="*/ 13504 h 183000"/>
                  <a:gd name="connsiteX9" fmla="*/ 63637 w 307138"/>
                  <a:gd name="connsiteY9" fmla="*/ 37377 h 183000"/>
                  <a:gd name="connsiteX10" fmla="*/ 261780 w 307138"/>
                  <a:gd name="connsiteY10" fmla="*/ 149579 h 183000"/>
                  <a:gd name="connsiteX11" fmla="*/ 290428 w 307138"/>
                  <a:gd name="connsiteY11" fmla="*/ 163902 h 183000"/>
                  <a:gd name="connsiteX12" fmla="*/ 292815 w 307138"/>
                  <a:gd name="connsiteY12" fmla="*/ 163902 h 183000"/>
                  <a:gd name="connsiteX13" fmla="*/ 307139 w 307138"/>
                  <a:gd name="connsiteY13" fmla="*/ 173452 h 183000"/>
                  <a:gd name="connsiteX14" fmla="*/ 297590 w 307138"/>
                  <a:gd name="connsiteY14" fmla="*/ 183001 h 183000"/>
                  <a:gd name="connsiteX15" fmla="*/ 295202 w 307138"/>
                  <a:gd name="connsiteY15" fmla="*/ 183001 h 183000"/>
                  <a:gd name="connsiteX16" fmla="*/ 290428 w 307138"/>
                  <a:gd name="connsiteY16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138" h="183000">
                    <a:moveTo>
                      <a:pt x="290428" y="183001"/>
                    </a:moveTo>
                    <a:cubicBezTo>
                      <a:pt x="288040" y="183001"/>
                      <a:pt x="285653" y="183001"/>
                      <a:pt x="283266" y="180613"/>
                    </a:cubicBezTo>
                    <a:lnTo>
                      <a:pt x="254619" y="166290"/>
                    </a:lnTo>
                    <a:cubicBezTo>
                      <a:pt x="187775" y="130481"/>
                      <a:pt x="120932" y="92284"/>
                      <a:pt x="54088" y="54088"/>
                    </a:cubicBezTo>
                    <a:cubicBezTo>
                      <a:pt x="42152" y="46926"/>
                      <a:pt x="30215" y="37377"/>
                      <a:pt x="18279" y="27828"/>
                    </a:cubicBezTo>
                    <a:cubicBezTo>
                      <a:pt x="13504" y="23054"/>
                      <a:pt x="8730" y="20666"/>
                      <a:pt x="3955" y="15892"/>
                    </a:cubicBezTo>
                    <a:cubicBezTo>
                      <a:pt x="-819" y="13504"/>
                      <a:pt x="-819" y="6343"/>
                      <a:pt x="1568" y="3955"/>
                    </a:cubicBezTo>
                    <a:cubicBezTo>
                      <a:pt x="3955" y="-819"/>
                      <a:pt x="11117" y="-819"/>
                      <a:pt x="13504" y="1568"/>
                    </a:cubicBezTo>
                    <a:cubicBezTo>
                      <a:pt x="18279" y="6343"/>
                      <a:pt x="23054" y="8730"/>
                      <a:pt x="30215" y="13504"/>
                    </a:cubicBezTo>
                    <a:cubicBezTo>
                      <a:pt x="42152" y="23054"/>
                      <a:pt x="51701" y="30215"/>
                      <a:pt x="63637" y="37377"/>
                    </a:cubicBezTo>
                    <a:cubicBezTo>
                      <a:pt x="130481" y="75573"/>
                      <a:pt x="197324" y="111382"/>
                      <a:pt x="261780" y="149579"/>
                    </a:cubicBezTo>
                    <a:lnTo>
                      <a:pt x="290428" y="163902"/>
                    </a:lnTo>
                    <a:cubicBezTo>
                      <a:pt x="290428" y="163902"/>
                      <a:pt x="290428" y="163902"/>
                      <a:pt x="292815" y="163902"/>
                    </a:cubicBezTo>
                    <a:cubicBezTo>
                      <a:pt x="299977" y="163902"/>
                      <a:pt x="307139" y="166290"/>
                      <a:pt x="307139" y="173452"/>
                    </a:cubicBezTo>
                    <a:cubicBezTo>
                      <a:pt x="307139" y="178226"/>
                      <a:pt x="302364" y="183001"/>
                      <a:pt x="297590" y="183001"/>
                    </a:cubicBezTo>
                    <a:cubicBezTo>
                      <a:pt x="297590" y="183001"/>
                      <a:pt x="295202" y="183001"/>
                      <a:pt x="295202" y="183001"/>
                    </a:cubicBezTo>
                    <a:cubicBezTo>
                      <a:pt x="295202" y="183001"/>
                      <a:pt x="292815" y="183001"/>
                      <a:pt x="290428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39" name="Freeform 938">
                <a:extLst>
                  <a:ext uri="{FF2B5EF4-FFF2-40B4-BE49-F238E27FC236}">
                    <a16:creationId xmlns:a16="http://schemas.microsoft.com/office/drawing/2014/main" id="{8708683D-0225-8943-A59A-2A996587027F}"/>
                  </a:ext>
                </a:extLst>
              </p:cNvPr>
              <p:cNvSpPr/>
              <p:nvPr/>
            </p:nvSpPr>
            <p:spPr>
              <a:xfrm>
                <a:off x="4005109" y="-233758"/>
                <a:ext cx="307138" cy="183000"/>
              </a:xfrm>
              <a:custGeom>
                <a:avLst/>
                <a:gdLst>
                  <a:gd name="connsiteX0" fmla="*/ 290428 w 307138"/>
                  <a:gd name="connsiteY0" fmla="*/ 183001 h 183000"/>
                  <a:gd name="connsiteX1" fmla="*/ 283266 w 307138"/>
                  <a:gd name="connsiteY1" fmla="*/ 180613 h 183000"/>
                  <a:gd name="connsiteX2" fmla="*/ 254619 w 307138"/>
                  <a:gd name="connsiteY2" fmla="*/ 166290 h 183000"/>
                  <a:gd name="connsiteX3" fmla="*/ 54088 w 307138"/>
                  <a:gd name="connsiteY3" fmla="*/ 54088 h 183000"/>
                  <a:gd name="connsiteX4" fmla="*/ 18279 w 307138"/>
                  <a:gd name="connsiteY4" fmla="*/ 27828 h 183000"/>
                  <a:gd name="connsiteX5" fmla="*/ 3955 w 307138"/>
                  <a:gd name="connsiteY5" fmla="*/ 15892 h 183000"/>
                  <a:gd name="connsiteX6" fmla="*/ 1568 w 307138"/>
                  <a:gd name="connsiteY6" fmla="*/ 3955 h 183000"/>
                  <a:gd name="connsiteX7" fmla="*/ 13504 w 307138"/>
                  <a:gd name="connsiteY7" fmla="*/ 1568 h 183000"/>
                  <a:gd name="connsiteX8" fmla="*/ 30215 w 307138"/>
                  <a:gd name="connsiteY8" fmla="*/ 13504 h 183000"/>
                  <a:gd name="connsiteX9" fmla="*/ 63637 w 307138"/>
                  <a:gd name="connsiteY9" fmla="*/ 37377 h 183000"/>
                  <a:gd name="connsiteX10" fmla="*/ 261781 w 307138"/>
                  <a:gd name="connsiteY10" fmla="*/ 149579 h 183000"/>
                  <a:gd name="connsiteX11" fmla="*/ 290428 w 307138"/>
                  <a:gd name="connsiteY11" fmla="*/ 163902 h 183000"/>
                  <a:gd name="connsiteX12" fmla="*/ 292815 w 307138"/>
                  <a:gd name="connsiteY12" fmla="*/ 163902 h 183000"/>
                  <a:gd name="connsiteX13" fmla="*/ 307138 w 307138"/>
                  <a:gd name="connsiteY13" fmla="*/ 173452 h 183000"/>
                  <a:gd name="connsiteX14" fmla="*/ 297590 w 307138"/>
                  <a:gd name="connsiteY14" fmla="*/ 183001 h 183000"/>
                  <a:gd name="connsiteX15" fmla="*/ 295202 w 307138"/>
                  <a:gd name="connsiteY15" fmla="*/ 183001 h 183000"/>
                  <a:gd name="connsiteX16" fmla="*/ 290428 w 307138"/>
                  <a:gd name="connsiteY16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138" h="183000">
                    <a:moveTo>
                      <a:pt x="290428" y="183001"/>
                    </a:moveTo>
                    <a:cubicBezTo>
                      <a:pt x="288040" y="183001"/>
                      <a:pt x="285653" y="183001"/>
                      <a:pt x="283266" y="180613"/>
                    </a:cubicBezTo>
                    <a:lnTo>
                      <a:pt x="254619" y="166290"/>
                    </a:lnTo>
                    <a:cubicBezTo>
                      <a:pt x="187775" y="130481"/>
                      <a:pt x="120931" y="92284"/>
                      <a:pt x="54088" y="54088"/>
                    </a:cubicBezTo>
                    <a:cubicBezTo>
                      <a:pt x="42152" y="46926"/>
                      <a:pt x="30215" y="37377"/>
                      <a:pt x="18279" y="27828"/>
                    </a:cubicBezTo>
                    <a:cubicBezTo>
                      <a:pt x="13504" y="23054"/>
                      <a:pt x="8730" y="20666"/>
                      <a:pt x="3955" y="15892"/>
                    </a:cubicBezTo>
                    <a:cubicBezTo>
                      <a:pt x="-819" y="13504"/>
                      <a:pt x="-819" y="6343"/>
                      <a:pt x="1568" y="3955"/>
                    </a:cubicBezTo>
                    <a:cubicBezTo>
                      <a:pt x="3955" y="-819"/>
                      <a:pt x="11117" y="-819"/>
                      <a:pt x="13504" y="1568"/>
                    </a:cubicBezTo>
                    <a:cubicBezTo>
                      <a:pt x="18279" y="6343"/>
                      <a:pt x="23054" y="8730"/>
                      <a:pt x="30215" y="13504"/>
                    </a:cubicBezTo>
                    <a:cubicBezTo>
                      <a:pt x="42152" y="23054"/>
                      <a:pt x="51701" y="30215"/>
                      <a:pt x="63637" y="37377"/>
                    </a:cubicBezTo>
                    <a:cubicBezTo>
                      <a:pt x="130481" y="75573"/>
                      <a:pt x="197324" y="111382"/>
                      <a:pt x="261781" y="149579"/>
                    </a:cubicBezTo>
                    <a:lnTo>
                      <a:pt x="290428" y="163902"/>
                    </a:lnTo>
                    <a:cubicBezTo>
                      <a:pt x="290428" y="163902"/>
                      <a:pt x="290428" y="163902"/>
                      <a:pt x="292815" y="163902"/>
                    </a:cubicBezTo>
                    <a:cubicBezTo>
                      <a:pt x="299977" y="163902"/>
                      <a:pt x="307138" y="166290"/>
                      <a:pt x="307138" y="173452"/>
                    </a:cubicBezTo>
                    <a:cubicBezTo>
                      <a:pt x="307138" y="178226"/>
                      <a:pt x="302364" y="183001"/>
                      <a:pt x="297590" y="183001"/>
                    </a:cubicBezTo>
                    <a:cubicBezTo>
                      <a:pt x="297590" y="183001"/>
                      <a:pt x="295202" y="183001"/>
                      <a:pt x="295202" y="183001"/>
                    </a:cubicBezTo>
                    <a:cubicBezTo>
                      <a:pt x="292815" y="183001"/>
                      <a:pt x="292815" y="183001"/>
                      <a:pt x="290428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0" name="Freeform 939">
                <a:extLst>
                  <a:ext uri="{FF2B5EF4-FFF2-40B4-BE49-F238E27FC236}">
                    <a16:creationId xmlns:a16="http://schemas.microsoft.com/office/drawing/2014/main" id="{4CEBA9F4-F1BA-F346-A1D0-EFCF91CC59C7}"/>
                  </a:ext>
                </a:extLst>
              </p:cNvPr>
              <p:cNvSpPr/>
              <p:nvPr/>
            </p:nvSpPr>
            <p:spPr>
              <a:xfrm>
                <a:off x="2262402" y="-233758"/>
                <a:ext cx="307138" cy="183000"/>
              </a:xfrm>
              <a:custGeom>
                <a:avLst/>
                <a:gdLst>
                  <a:gd name="connsiteX0" fmla="*/ 290428 w 307138"/>
                  <a:gd name="connsiteY0" fmla="*/ 183001 h 183000"/>
                  <a:gd name="connsiteX1" fmla="*/ 283266 w 307138"/>
                  <a:gd name="connsiteY1" fmla="*/ 180613 h 183000"/>
                  <a:gd name="connsiteX2" fmla="*/ 254619 w 307138"/>
                  <a:gd name="connsiteY2" fmla="*/ 163902 h 183000"/>
                  <a:gd name="connsiteX3" fmla="*/ 56475 w 307138"/>
                  <a:gd name="connsiteY3" fmla="*/ 54088 h 183000"/>
                  <a:gd name="connsiteX4" fmla="*/ 20666 w 307138"/>
                  <a:gd name="connsiteY4" fmla="*/ 27828 h 183000"/>
                  <a:gd name="connsiteX5" fmla="*/ 3955 w 307138"/>
                  <a:gd name="connsiteY5" fmla="*/ 15892 h 183000"/>
                  <a:gd name="connsiteX6" fmla="*/ 1568 w 307138"/>
                  <a:gd name="connsiteY6" fmla="*/ 3955 h 183000"/>
                  <a:gd name="connsiteX7" fmla="*/ 13504 w 307138"/>
                  <a:gd name="connsiteY7" fmla="*/ 1568 h 183000"/>
                  <a:gd name="connsiteX8" fmla="*/ 30215 w 307138"/>
                  <a:gd name="connsiteY8" fmla="*/ 13504 h 183000"/>
                  <a:gd name="connsiteX9" fmla="*/ 63637 w 307138"/>
                  <a:gd name="connsiteY9" fmla="*/ 37377 h 183000"/>
                  <a:gd name="connsiteX10" fmla="*/ 261780 w 307138"/>
                  <a:gd name="connsiteY10" fmla="*/ 147192 h 183000"/>
                  <a:gd name="connsiteX11" fmla="*/ 290428 w 307138"/>
                  <a:gd name="connsiteY11" fmla="*/ 163902 h 183000"/>
                  <a:gd name="connsiteX12" fmla="*/ 292815 w 307138"/>
                  <a:gd name="connsiteY12" fmla="*/ 163902 h 183000"/>
                  <a:gd name="connsiteX13" fmla="*/ 307138 w 307138"/>
                  <a:gd name="connsiteY13" fmla="*/ 173452 h 183000"/>
                  <a:gd name="connsiteX14" fmla="*/ 297590 w 307138"/>
                  <a:gd name="connsiteY14" fmla="*/ 183001 h 183000"/>
                  <a:gd name="connsiteX15" fmla="*/ 295202 w 307138"/>
                  <a:gd name="connsiteY15" fmla="*/ 183001 h 183000"/>
                  <a:gd name="connsiteX16" fmla="*/ 290428 w 307138"/>
                  <a:gd name="connsiteY16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138" h="183000">
                    <a:moveTo>
                      <a:pt x="290428" y="183001"/>
                    </a:moveTo>
                    <a:cubicBezTo>
                      <a:pt x="288040" y="183001"/>
                      <a:pt x="285653" y="183001"/>
                      <a:pt x="283266" y="180613"/>
                    </a:cubicBezTo>
                    <a:lnTo>
                      <a:pt x="254619" y="163902"/>
                    </a:lnTo>
                    <a:cubicBezTo>
                      <a:pt x="187775" y="128093"/>
                      <a:pt x="123319" y="89897"/>
                      <a:pt x="56475" y="54088"/>
                    </a:cubicBezTo>
                    <a:cubicBezTo>
                      <a:pt x="44539" y="46926"/>
                      <a:pt x="32602" y="37377"/>
                      <a:pt x="20666" y="27828"/>
                    </a:cubicBezTo>
                    <a:cubicBezTo>
                      <a:pt x="15892" y="25441"/>
                      <a:pt x="11117" y="20666"/>
                      <a:pt x="3955" y="15892"/>
                    </a:cubicBezTo>
                    <a:cubicBezTo>
                      <a:pt x="-819" y="13504"/>
                      <a:pt x="-819" y="6343"/>
                      <a:pt x="1568" y="3955"/>
                    </a:cubicBezTo>
                    <a:cubicBezTo>
                      <a:pt x="3955" y="-819"/>
                      <a:pt x="11117" y="-819"/>
                      <a:pt x="13504" y="1568"/>
                    </a:cubicBezTo>
                    <a:cubicBezTo>
                      <a:pt x="18279" y="6343"/>
                      <a:pt x="23054" y="8730"/>
                      <a:pt x="30215" y="13504"/>
                    </a:cubicBezTo>
                    <a:cubicBezTo>
                      <a:pt x="42152" y="23054"/>
                      <a:pt x="51701" y="30215"/>
                      <a:pt x="63637" y="37377"/>
                    </a:cubicBezTo>
                    <a:cubicBezTo>
                      <a:pt x="128093" y="75573"/>
                      <a:pt x="194937" y="111382"/>
                      <a:pt x="261780" y="147192"/>
                    </a:cubicBezTo>
                    <a:lnTo>
                      <a:pt x="290428" y="163902"/>
                    </a:lnTo>
                    <a:cubicBezTo>
                      <a:pt x="290428" y="163902"/>
                      <a:pt x="290428" y="163902"/>
                      <a:pt x="292815" y="163902"/>
                    </a:cubicBezTo>
                    <a:cubicBezTo>
                      <a:pt x="299977" y="163902"/>
                      <a:pt x="307138" y="166290"/>
                      <a:pt x="307138" y="173452"/>
                    </a:cubicBezTo>
                    <a:cubicBezTo>
                      <a:pt x="307138" y="178226"/>
                      <a:pt x="302364" y="183001"/>
                      <a:pt x="297590" y="183001"/>
                    </a:cubicBezTo>
                    <a:cubicBezTo>
                      <a:pt x="297590" y="183001"/>
                      <a:pt x="295202" y="183001"/>
                      <a:pt x="295202" y="183001"/>
                    </a:cubicBezTo>
                    <a:cubicBezTo>
                      <a:pt x="295202" y="183001"/>
                      <a:pt x="292815" y="183001"/>
                      <a:pt x="290428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1" name="Freeform 940">
                <a:extLst>
                  <a:ext uri="{FF2B5EF4-FFF2-40B4-BE49-F238E27FC236}">
                    <a16:creationId xmlns:a16="http://schemas.microsoft.com/office/drawing/2014/main" id="{CB71F988-1FB7-7747-BBDC-2E64B18E0487}"/>
                  </a:ext>
                </a:extLst>
              </p:cNvPr>
              <p:cNvSpPr/>
              <p:nvPr/>
            </p:nvSpPr>
            <p:spPr>
              <a:xfrm>
                <a:off x="5750202" y="-233758"/>
                <a:ext cx="307138" cy="183000"/>
              </a:xfrm>
              <a:custGeom>
                <a:avLst/>
                <a:gdLst>
                  <a:gd name="connsiteX0" fmla="*/ 288041 w 307138"/>
                  <a:gd name="connsiteY0" fmla="*/ 183001 h 183000"/>
                  <a:gd name="connsiteX1" fmla="*/ 280879 w 307138"/>
                  <a:gd name="connsiteY1" fmla="*/ 180613 h 183000"/>
                  <a:gd name="connsiteX2" fmla="*/ 252231 w 307138"/>
                  <a:gd name="connsiteY2" fmla="*/ 163902 h 183000"/>
                  <a:gd name="connsiteX3" fmla="*/ 54088 w 307138"/>
                  <a:gd name="connsiteY3" fmla="*/ 54088 h 183000"/>
                  <a:gd name="connsiteX4" fmla="*/ 18279 w 307138"/>
                  <a:gd name="connsiteY4" fmla="*/ 27828 h 183000"/>
                  <a:gd name="connsiteX5" fmla="*/ 3956 w 307138"/>
                  <a:gd name="connsiteY5" fmla="*/ 15892 h 183000"/>
                  <a:gd name="connsiteX6" fmla="*/ 1568 w 307138"/>
                  <a:gd name="connsiteY6" fmla="*/ 3955 h 183000"/>
                  <a:gd name="connsiteX7" fmla="*/ 13505 w 307138"/>
                  <a:gd name="connsiteY7" fmla="*/ 1568 h 183000"/>
                  <a:gd name="connsiteX8" fmla="*/ 30215 w 307138"/>
                  <a:gd name="connsiteY8" fmla="*/ 13504 h 183000"/>
                  <a:gd name="connsiteX9" fmla="*/ 63637 w 307138"/>
                  <a:gd name="connsiteY9" fmla="*/ 37377 h 183000"/>
                  <a:gd name="connsiteX10" fmla="*/ 261780 w 307138"/>
                  <a:gd name="connsiteY10" fmla="*/ 147192 h 183000"/>
                  <a:gd name="connsiteX11" fmla="*/ 290428 w 307138"/>
                  <a:gd name="connsiteY11" fmla="*/ 163902 h 183000"/>
                  <a:gd name="connsiteX12" fmla="*/ 292815 w 307138"/>
                  <a:gd name="connsiteY12" fmla="*/ 163902 h 183000"/>
                  <a:gd name="connsiteX13" fmla="*/ 307139 w 307138"/>
                  <a:gd name="connsiteY13" fmla="*/ 173452 h 183000"/>
                  <a:gd name="connsiteX14" fmla="*/ 297589 w 307138"/>
                  <a:gd name="connsiteY14" fmla="*/ 183001 h 183000"/>
                  <a:gd name="connsiteX15" fmla="*/ 295202 w 307138"/>
                  <a:gd name="connsiteY15" fmla="*/ 183001 h 183000"/>
                  <a:gd name="connsiteX16" fmla="*/ 288041 w 307138"/>
                  <a:gd name="connsiteY16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138" h="183000">
                    <a:moveTo>
                      <a:pt x="288041" y="183001"/>
                    </a:moveTo>
                    <a:cubicBezTo>
                      <a:pt x="285653" y="183001"/>
                      <a:pt x="283266" y="183001"/>
                      <a:pt x="280879" y="180613"/>
                    </a:cubicBezTo>
                    <a:lnTo>
                      <a:pt x="252231" y="163902"/>
                    </a:lnTo>
                    <a:cubicBezTo>
                      <a:pt x="185388" y="128093"/>
                      <a:pt x="120932" y="89897"/>
                      <a:pt x="54088" y="54088"/>
                    </a:cubicBezTo>
                    <a:cubicBezTo>
                      <a:pt x="42152" y="46926"/>
                      <a:pt x="30215" y="37377"/>
                      <a:pt x="18279" y="27828"/>
                    </a:cubicBezTo>
                    <a:cubicBezTo>
                      <a:pt x="13505" y="23054"/>
                      <a:pt x="8730" y="20666"/>
                      <a:pt x="3956" y="15892"/>
                    </a:cubicBezTo>
                    <a:cubicBezTo>
                      <a:pt x="-819" y="13504"/>
                      <a:pt x="-819" y="6343"/>
                      <a:pt x="1568" y="3955"/>
                    </a:cubicBezTo>
                    <a:cubicBezTo>
                      <a:pt x="3956" y="-819"/>
                      <a:pt x="11117" y="-819"/>
                      <a:pt x="13505" y="1568"/>
                    </a:cubicBezTo>
                    <a:cubicBezTo>
                      <a:pt x="18279" y="6343"/>
                      <a:pt x="23053" y="8730"/>
                      <a:pt x="30215" y="13504"/>
                    </a:cubicBezTo>
                    <a:cubicBezTo>
                      <a:pt x="42152" y="23054"/>
                      <a:pt x="51701" y="30215"/>
                      <a:pt x="63637" y="37377"/>
                    </a:cubicBezTo>
                    <a:cubicBezTo>
                      <a:pt x="128094" y="75573"/>
                      <a:pt x="194937" y="111382"/>
                      <a:pt x="261780" y="147192"/>
                    </a:cubicBezTo>
                    <a:lnTo>
                      <a:pt x="290428" y="163902"/>
                    </a:lnTo>
                    <a:cubicBezTo>
                      <a:pt x="290428" y="163902"/>
                      <a:pt x="290428" y="163902"/>
                      <a:pt x="292815" y="163902"/>
                    </a:cubicBezTo>
                    <a:cubicBezTo>
                      <a:pt x="299977" y="163902"/>
                      <a:pt x="307139" y="166290"/>
                      <a:pt x="307139" y="173452"/>
                    </a:cubicBezTo>
                    <a:cubicBezTo>
                      <a:pt x="307139" y="178226"/>
                      <a:pt x="302364" y="183001"/>
                      <a:pt x="297589" y="183001"/>
                    </a:cubicBezTo>
                    <a:cubicBezTo>
                      <a:pt x="297589" y="183001"/>
                      <a:pt x="295202" y="183001"/>
                      <a:pt x="295202" y="183001"/>
                    </a:cubicBezTo>
                    <a:cubicBezTo>
                      <a:pt x="290428" y="183001"/>
                      <a:pt x="288041" y="183001"/>
                      <a:pt x="288041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2" name="Freeform 941">
                <a:extLst>
                  <a:ext uri="{FF2B5EF4-FFF2-40B4-BE49-F238E27FC236}">
                    <a16:creationId xmlns:a16="http://schemas.microsoft.com/office/drawing/2014/main" id="{67177A14-34EE-E94D-AE68-1924AD2DDB21}"/>
                  </a:ext>
                </a:extLst>
              </p:cNvPr>
              <p:cNvSpPr/>
              <p:nvPr/>
            </p:nvSpPr>
            <p:spPr>
              <a:xfrm>
                <a:off x="3144872" y="-233758"/>
                <a:ext cx="302363" cy="183000"/>
              </a:xfrm>
              <a:custGeom>
                <a:avLst/>
                <a:gdLst>
                  <a:gd name="connsiteX0" fmla="*/ 11936 w 302363"/>
                  <a:gd name="connsiteY0" fmla="*/ 183001 h 183000"/>
                  <a:gd name="connsiteX1" fmla="*/ 9549 w 302363"/>
                  <a:gd name="connsiteY1" fmla="*/ 183001 h 183000"/>
                  <a:gd name="connsiteX2" fmla="*/ 0 w 302363"/>
                  <a:gd name="connsiteY2" fmla="*/ 173452 h 183000"/>
                  <a:gd name="connsiteX3" fmla="*/ 9549 w 302363"/>
                  <a:gd name="connsiteY3" fmla="*/ 163902 h 183000"/>
                  <a:gd name="connsiteX4" fmla="*/ 11936 w 302363"/>
                  <a:gd name="connsiteY4" fmla="*/ 163902 h 183000"/>
                  <a:gd name="connsiteX5" fmla="*/ 57294 w 302363"/>
                  <a:gd name="connsiteY5" fmla="*/ 137642 h 183000"/>
                  <a:gd name="connsiteX6" fmla="*/ 238727 w 302363"/>
                  <a:gd name="connsiteY6" fmla="*/ 37377 h 183000"/>
                  <a:gd name="connsiteX7" fmla="*/ 272149 w 302363"/>
                  <a:gd name="connsiteY7" fmla="*/ 13504 h 183000"/>
                  <a:gd name="connsiteX8" fmla="*/ 288859 w 302363"/>
                  <a:gd name="connsiteY8" fmla="*/ 1568 h 183000"/>
                  <a:gd name="connsiteX9" fmla="*/ 300796 w 302363"/>
                  <a:gd name="connsiteY9" fmla="*/ 3955 h 183000"/>
                  <a:gd name="connsiteX10" fmla="*/ 298409 w 302363"/>
                  <a:gd name="connsiteY10" fmla="*/ 15892 h 183000"/>
                  <a:gd name="connsiteX11" fmla="*/ 284085 w 302363"/>
                  <a:gd name="connsiteY11" fmla="*/ 27828 h 183000"/>
                  <a:gd name="connsiteX12" fmla="*/ 248276 w 302363"/>
                  <a:gd name="connsiteY12" fmla="*/ 54088 h 183000"/>
                  <a:gd name="connsiteX13" fmla="*/ 66844 w 302363"/>
                  <a:gd name="connsiteY13" fmla="*/ 154353 h 183000"/>
                  <a:gd name="connsiteX14" fmla="*/ 19098 w 302363"/>
                  <a:gd name="connsiteY14" fmla="*/ 180613 h 183000"/>
                  <a:gd name="connsiteX15" fmla="*/ 11936 w 302363"/>
                  <a:gd name="connsiteY15" fmla="*/ 183001 h 183000"/>
                  <a:gd name="connsiteX16" fmla="*/ 9549 w 302363"/>
                  <a:gd name="connsiteY16" fmla="*/ 166290 h 183000"/>
                  <a:gd name="connsiteX17" fmla="*/ 9549 w 302363"/>
                  <a:gd name="connsiteY17" fmla="*/ 166290 h 183000"/>
                  <a:gd name="connsiteX18" fmla="*/ 9549 w 302363"/>
                  <a:gd name="connsiteY18" fmla="*/ 166290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2363" h="183000">
                    <a:moveTo>
                      <a:pt x="11936" y="183001"/>
                    </a:moveTo>
                    <a:cubicBezTo>
                      <a:pt x="11936" y="183001"/>
                      <a:pt x="9549" y="183001"/>
                      <a:pt x="9549" y="183001"/>
                    </a:cubicBezTo>
                    <a:cubicBezTo>
                      <a:pt x="4774" y="183001"/>
                      <a:pt x="0" y="178226"/>
                      <a:pt x="0" y="173452"/>
                    </a:cubicBezTo>
                    <a:cubicBezTo>
                      <a:pt x="0" y="168677"/>
                      <a:pt x="4774" y="163902"/>
                      <a:pt x="9549" y="163902"/>
                    </a:cubicBezTo>
                    <a:cubicBezTo>
                      <a:pt x="9549" y="163902"/>
                      <a:pt x="11936" y="163902"/>
                      <a:pt x="11936" y="163902"/>
                    </a:cubicBezTo>
                    <a:lnTo>
                      <a:pt x="57294" y="137642"/>
                    </a:lnTo>
                    <a:cubicBezTo>
                      <a:pt x="116976" y="104221"/>
                      <a:pt x="179045" y="70799"/>
                      <a:pt x="238727" y="37377"/>
                    </a:cubicBezTo>
                    <a:cubicBezTo>
                      <a:pt x="250663" y="30215"/>
                      <a:pt x="260212" y="23054"/>
                      <a:pt x="272149" y="13504"/>
                    </a:cubicBezTo>
                    <a:cubicBezTo>
                      <a:pt x="276923" y="8730"/>
                      <a:pt x="281698" y="6343"/>
                      <a:pt x="288859" y="1568"/>
                    </a:cubicBezTo>
                    <a:cubicBezTo>
                      <a:pt x="293634" y="-819"/>
                      <a:pt x="298409" y="-819"/>
                      <a:pt x="300796" y="3955"/>
                    </a:cubicBezTo>
                    <a:cubicBezTo>
                      <a:pt x="303183" y="8730"/>
                      <a:pt x="303183" y="13504"/>
                      <a:pt x="298409" y="15892"/>
                    </a:cubicBezTo>
                    <a:cubicBezTo>
                      <a:pt x="293634" y="20666"/>
                      <a:pt x="288859" y="23054"/>
                      <a:pt x="284085" y="27828"/>
                    </a:cubicBezTo>
                    <a:cubicBezTo>
                      <a:pt x="272149" y="37377"/>
                      <a:pt x="260212" y="46926"/>
                      <a:pt x="248276" y="54088"/>
                    </a:cubicBezTo>
                    <a:cubicBezTo>
                      <a:pt x="188594" y="87510"/>
                      <a:pt x="126525" y="120932"/>
                      <a:pt x="66844" y="154353"/>
                    </a:cubicBezTo>
                    <a:lnTo>
                      <a:pt x="19098" y="180613"/>
                    </a:lnTo>
                    <a:cubicBezTo>
                      <a:pt x="16711" y="183001"/>
                      <a:pt x="14323" y="183001"/>
                      <a:pt x="11936" y="183001"/>
                    </a:cubicBezTo>
                    <a:close/>
                    <a:moveTo>
                      <a:pt x="9549" y="166290"/>
                    </a:moveTo>
                    <a:cubicBezTo>
                      <a:pt x="9549" y="166290"/>
                      <a:pt x="9549" y="166290"/>
                      <a:pt x="9549" y="166290"/>
                    </a:cubicBezTo>
                    <a:lnTo>
                      <a:pt x="9549" y="166290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3" name="Freeform 942">
                <a:extLst>
                  <a:ext uri="{FF2B5EF4-FFF2-40B4-BE49-F238E27FC236}">
                    <a16:creationId xmlns:a16="http://schemas.microsoft.com/office/drawing/2014/main" id="{AEAD42FA-1C6F-BD45-A439-21A20F7894A2}"/>
                  </a:ext>
                </a:extLst>
              </p:cNvPr>
              <p:cNvSpPr/>
              <p:nvPr/>
            </p:nvSpPr>
            <p:spPr>
              <a:xfrm>
                <a:off x="1404553" y="-233758"/>
                <a:ext cx="302363" cy="183000"/>
              </a:xfrm>
              <a:custGeom>
                <a:avLst/>
                <a:gdLst>
                  <a:gd name="connsiteX0" fmla="*/ 11936 w 302363"/>
                  <a:gd name="connsiteY0" fmla="*/ 183001 h 183000"/>
                  <a:gd name="connsiteX1" fmla="*/ 9549 w 302363"/>
                  <a:gd name="connsiteY1" fmla="*/ 183001 h 183000"/>
                  <a:gd name="connsiteX2" fmla="*/ 0 w 302363"/>
                  <a:gd name="connsiteY2" fmla="*/ 173452 h 183000"/>
                  <a:gd name="connsiteX3" fmla="*/ 9549 w 302363"/>
                  <a:gd name="connsiteY3" fmla="*/ 163902 h 183000"/>
                  <a:gd name="connsiteX4" fmla="*/ 11936 w 302363"/>
                  <a:gd name="connsiteY4" fmla="*/ 163902 h 183000"/>
                  <a:gd name="connsiteX5" fmla="*/ 57294 w 302363"/>
                  <a:gd name="connsiteY5" fmla="*/ 137642 h 183000"/>
                  <a:gd name="connsiteX6" fmla="*/ 238727 w 302363"/>
                  <a:gd name="connsiteY6" fmla="*/ 37377 h 183000"/>
                  <a:gd name="connsiteX7" fmla="*/ 272149 w 302363"/>
                  <a:gd name="connsiteY7" fmla="*/ 13504 h 183000"/>
                  <a:gd name="connsiteX8" fmla="*/ 288860 w 302363"/>
                  <a:gd name="connsiteY8" fmla="*/ 1568 h 183000"/>
                  <a:gd name="connsiteX9" fmla="*/ 300796 w 302363"/>
                  <a:gd name="connsiteY9" fmla="*/ 3955 h 183000"/>
                  <a:gd name="connsiteX10" fmla="*/ 298409 w 302363"/>
                  <a:gd name="connsiteY10" fmla="*/ 15892 h 183000"/>
                  <a:gd name="connsiteX11" fmla="*/ 281698 w 302363"/>
                  <a:gd name="connsiteY11" fmla="*/ 27828 h 183000"/>
                  <a:gd name="connsiteX12" fmla="*/ 245889 w 302363"/>
                  <a:gd name="connsiteY12" fmla="*/ 54088 h 183000"/>
                  <a:gd name="connsiteX13" fmla="*/ 64456 w 302363"/>
                  <a:gd name="connsiteY13" fmla="*/ 154353 h 183000"/>
                  <a:gd name="connsiteX14" fmla="*/ 16711 w 302363"/>
                  <a:gd name="connsiteY14" fmla="*/ 180613 h 183000"/>
                  <a:gd name="connsiteX15" fmla="*/ 11936 w 302363"/>
                  <a:gd name="connsiteY15" fmla="*/ 183001 h 183000"/>
                  <a:gd name="connsiteX16" fmla="*/ 9549 w 302363"/>
                  <a:gd name="connsiteY16" fmla="*/ 166290 h 183000"/>
                  <a:gd name="connsiteX17" fmla="*/ 9549 w 302363"/>
                  <a:gd name="connsiteY17" fmla="*/ 166290 h 183000"/>
                  <a:gd name="connsiteX18" fmla="*/ 9549 w 302363"/>
                  <a:gd name="connsiteY18" fmla="*/ 166290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2363" h="183000">
                    <a:moveTo>
                      <a:pt x="11936" y="183001"/>
                    </a:moveTo>
                    <a:cubicBezTo>
                      <a:pt x="11936" y="183001"/>
                      <a:pt x="9549" y="183001"/>
                      <a:pt x="9549" y="183001"/>
                    </a:cubicBezTo>
                    <a:cubicBezTo>
                      <a:pt x="4774" y="183001"/>
                      <a:pt x="0" y="178226"/>
                      <a:pt x="0" y="173452"/>
                    </a:cubicBezTo>
                    <a:cubicBezTo>
                      <a:pt x="0" y="168677"/>
                      <a:pt x="4774" y="163902"/>
                      <a:pt x="9549" y="163902"/>
                    </a:cubicBezTo>
                    <a:cubicBezTo>
                      <a:pt x="9549" y="163902"/>
                      <a:pt x="11936" y="163902"/>
                      <a:pt x="11936" y="163902"/>
                    </a:cubicBezTo>
                    <a:lnTo>
                      <a:pt x="57294" y="137642"/>
                    </a:lnTo>
                    <a:cubicBezTo>
                      <a:pt x="116976" y="104221"/>
                      <a:pt x="179045" y="70799"/>
                      <a:pt x="238727" y="37377"/>
                    </a:cubicBezTo>
                    <a:cubicBezTo>
                      <a:pt x="250663" y="30215"/>
                      <a:pt x="260212" y="23054"/>
                      <a:pt x="272149" y="13504"/>
                    </a:cubicBezTo>
                    <a:cubicBezTo>
                      <a:pt x="276923" y="8730"/>
                      <a:pt x="281698" y="6343"/>
                      <a:pt x="288860" y="1568"/>
                    </a:cubicBezTo>
                    <a:cubicBezTo>
                      <a:pt x="293634" y="-819"/>
                      <a:pt x="298409" y="-819"/>
                      <a:pt x="300796" y="3955"/>
                    </a:cubicBezTo>
                    <a:cubicBezTo>
                      <a:pt x="303183" y="8730"/>
                      <a:pt x="303183" y="13504"/>
                      <a:pt x="298409" y="15892"/>
                    </a:cubicBezTo>
                    <a:cubicBezTo>
                      <a:pt x="293634" y="20666"/>
                      <a:pt x="288860" y="25441"/>
                      <a:pt x="281698" y="27828"/>
                    </a:cubicBezTo>
                    <a:cubicBezTo>
                      <a:pt x="269761" y="37377"/>
                      <a:pt x="257825" y="46926"/>
                      <a:pt x="245889" y="54088"/>
                    </a:cubicBezTo>
                    <a:cubicBezTo>
                      <a:pt x="186207" y="87510"/>
                      <a:pt x="124138" y="120932"/>
                      <a:pt x="64456" y="154353"/>
                    </a:cubicBezTo>
                    <a:lnTo>
                      <a:pt x="16711" y="180613"/>
                    </a:lnTo>
                    <a:cubicBezTo>
                      <a:pt x="14324" y="183001"/>
                      <a:pt x="11936" y="183001"/>
                      <a:pt x="11936" y="183001"/>
                    </a:cubicBezTo>
                    <a:close/>
                    <a:moveTo>
                      <a:pt x="9549" y="166290"/>
                    </a:moveTo>
                    <a:cubicBezTo>
                      <a:pt x="9549" y="166290"/>
                      <a:pt x="9549" y="166290"/>
                      <a:pt x="9549" y="166290"/>
                    </a:cubicBezTo>
                    <a:lnTo>
                      <a:pt x="9549" y="166290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4" name="Freeform 943">
                <a:extLst>
                  <a:ext uri="{FF2B5EF4-FFF2-40B4-BE49-F238E27FC236}">
                    <a16:creationId xmlns:a16="http://schemas.microsoft.com/office/drawing/2014/main" id="{E85153E6-16DB-FE4D-9F1B-E232172FA055}"/>
                  </a:ext>
                </a:extLst>
              </p:cNvPr>
              <p:cNvSpPr/>
              <p:nvPr/>
            </p:nvSpPr>
            <p:spPr>
              <a:xfrm>
                <a:off x="4887579" y="-233758"/>
                <a:ext cx="302363" cy="183000"/>
              </a:xfrm>
              <a:custGeom>
                <a:avLst/>
                <a:gdLst>
                  <a:gd name="connsiteX0" fmla="*/ 11936 w 302363"/>
                  <a:gd name="connsiteY0" fmla="*/ 183001 h 183000"/>
                  <a:gd name="connsiteX1" fmla="*/ 9549 w 302363"/>
                  <a:gd name="connsiteY1" fmla="*/ 183001 h 183000"/>
                  <a:gd name="connsiteX2" fmla="*/ 0 w 302363"/>
                  <a:gd name="connsiteY2" fmla="*/ 173452 h 183000"/>
                  <a:gd name="connsiteX3" fmla="*/ 9549 w 302363"/>
                  <a:gd name="connsiteY3" fmla="*/ 163902 h 183000"/>
                  <a:gd name="connsiteX4" fmla="*/ 11936 w 302363"/>
                  <a:gd name="connsiteY4" fmla="*/ 163902 h 183000"/>
                  <a:gd name="connsiteX5" fmla="*/ 57294 w 302363"/>
                  <a:gd name="connsiteY5" fmla="*/ 137642 h 183000"/>
                  <a:gd name="connsiteX6" fmla="*/ 238727 w 302363"/>
                  <a:gd name="connsiteY6" fmla="*/ 37377 h 183000"/>
                  <a:gd name="connsiteX7" fmla="*/ 272149 w 302363"/>
                  <a:gd name="connsiteY7" fmla="*/ 13504 h 183000"/>
                  <a:gd name="connsiteX8" fmla="*/ 288859 w 302363"/>
                  <a:gd name="connsiteY8" fmla="*/ 1568 h 183000"/>
                  <a:gd name="connsiteX9" fmla="*/ 300796 w 302363"/>
                  <a:gd name="connsiteY9" fmla="*/ 3955 h 183000"/>
                  <a:gd name="connsiteX10" fmla="*/ 298409 w 302363"/>
                  <a:gd name="connsiteY10" fmla="*/ 15892 h 183000"/>
                  <a:gd name="connsiteX11" fmla="*/ 284085 w 302363"/>
                  <a:gd name="connsiteY11" fmla="*/ 27828 h 183000"/>
                  <a:gd name="connsiteX12" fmla="*/ 248276 w 302363"/>
                  <a:gd name="connsiteY12" fmla="*/ 54088 h 183000"/>
                  <a:gd name="connsiteX13" fmla="*/ 66844 w 302363"/>
                  <a:gd name="connsiteY13" fmla="*/ 154353 h 183000"/>
                  <a:gd name="connsiteX14" fmla="*/ 19098 w 302363"/>
                  <a:gd name="connsiteY14" fmla="*/ 180613 h 183000"/>
                  <a:gd name="connsiteX15" fmla="*/ 11936 w 302363"/>
                  <a:gd name="connsiteY15" fmla="*/ 183001 h 183000"/>
                  <a:gd name="connsiteX16" fmla="*/ 9549 w 302363"/>
                  <a:gd name="connsiteY16" fmla="*/ 166290 h 183000"/>
                  <a:gd name="connsiteX17" fmla="*/ 9549 w 302363"/>
                  <a:gd name="connsiteY17" fmla="*/ 166290 h 183000"/>
                  <a:gd name="connsiteX18" fmla="*/ 9549 w 302363"/>
                  <a:gd name="connsiteY18" fmla="*/ 166290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2363" h="183000">
                    <a:moveTo>
                      <a:pt x="11936" y="183001"/>
                    </a:moveTo>
                    <a:cubicBezTo>
                      <a:pt x="11936" y="183001"/>
                      <a:pt x="9549" y="183001"/>
                      <a:pt x="9549" y="183001"/>
                    </a:cubicBezTo>
                    <a:cubicBezTo>
                      <a:pt x="4774" y="183001"/>
                      <a:pt x="0" y="178226"/>
                      <a:pt x="0" y="173452"/>
                    </a:cubicBezTo>
                    <a:cubicBezTo>
                      <a:pt x="0" y="168677"/>
                      <a:pt x="4774" y="163902"/>
                      <a:pt x="9549" y="163902"/>
                    </a:cubicBezTo>
                    <a:cubicBezTo>
                      <a:pt x="9549" y="163902"/>
                      <a:pt x="11936" y="163902"/>
                      <a:pt x="11936" y="163902"/>
                    </a:cubicBezTo>
                    <a:lnTo>
                      <a:pt x="57294" y="137642"/>
                    </a:lnTo>
                    <a:cubicBezTo>
                      <a:pt x="116976" y="104221"/>
                      <a:pt x="179045" y="70799"/>
                      <a:pt x="238727" y="37377"/>
                    </a:cubicBezTo>
                    <a:cubicBezTo>
                      <a:pt x="250663" y="30215"/>
                      <a:pt x="260212" y="23054"/>
                      <a:pt x="272149" y="13504"/>
                    </a:cubicBezTo>
                    <a:cubicBezTo>
                      <a:pt x="276923" y="8730"/>
                      <a:pt x="281698" y="6343"/>
                      <a:pt x="288859" y="1568"/>
                    </a:cubicBezTo>
                    <a:cubicBezTo>
                      <a:pt x="293634" y="-819"/>
                      <a:pt x="298409" y="-819"/>
                      <a:pt x="300796" y="3955"/>
                    </a:cubicBezTo>
                    <a:cubicBezTo>
                      <a:pt x="303183" y="8730"/>
                      <a:pt x="303183" y="13504"/>
                      <a:pt x="298409" y="15892"/>
                    </a:cubicBezTo>
                    <a:cubicBezTo>
                      <a:pt x="293634" y="20666"/>
                      <a:pt x="288859" y="23054"/>
                      <a:pt x="284085" y="27828"/>
                    </a:cubicBezTo>
                    <a:cubicBezTo>
                      <a:pt x="272149" y="37377"/>
                      <a:pt x="260212" y="46926"/>
                      <a:pt x="248276" y="54088"/>
                    </a:cubicBezTo>
                    <a:cubicBezTo>
                      <a:pt x="188594" y="87510"/>
                      <a:pt x="126525" y="120932"/>
                      <a:pt x="66844" y="154353"/>
                    </a:cubicBezTo>
                    <a:lnTo>
                      <a:pt x="19098" y="180613"/>
                    </a:lnTo>
                    <a:cubicBezTo>
                      <a:pt x="16711" y="183001"/>
                      <a:pt x="14323" y="183001"/>
                      <a:pt x="11936" y="183001"/>
                    </a:cubicBezTo>
                    <a:close/>
                    <a:moveTo>
                      <a:pt x="9549" y="166290"/>
                    </a:moveTo>
                    <a:cubicBezTo>
                      <a:pt x="9549" y="166290"/>
                      <a:pt x="9549" y="166290"/>
                      <a:pt x="9549" y="166290"/>
                    </a:cubicBezTo>
                    <a:lnTo>
                      <a:pt x="9549" y="166290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5" name="Freeform 944">
                <a:extLst>
                  <a:ext uri="{FF2B5EF4-FFF2-40B4-BE49-F238E27FC236}">
                    <a16:creationId xmlns:a16="http://schemas.microsoft.com/office/drawing/2014/main" id="{764A831B-25FF-DB4D-A8DE-AD6798CCF3AE}"/>
                  </a:ext>
                </a:extLst>
              </p:cNvPr>
              <p:cNvSpPr/>
              <p:nvPr/>
            </p:nvSpPr>
            <p:spPr>
              <a:xfrm>
                <a:off x="6630285" y="-233758"/>
                <a:ext cx="302364" cy="183000"/>
              </a:xfrm>
              <a:custGeom>
                <a:avLst/>
                <a:gdLst>
                  <a:gd name="connsiteX0" fmla="*/ 11936 w 302364"/>
                  <a:gd name="connsiteY0" fmla="*/ 183001 h 183000"/>
                  <a:gd name="connsiteX1" fmla="*/ 9550 w 302364"/>
                  <a:gd name="connsiteY1" fmla="*/ 183001 h 183000"/>
                  <a:gd name="connsiteX2" fmla="*/ 0 w 302364"/>
                  <a:gd name="connsiteY2" fmla="*/ 173452 h 183000"/>
                  <a:gd name="connsiteX3" fmla="*/ 9550 w 302364"/>
                  <a:gd name="connsiteY3" fmla="*/ 163902 h 183000"/>
                  <a:gd name="connsiteX4" fmla="*/ 11936 w 302364"/>
                  <a:gd name="connsiteY4" fmla="*/ 163902 h 183000"/>
                  <a:gd name="connsiteX5" fmla="*/ 57295 w 302364"/>
                  <a:gd name="connsiteY5" fmla="*/ 137642 h 183000"/>
                  <a:gd name="connsiteX6" fmla="*/ 238727 w 302364"/>
                  <a:gd name="connsiteY6" fmla="*/ 37377 h 183000"/>
                  <a:gd name="connsiteX7" fmla="*/ 272149 w 302364"/>
                  <a:gd name="connsiteY7" fmla="*/ 13504 h 183000"/>
                  <a:gd name="connsiteX8" fmla="*/ 288860 w 302364"/>
                  <a:gd name="connsiteY8" fmla="*/ 1568 h 183000"/>
                  <a:gd name="connsiteX9" fmla="*/ 300796 w 302364"/>
                  <a:gd name="connsiteY9" fmla="*/ 3955 h 183000"/>
                  <a:gd name="connsiteX10" fmla="*/ 298409 w 302364"/>
                  <a:gd name="connsiteY10" fmla="*/ 15892 h 183000"/>
                  <a:gd name="connsiteX11" fmla="*/ 284086 w 302364"/>
                  <a:gd name="connsiteY11" fmla="*/ 27828 h 183000"/>
                  <a:gd name="connsiteX12" fmla="*/ 248277 w 302364"/>
                  <a:gd name="connsiteY12" fmla="*/ 54088 h 183000"/>
                  <a:gd name="connsiteX13" fmla="*/ 66844 w 302364"/>
                  <a:gd name="connsiteY13" fmla="*/ 154353 h 183000"/>
                  <a:gd name="connsiteX14" fmla="*/ 19099 w 302364"/>
                  <a:gd name="connsiteY14" fmla="*/ 180613 h 183000"/>
                  <a:gd name="connsiteX15" fmla="*/ 11936 w 302364"/>
                  <a:gd name="connsiteY15" fmla="*/ 183001 h 183000"/>
                  <a:gd name="connsiteX16" fmla="*/ 9550 w 302364"/>
                  <a:gd name="connsiteY16" fmla="*/ 166290 h 183000"/>
                  <a:gd name="connsiteX17" fmla="*/ 9550 w 302364"/>
                  <a:gd name="connsiteY17" fmla="*/ 166290 h 183000"/>
                  <a:gd name="connsiteX18" fmla="*/ 9550 w 302364"/>
                  <a:gd name="connsiteY18" fmla="*/ 166290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2364" h="183000">
                    <a:moveTo>
                      <a:pt x="11936" y="183001"/>
                    </a:moveTo>
                    <a:cubicBezTo>
                      <a:pt x="11936" y="183001"/>
                      <a:pt x="9550" y="183001"/>
                      <a:pt x="9550" y="183001"/>
                    </a:cubicBezTo>
                    <a:cubicBezTo>
                      <a:pt x="4775" y="183001"/>
                      <a:pt x="0" y="178226"/>
                      <a:pt x="0" y="173452"/>
                    </a:cubicBezTo>
                    <a:cubicBezTo>
                      <a:pt x="0" y="168677"/>
                      <a:pt x="4775" y="163902"/>
                      <a:pt x="9550" y="163902"/>
                    </a:cubicBezTo>
                    <a:cubicBezTo>
                      <a:pt x="9550" y="163902"/>
                      <a:pt x="11936" y="163902"/>
                      <a:pt x="11936" y="163902"/>
                    </a:cubicBezTo>
                    <a:lnTo>
                      <a:pt x="57295" y="137642"/>
                    </a:lnTo>
                    <a:cubicBezTo>
                      <a:pt x="116977" y="104221"/>
                      <a:pt x="179045" y="70799"/>
                      <a:pt x="238727" y="37377"/>
                    </a:cubicBezTo>
                    <a:cubicBezTo>
                      <a:pt x="250663" y="30215"/>
                      <a:pt x="260213" y="23054"/>
                      <a:pt x="272149" y="13504"/>
                    </a:cubicBezTo>
                    <a:cubicBezTo>
                      <a:pt x="276923" y="8730"/>
                      <a:pt x="281698" y="6343"/>
                      <a:pt x="288860" y="1568"/>
                    </a:cubicBezTo>
                    <a:cubicBezTo>
                      <a:pt x="293635" y="-819"/>
                      <a:pt x="298409" y="-819"/>
                      <a:pt x="300796" y="3955"/>
                    </a:cubicBezTo>
                    <a:cubicBezTo>
                      <a:pt x="303184" y="8730"/>
                      <a:pt x="303184" y="13504"/>
                      <a:pt x="298409" y="15892"/>
                    </a:cubicBezTo>
                    <a:cubicBezTo>
                      <a:pt x="293635" y="20666"/>
                      <a:pt x="288860" y="23054"/>
                      <a:pt x="284086" y="27828"/>
                    </a:cubicBezTo>
                    <a:cubicBezTo>
                      <a:pt x="272149" y="37377"/>
                      <a:pt x="260213" y="46926"/>
                      <a:pt x="248277" y="54088"/>
                    </a:cubicBezTo>
                    <a:cubicBezTo>
                      <a:pt x="188595" y="87510"/>
                      <a:pt x="126526" y="120932"/>
                      <a:pt x="66844" y="154353"/>
                    </a:cubicBezTo>
                    <a:lnTo>
                      <a:pt x="19099" y="180613"/>
                    </a:lnTo>
                    <a:cubicBezTo>
                      <a:pt x="16711" y="183001"/>
                      <a:pt x="14324" y="183001"/>
                      <a:pt x="11936" y="183001"/>
                    </a:cubicBezTo>
                    <a:close/>
                    <a:moveTo>
                      <a:pt x="9550" y="166290"/>
                    </a:moveTo>
                    <a:cubicBezTo>
                      <a:pt x="9550" y="166290"/>
                      <a:pt x="9550" y="166290"/>
                      <a:pt x="9550" y="166290"/>
                    </a:cubicBezTo>
                    <a:lnTo>
                      <a:pt x="9550" y="166290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6" name="Freeform 945">
                <a:extLst>
                  <a:ext uri="{FF2B5EF4-FFF2-40B4-BE49-F238E27FC236}">
                    <a16:creationId xmlns:a16="http://schemas.microsoft.com/office/drawing/2014/main" id="{0181D92C-DC7B-D041-B718-C5F587D890CD}"/>
                  </a:ext>
                </a:extLst>
              </p:cNvPr>
              <p:cNvSpPr/>
              <p:nvPr/>
            </p:nvSpPr>
            <p:spPr>
              <a:xfrm>
                <a:off x="6044468" y="1780169"/>
                <a:ext cx="589141" cy="186315"/>
              </a:xfrm>
              <a:custGeom>
                <a:avLst/>
                <a:gdLst>
                  <a:gd name="connsiteX0" fmla="*/ 12873 w 589141"/>
                  <a:gd name="connsiteY0" fmla="*/ 186316 h 186315"/>
                  <a:gd name="connsiteX1" fmla="*/ 5711 w 589141"/>
                  <a:gd name="connsiteY1" fmla="*/ 183928 h 186315"/>
                  <a:gd name="connsiteX2" fmla="*/ 937 w 589141"/>
                  <a:gd name="connsiteY2" fmla="*/ 171992 h 186315"/>
                  <a:gd name="connsiteX3" fmla="*/ 12873 w 589141"/>
                  <a:gd name="connsiteY3" fmla="*/ 167218 h 186315"/>
                  <a:gd name="connsiteX4" fmla="*/ 12873 w 589141"/>
                  <a:gd name="connsiteY4" fmla="*/ 167218 h 186315"/>
                  <a:gd name="connsiteX5" fmla="*/ 156109 w 589141"/>
                  <a:gd name="connsiteY5" fmla="*/ 78888 h 186315"/>
                  <a:gd name="connsiteX6" fmla="*/ 270698 w 589141"/>
                  <a:gd name="connsiteY6" fmla="*/ 7270 h 186315"/>
                  <a:gd name="connsiteX7" fmla="*/ 313669 w 589141"/>
                  <a:gd name="connsiteY7" fmla="*/ 7270 h 186315"/>
                  <a:gd name="connsiteX8" fmla="*/ 502263 w 589141"/>
                  <a:gd name="connsiteY8" fmla="*/ 119472 h 186315"/>
                  <a:gd name="connsiteX9" fmla="*/ 516587 w 589141"/>
                  <a:gd name="connsiteY9" fmla="*/ 129021 h 186315"/>
                  <a:gd name="connsiteX10" fmla="*/ 561945 w 589141"/>
                  <a:gd name="connsiteY10" fmla="*/ 155281 h 186315"/>
                  <a:gd name="connsiteX11" fmla="*/ 583431 w 589141"/>
                  <a:gd name="connsiteY11" fmla="*/ 167218 h 186315"/>
                  <a:gd name="connsiteX12" fmla="*/ 588205 w 589141"/>
                  <a:gd name="connsiteY12" fmla="*/ 179154 h 186315"/>
                  <a:gd name="connsiteX13" fmla="*/ 576268 w 589141"/>
                  <a:gd name="connsiteY13" fmla="*/ 183928 h 186315"/>
                  <a:gd name="connsiteX14" fmla="*/ 554783 w 589141"/>
                  <a:gd name="connsiteY14" fmla="*/ 171992 h 186315"/>
                  <a:gd name="connsiteX15" fmla="*/ 507038 w 589141"/>
                  <a:gd name="connsiteY15" fmla="*/ 145732 h 186315"/>
                  <a:gd name="connsiteX16" fmla="*/ 492714 w 589141"/>
                  <a:gd name="connsiteY16" fmla="*/ 136183 h 186315"/>
                  <a:gd name="connsiteX17" fmla="*/ 304120 w 589141"/>
                  <a:gd name="connsiteY17" fmla="*/ 21594 h 186315"/>
                  <a:gd name="connsiteX18" fmla="*/ 277860 w 589141"/>
                  <a:gd name="connsiteY18" fmla="*/ 21594 h 186315"/>
                  <a:gd name="connsiteX19" fmla="*/ 163271 w 589141"/>
                  <a:gd name="connsiteY19" fmla="*/ 93212 h 186315"/>
                  <a:gd name="connsiteX20" fmla="*/ 15260 w 589141"/>
                  <a:gd name="connsiteY20" fmla="*/ 183928 h 186315"/>
                  <a:gd name="connsiteX21" fmla="*/ 12873 w 589141"/>
                  <a:gd name="connsiteY21" fmla="*/ 186316 h 186315"/>
                  <a:gd name="connsiteX22" fmla="*/ 8098 w 589141"/>
                  <a:gd name="connsiteY22" fmla="*/ 169605 h 186315"/>
                  <a:gd name="connsiteX23" fmla="*/ 8098 w 589141"/>
                  <a:gd name="connsiteY23" fmla="*/ 169605 h 186315"/>
                  <a:gd name="connsiteX24" fmla="*/ 8098 w 589141"/>
                  <a:gd name="connsiteY24" fmla="*/ 169605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9141" h="186315">
                    <a:moveTo>
                      <a:pt x="12873" y="186316"/>
                    </a:moveTo>
                    <a:cubicBezTo>
                      <a:pt x="10486" y="186316"/>
                      <a:pt x="5711" y="183928"/>
                      <a:pt x="5711" y="183928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60618" y="138570"/>
                      <a:pt x="108363" y="107536"/>
                      <a:pt x="156109" y="78888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40194" y="83663"/>
                      <a:pt x="502263" y="119472"/>
                    </a:cubicBezTo>
                    <a:lnTo>
                      <a:pt x="516587" y="129021"/>
                    </a:lnTo>
                    <a:cubicBezTo>
                      <a:pt x="530910" y="138570"/>
                      <a:pt x="547622" y="145732"/>
                      <a:pt x="561945" y="155281"/>
                    </a:cubicBezTo>
                    <a:cubicBezTo>
                      <a:pt x="569107" y="160056"/>
                      <a:pt x="576268" y="162443"/>
                      <a:pt x="583431" y="167218"/>
                    </a:cubicBezTo>
                    <a:cubicBezTo>
                      <a:pt x="588205" y="169605"/>
                      <a:pt x="590592" y="174379"/>
                      <a:pt x="588205" y="179154"/>
                    </a:cubicBezTo>
                    <a:cubicBezTo>
                      <a:pt x="585817" y="183928"/>
                      <a:pt x="581043" y="183928"/>
                      <a:pt x="576268" y="183928"/>
                    </a:cubicBezTo>
                    <a:cubicBezTo>
                      <a:pt x="569107" y="179154"/>
                      <a:pt x="561945" y="176767"/>
                      <a:pt x="554783" y="171992"/>
                    </a:cubicBezTo>
                    <a:cubicBezTo>
                      <a:pt x="538072" y="164830"/>
                      <a:pt x="523749" y="155281"/>
                      <a:pt x="507038" y="145732"/>
                    </a:cubicBezTo>
                    <a:lnTo>
                      <a:pt x="492714" y="136183"/>
                    </a:lnTo>
                    <a:cubicBezTo>
                      <a:pt x="430645" y="100374"/>
                      <a:pt x="366189" y="62178"/>
                      <a:pt x="304120" y="21594"/>
                    </a:cubicBezTo>
                    <a:cubicBezTo>
                      <a:pt x="294571" y="14432"/>
                      <a:pt x="287409" y="16820"/>
                      <a:pt x="277860" y="21594"/>
                    </a:cubicBezTo>
                    <a:lnTo>
                      <a:pt x="163271" y="93212"/>
                    </a:lnTo>
                    <a:cubicBezTo>
                      <a:pt x="113138" y="124247"/>
                      <a:pt x="65393" y="152894"/>
                      <a:pt x="15260" y="183928"/>
                    </a:cubicBezTo>
                    <a:cubicBezTo>
                      <a:pt x="15260" y="186316"/>
                      <a:pt x="15260" y="186316"/>
                      <a:pt x="12873" y="186316"/>
                    </a:cubicBezTo>
                    <a:close/>
                    <a:moveTo>
                      <a:pt x="8098" y="169605"/>
                    </a:moveTo>
                    <a:cubicBezTo>
                      <a:pt x="8098" y="169605"/>
                      <a:pt x="8098" y="169605"/>
                      <a:pt x="8098" y="169605"/>
                    </a:cubicBezTo>
                    <a:cubicBezTo>
                      <a:pt x="8098" y="169605"/>
                      <a:pt x="8098" y="169605"/>
                      <a:pt x="8098" y="16960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7" name="Freeform 946">
                <a:extLst>
                  <a:ext uri="{FF2B5EF4-FFF2-40B4-BE49-F238E27FC236}">
                    <a16:creationId xmlns:a16="http://schemas.microsoft.com/office/drawing/2014/main" id="{8F72D14C-113F-B140-ACC6-5FDF2D8F0F6D}"/>
                  </a:ext>
                </a:extLst>
              </p:cNvPr>
              <p:cNvSpPr/>
              <p:nvPr/>
            </p:nvSpPr>
            <p:spPr>
              <a:xfrm>
                <a:off x="1694863" y="6307137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1 h 187178"/>
                  <a:gd name="connsiteX1" fmla="*/ 5711 w 577836"/>
                  <a:gd name="connsiteY1" fmla="*/ 185611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68311 w 577836"/>
                  <a:gd name="connsiteY4" fmla="*/ 11339 h 187178"/>
                  <a:gd name="connsiteX5" fmla="*/ 285022 w 577836"/>
                  <a:gd name="connsiteY5" fmla="*/ 1791 h 187178"/>
                  <a:gd name="connsiteX6" fmla="*/ 294571 w 577836"/>
                  <a:gd name="connsiteY6" fmla="*/ 1791 h 187178"/>
                  <a:gd name="connsiteX7" fmla="*/ 339929 w 577836"/>
                  <a:gd name="connsiteY7" fmla="*/ 28051 h 187178"/>
                  <a:gd name="connsiteX8" fmla="*/ 437807 w 577836"/>
                  <a:gd name="connsiteY8" fmla="*/ 85345 h 187178"/>
                  <a:gd name="connsiteX9" fmla="*/ 533298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8 w 577836"/>
                  <a:gd name="connsiteY11" fmla="*/ 183223 h 187178"/>
                  <a:gd name="connsiteX12" fmla="*/ 564332 w 577836"/>
                  <a:gd name="connsiteY12" fmla="*/ 185611 h 187178"/>
                  <a:gd name="connsiteX13" fmla="*/ 523749 w 577836"/>
                  <a:gd name="connsiteY13" fmla="*/ 159350 h 187178"/>
                  <a:gd name="connsiteX14" fmla="*/ 428258 w 577836"/>
                  <a:gd name="connsiteY14" fmla="*/ 99669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2 h 187178"/>
                  <a:gd name="connsiteX17" fmla="*/ 277860 w 577836"/>
                  <a:gd name="connsiteY17" fmla="*/ 25663 h 187178"/>
                  <a:gd name="connsiteX18" fmla="*/ 20035 w 577836"/>
                  <a:gd name="connsiteY18" fmla="*/ 178448 h 187178"/>
                  <a:gd name="connsiteX19" fmla="*/ 20035 w 577836"/>
                  <a:gd name="connsiteY19" fmla="*/ 180836 h 187178"/>
                  <a:gd name="connsiteX20" fmla="*/ 10486 w 577836"/>
                  <a:gd name="connsiteY20" fmla="*/ 185611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1"/>
                    </a:moveTo>
                    <a:cubicBezTo>
                      <a:pt x="8098" y="185611"/>
                      <a:pt x="8098" y="185611"/>
                      <a:pt x="5711" y="185611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94040" y="111605"/>
                      <a:pt x="182369" y="61472"/>
                      <a:pt x="268311" y="11339"/>
                    </a:cubicBezTo>
                    <a:lnTo>
                      <a:pt x="285022" y="1791"/>
                    </a:lnTo>
                    <a:cubicBezTo>
                      <a:pt x="287409" y="-597"/>
                      <a:pt x="292184" y="-597"/>
                      <a:pt x="294571" y="1791"/>
                    </a:cubicBezTo>
                    <a:cubicBezTo>
                      <a:pt x="308894" y="11339"/>
                      <a:pt x="323218" y="18502"/>
                      <a:pt x="339929" y="28051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9"/>
                      <a:pt x="533298" y="145027"/>
                    </a:cubicBezTo>
                    <a:cubicBezTo>
                      <a:pt x="547621" y="154576"/>
                      <a:pt x="559558" y="161738"/>
                      <a:pt x="573881" y="171287"/>
                    </a:cubicBezTo>
                    <a:cubicBezTo>
                      <a:pt x="578656" y="173674"/>
                      <a:pt x="578656" y="178448"/>
                      <a:pt x="576268" y="183223"/>
                    </a:cubicBezTo>
                    <a:cubicBezTo>
                      <a:pt x="573881" y="187997"/>
                      <a:pt x="569107" y="187997"/>
                      <a:pt x="564332" y="185611"/>
                    </a:cubicBezTo>
                    <a:cubicBezTo>
                      <a:pt x="550009" y="176061"/>
                      <a:pt x="538072" y="168899"/>
                      <a:pt x="523749" y="159350"/>
                    </a:cubicBezTo>
                    <a:cubicBezTo>
                      <a:pt x="492714" y="140252"/>
                      <a:pt x="459292" y="118767"/>
                      <a:pt x="428258" y="99669"/>
                    </a:cubicBezTo>
                    <a:cubicBezTo>
                      <a:pt x="394836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1"/>
                      <a:pt x="289796" y="18502"/>
                    </a:cubicBezTo>
                    <a:lnTo>
                      <a:pt x="277860" y="25663"/>
                    </a:lnTo>
                    <a:cubicBezTo>
                      <a:pt x="191918" y="75796"/>
                      <a:pt x="105976" y="128316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8" y="183223"/>
                      <a:pt x="12873" y="185611"/>
                      <a:pt x="1048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8" name="Freeform 947">
                <a:extLst>
                  <a:ext uri="{FF2B5EF4-FFF2-40B4-BE49-F238E27FC236}">
                    <a16:creationId xmlns:a16="http://schemas.microsoft.com/office/drawing/2014/main" id="{5EDAC44B-E1D0-FD46-A623-DDB59DF78A02}"/>
                  </a:ext>
                </a:extLst>
              </p:cNvPr>
              <p:cNvSpPr/>
              <p:nvPr/>
            </p:nvSpPr>
            <p:spPr>
              <a:xfrm>
                <a:off x="5177889" y="4292282"/>
                <a:ext cx="580223" cy="187997"/>
              </a:xfrm>
              <a:custGeom>
                <a:avLst/>
                <a:gdLst>
                  <a:gd name="connsiteX0" fmla="*/ 10486 w 580223"/>
                  <a:gd name="connsiteY0" fmla="*/ 187997 h 187997"/>
                  <a:gd name="connsiteX1" fmla="*/ 5711 w 580223"/>
                  <a:gd name="connsiteY1" fmla="*/ 187997 h 187997"/>
                  <a:gd name="connsiteX2" fmla="*/ 937 w 580223"/>
                  <a:gd name="connsiteY2" fmla="*/ 176061 h 187997"/>
                  <a:gd name="connsiteX3" fmla="*/ 8098 w 580223"/>
                  <a:gd name="connsiteY3" fmla="*/ 166512 h 187997"/>
                  <a:gd name="connsiteX4" fmla="*/ 261149 w 580223"/>
                  <a:gd name="connsiteY4" fmla="*/ 16114 h 187997"/>
                  <a:gd name="connsiteX5" fmla="*/ 285022 w 580223"/>
                  <a:gd name="connsiteY5" fmla="*/ 1791 h 187997"/>
                  <a:gd name="connsiteX6" fmla="*/ 294571 w 580223"/>
                  <a:gd name="connsiteY6" fmla="*/ 1791 h 187997"/>
                  <a:gd name="connsiteX7" fmla="*/ 337542 w 580223"/>
                  <a:gd name="connsiteY7" fmla="*/ 25663 h 187997"/>
                  <a:gd name="connsiteX8" fmla="*/ 437807 w 580223"/>
                  <a:gd name="connsiteY8" fmla="*/ 82958 h 187997"/>
                  <a:gd name="connsiteX9" fmla="*/ 533298 w 580223"/>
                  <a:gd name="connsiteY9" fmla="*/ 142639 h 187997"/>
                  <a:gd name="connsiteX10" fmla="*/ 576269 w 580223"/>
                  <a:gd name="connsiteY10" fmla="*/ 168899 h 187997"/>
                  <a:gd name="connsiteX11" fmla="*/ 578656 w 580223"/>
                  <a:gd name="connsiteY11" fmla="*/ 180836 h 187997"/>
                  <a:gd name="connsiteX12" fmla="*/ 566719 w 580223"/>
                  <a:gd name="connsiteY12" fmla="*/ 183223 h 187997"/>
                  <a:gd name="connsiteX13" fmla="*/ 523748 w 580223"/>
                  <a:gd name="connsiteY13" fmla="*/ 156963 h 187997"/>
                  <a:gd name="connsiteX14" fmla="*/ 428258 w 580223"/>
                  <a:gd name="connsiteY14" fmla="*/ 97281 h 187997"/>
                  <a:gd name="connsiteX15" fmla="*/ 330380 w 580223"/>
                  <a:gd name="connsiteY15" fmla="*/ 39987 h 187997"/>
                  <a:gd name="connsiteX16" fmla="*/ 289796 w 580223"/>
                  <a:gd name="connsiteY16" fmla="*/ 18501 h 187997"/>
                  <a:gd name="connsiteX17" fmla="*/ 270698 w 580223"/>
                  <a:gd name="connsiteY17" fmla="*/ 30438 h 187997"/>
                  <a:gd name="connsiteX18" fmla="*/ 20035 w 580223"/>
                  <a:gd name="connsiteY18" fmla="*/ 178448 h 187997"/>
                  <a:gd name="connsiteX19" fmla="*/ 20035 w 580223"/>
                  <a:gd name="connsiteY19" fmla="*/ 180836 h 187997"/>
                  <a:gd name="connsiteX20" fmla="*/ 10486 w 580223"/>
                  <a:gd name="connsiteY2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223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91653" y="116379"/>
                      <a:pt x="175207" y="66247"/>
                      <a:pt x="261149" y="16114"/>
                    </a:cubicBezTo>
                    <a:lnTo>
                      <a:pt x="285022" y="1791"/>
                    </a:lnTo>
                    <a:cubicBezTo>
                      <a:pt x="287409" y="-597"/>
                      <a:pt x="292183" y="-597"/>
                      <a:pt x="294571" y="1791"/>
                    </a:cubicBezTo>
                    <a:cubicBezTo>
                      <a:pt x="308894" y="11339"/>
                      <a:pt x="323218" y="18501"/>
                      <a:pt x="337542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71229" y="102056"/>
                      <a:pt x="502263" y="123541"/>
                      <a:pt x="533298" y="142639"/>
                    </a:cubicBezTo>
                    <a:cubicBezTo>
                      <a:pt x="547621" y="152188"/>
                      <a:pt x="561945" y="161738"/>
                      <a:pt x="576269" y="168899"/>
                    </a:cubicBezTo>
                    <a:cubicBezTo>
                      <a:pt x="581043" y="171286"/>
                      <a:pt x="581043" y="176061"/>
                      <a:pt x="578656" y="180836"/>
                    </a:cubicBezTo>
                    <a:cubicBezTo>
                      <a:pt x="576269" y="185610"/>
                      <a:pt x="571494" y="185610"/>
                      <a:pt x="566719" y="183223"/>
                    </a:cubicBezTo>
                    <a:cubicBezTo>
                      <a:pt x="552396" y="173674"/>
                      <a:pt x="538072" y="166512"/>
                      <a:pt x="523748" y="156963"/>
                    </a:cubicBezTo>
                    <a:cubicBezTo>
                      <a:pt x="492714" y="137865"/>
                      <a:pt x="461680" y="116379"/>
                      <a:pt x="428258" y="97281"/>
                    </a:cubicBezTo>
                    <a:cubicBezTo>
                      <a:pt x="394836" y="78183"/>
                      <a:pt x="361414" y="59085"/>
                      <a:pt x="330380" y="39987"/>
                    </a:cubicBezTo>
                    <a:cubicBezTo>
                      <a:pt x="316056" y="32825"/>
                      <a:pt x="304120" y="25663"/>
                      <a:pt x="289796" y="18501"/>
                    </a:cubicBezTo>
                    <a:lnTo>
                      <a:pt x="270698" y="30438"/>
                    </a:lnTo>
                    <a:cubicBezTo>
                      <a:pt x="187144" y="80570"/>
                      <a:pt x="103589" y="128316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5610"/>
                      <a:pt x="15260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49" name="Freeform 948">
                <a:extLst>
                  <a:ext uri="{FF2B5EF4-FFF2-40B4-BE49-F238E27FC236}">
                    <a16:creationId xmlns:a16="http://schemas.microsoft.com/office/drawing/2014/main" id="{2C2F217B-DDDE-7B4F-8904-EBA5569C72A0}"/>
                  </a:ext>
                </a:extLst>
              </p:cNvPr>
              <p:cNvSpPr/>
              <p:nvPr/>
            </p:nvSpPr>
            <p:spPr>
              <a:xfrm>
                <a:off x="3437570" y="4294669"/>
                <a:ext cx="580223" cy="185609"/>
              </a:xfrm>
              <a:custGeom>
                <a:avLst/>
                <a:gdLst>
                  <a:gd name="connsiteX0" fmla="*/ 10486 w 580223"/>
                  <a:gd name="connsiteY0" fmla="*/ 185610 h 185609"/>
                  <a:gd name="connsiteX1" fmla="*/ 5711 w 580223"/>
                  <a:gd name="connsiteY1" fmla="*/ 185610 h 185609"/>
                  <a:gd name="connsiteX2" fmla="*/ 937 w 580223"/>
                  <a:gd name="connsiteY2" fmla="*/ 173674 h 185609"/>
                  <a:gd name="connsiteX3" fmla="*/ 8098 w 580223"/>
                  <a:gd name="connsiteY3" fmla="*/ 164125 h 185609"/>
                  <a:gd name="connsiteX4" fmla="*/ 234889 w 580223"/>
                  <a:gd name="connsiteY4" fmla="*/ 30437 h 185609"/>
                  <a:gd name="connsiteX5" fmla="*/ 285022 w 580223"/>
                  <a:gd name="connsiteY5" fmla="*/ 1790 h 185609"/>
                  <a:gd name="connsiteX6" fmla="*/ 294570 w 580223"/>
                  <a:gd name="connsiteY6" fmla="*/ 1790 h 185609"/>
                  <a:gd name="connsiteX7" fmla="*/ 337541 w 580223"/>
                  <a:gd name="connsiteY7" fmla="*/ 25663 h 185609"/>
                  <a:gd name="connsiteX8" fmla="*/ 437807 w 580223"/>
                  <a:gd name="connsiteY8" fmla="*/ 82958 h 185609"/>
                  <a:gd name="connsiteX9" fmla="*/ 533297 w 580223"/>
                  <a:gd name="connsiteY9" fmla="*/ 142639 h 185609"/>
                  <a:gd name="connsiteX10" fmla="*/ 576268 w 580223"/>
                  <a:gd name="connsiteY10" fmla="*/ 168899 h 185609"/>
                  <a:gd name="connsiteX11" fmla="*/ 578656 w 580223"/>
                  <a:gd name="connsiteY11" fmla="*/ 180836 h 185609"/>
                  <a:gd name="connsiteX12" fmla="*/ 566719 w 580223"/>
                  <a:gd name="connsiteY12" fmla="*/ 183223 h 185609"/>
                  <a:gd name="connsiteX13" fmla="*/ 523748 w 580223"/>
                  <a:gd name="connsiteY13" fmla="*/ 156963 h 185609"/>
                  <a:gd name="connsiteX14" fmla="*/ 428258 w 580223"/>
                  <a:gd name="connsiteY14" fmla="*/ 97281 h 185609"/>
                  <a:gd name="connsiteX15" fmla="*/ 327992 w 580223"/>
                  <a:gd name="connsiteY15" fmla="*/ 39987 h 185609"/>
                  <a:gd name="connsiteX16" fmla="*/ 289796 w 580223"/>
                  <a:gd name="connsiteY16" fmla="*/ 18501 h 185609"/>
                  <a:gd name="connsiteX17" fmla="*/ 244438 w 580223"/>
                  <a:gd name="connsiteY17" fmla="*/ 44761 h 185609"/>
                  <a:gd name="connsiteX18" fmla="*/ 20034 w 580223"/>
                  <a:gd name="connsiteY18" fmla="*/ 178448 h 185609"/>
                  <a:gd name="connsiteX19" fmla="*/ 20034 w 580223"/>
                  <a:gd name="connsiteY19" fmla="*/ 180836 h 185609"/>
                  <a:gd name="connsiteX20" fmla="*/ 10486 w 580223"/>
                  <a:gd name="connsiteY20" fmla="*/ 185610 h 18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223" h="185609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4491" y="118767"/>
                      <a:pt x="158496" y="73408"/>
                      <a:pt x="234889" y="30437"/>
                    </a:cubicBezTo>
                    <a:lnTo>
                      <a:pt x="285022" y="1790"/>
                    </a:lnTo>
                    <a:cubicBezTo>
                      <a:pt x="287409" y="-597"/>
                      <a:pt x="292183" y="-597"/>
                      <a:pt x="294570" y="1790"/>
                    </a:cubicBezTo>
                    <a:cubicBezTo>
                      <a:pt x="308894" y="8952"/>
                      <a:pt x="323218" y="18501"/>
                      <a:pt x="337541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68841" y="102056"/>
                      <a:pt x="502263" y="123541"/>
                      <a:pt x="533297" y="142639"/>
                    </a:cubicBezTo>
                    <a:cubicBezTo>
                      <a:pt x="547621" y="152188"/>
                      <a:pt x="561945" y="161737"/>
                      <a:pt x="576268" y="168899"/>
                    </a:cubicBezTo>
                    <a:cubicBezTo>
                      <a:pt x="581043" y="171287"/>
                      <a:pt x="581043" y="176061"/>
                      <a:pt x="578656" y="180836"/>
                    </a:cubicBezTo>
                    <a:cubicBezTo>
                      <a:pt x="576268" y="185610"/>
                      <a:pt x="571494" y="185610"/>
                      <a:pt x="566719" y="183223"/>
                    </a:cubicBezTo>
                    <a:cubicBezTo>
                      <a:pt x="552396" y="173674"/>
                      <a:pt x="538072" y="164125"/>
                      <a:pt x="523748" y="156963"/>
                    </a:cubicBezTo>
                    <a:cubicBezTo>
                      <a:pt x="492714" y="137865"/>
                      <a:pt x="461679" y="116379"/>
                      <a:pt x="428258" y="97281"/>
                    </a:cubicBezTo>
                    <a:cubicBezTo>
                      <a:pt x="394836" y="78183"/>
                      <a:pt x="361414" y="59085"/>
                      <a:pt x="327992" y="39987"/>
                    </a:cubicBezTo>
                    <a:cubicBezTo>
                      <a:pt x="316056" y="32825"/>
                      <a:pt x="301732" y="25663"/>
                      <a:pt x="289796" y="18501"/>
                    </a:cubicBezTo>
                    <a:lnTo>
                      <a:pt x="244438" y="44761"/>
                    </a:lnTo>
                    <a:cubicBezTo>
                      <a:pt x="170433" y="90119"/>
                      <a:pt x="94040" y="133090"/>
                      <a:pt x="20034" y="178448"/>
                    </a:cubicBezTo>
                    <a:cubicBezTo>
                      <a:pt x="20034" y="178448"/>
                      <a:pt x="20034" y="180836"/>
                      <a:pt x="20034" y="180836"/>
                    </a:cubicBezTo>
                    <a:cubicBezTo>
                      <a:pt x="15260" y="183223"/>
                      <a:pt x="12873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0" name="Freeform 949">
                <a:extLst>
                  <a:ext uri="{FF2B5EF4-FFF2-40B4-BE49-F238E27FC236}">
                    <a16:creationId xmlns:a16="http://schemas.microsoft.com/office/drawing/2014/main" id="{46A8EA2B-1D6B-6141-AE70-C2E4FD635856}"/>
                  </a:ext>
                </a:extLst>
              </p:cNvPr>
              <p:cNvSpPr/>
              <p:nvPr/>
            </p:nvSpPr>
            <p:spPr>
              <a:xfrm>
                <a:off x="1694863" y="4292282"/>
                <a:ext cx="577836" cy="187997"/>
              </a:xfrm>
              <a:custGeom>
                <a:avLst/>
                <a:gdLst>
                  <a:gd name="connsiteX0" fmla="*/ 10486 w 577836"/>
                  <a:gd name="connsiteY0" fmla="*/ 187997 h 187997"/>
                  <a:gd name="connsiteX1" fmla="*/ 5711 w 577836"/>
                  <a:gd name="connsiteY1" fmla="*/ 187997 h 187997"/>
                  <a:gd name="connsiteX2" fmla="*/ 937 w 577836"/>
                  <a:gd name="connsiteY2" fmla="*/ 176061 h 187997"/>
                  <a:gd name="connsiteX3" fmla="*/ 8098 w 577836"/>
                  <a:gd name="connsiteY3" fmla="*/ 166512 h 187997"/>
                  <a:gd name="connsiteX4" fmla="*/ 244438 w 577836"/>
                  <a:gd name="connsiteY4" fmla="*/ 25663 h 187997"/>
                  <a:gd name="connsiteX5" fmla="*/ 282634 w 577836"/>
                  <a:gd name="connsiteY5" fmla="*/ 1791 h 187997"/>
                  <a:gd name="connsiteX6" fmla="*/ 292184 w 577836"/>
                  <a:gd name="connsiteY6" fmla="*/ 1791 h 187997"/>
                  <a:gd name="connsiteX7" fmla="*/ 335154 w 577836"/>
                  <a:gd name="connsiteY7" fmla="*/ 25663 h 187997"/>
                  <a:gd name="connsiteX8" fmla="*/ 435420 w 577836"/>
                  <a:gd name="connsiteY8" fmla="*/ 82958 h 187997"/>
                  <a:gd name="connsiteX9" fmla="*/ 530910 w 577836"/>
                  <a:gd name="connsiteY9" fmla="*/ 142639 h 187997"/>
                  <a:gd name="connsiteX10" fmla="*/ 573881 w 577836"/>
                  <a:gd name="connsiteY10" fmla="*/ 168899 h 187997"/>
                  <a:gd name="connsiteX11" fmla="*/ 576268 w 577836"/>
                  <a:gd name="connsiteY11" fmla="*/ 180836 h 187997"/>
                  <a:gd name="connsiteX12" fmla="*/ 564332 w 577836"/>
                  <a:gd name="connsiteY12" fmla="*/ 183223 h 187997"/>
                  <a:gd name="connsiteX13" fmla="*/ 521361 w 577836"/>
                  <a:gd name="connsiteY13" fmla="*/ 156963 h 187997"/>
                  <a:gd name="connsiteX14" fmla="*/ 425871 w 577836"/>
                  <a:gd name="connsiteY14" fmla="*/ 97281 h 187997"/>
                  <a:gd name="connsiteX15" fmla="*/ 325605 w 577836"/>
                  <a:gd name="connsiteY15" fmla="*/ 39987 h 187997"/>
                  <a:gd name="connsiteX16" fmla="*/ 287409 w 577836"/>
                  <a:gd name="connsiteY16" fmla="*/ 18501 h 187997"/>
                  <a:gd name="connsiteX17" fmla="*/ 253987 w 577836"/>
                  <a:gd name="connsiteY17" fmla="*/ 39987 h 187997"/>
                  <a:gd name="connsiteX18" fmla="*/ 17648 w 577836"/>
                  <a:gd name="connsiteY18" fmla="*/ 180836 h 187997"/>
                  <a:gd name="connsiteX19" fmla="*/ 17648 w 577836"/>
                  <a:gd name="connsiteY19" fmla="*/ 183223 h 187997"/>
                  <a:gd name="connsiteX20" fmla="*/ 10486 w 577836"/>
                  <a:gd name="connsiteY2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86878" y="118767"/>
                      <a:pt x="165658" y="73409"/>
                      <a:pt x="244438" y="25663"/>
                    </a:cubicBezTo>
                    <a:lnTo>
                      <a:pt x="282634" y="1791"/>
                    </a:lnTo>
                    <a:cubicBezTo>
                      <a:pt x="285022" y="-597"/>
                      <a:pt x="289796" y="-597"/>
                      <a:pt x="292184" y="1791"/>
                    </a:cubicBezTo>
                    <a:cubicBezTo>
                      <a:pt x="306507" y="8952"/>
                      <a:pt x="320831" y="18501"/>
                      <a:pt x="335154" y="25663"/>
                    </a:cubicBezTo>
                    <a:cubicBezTo>
                      <a:pt x="368576" y="44761"/>
                      <a:pt x="401998" y="63859"/>
                      <a:pt x="435420" y="82958"/>
                    </a:cubicBezTo>
                    <a:cubicBezTo>
                      <a:pt x="468841" y="102056"/>
                      <a:pt x="499876" y="123541"/>
                      <a:pt x="530910" y="142639"/>
                    </a:cubicBezTo>
                    <a:cubicBezTo>
                      <a:pt x="545234" y="152188"/>
                      <a:pt x="559558" y="161738"/>
                      <a:pt x="573881" y="168899"/>
                    </a:cubicBezTo>
                    <a:cubicBezTo>
                      <a:pt x="578656" y="171286"/>
                      <a:pt x="578656" y="176061"/>
                      <a:pt x="576268" y="180836"/>
                    </a:cubicBezTo>
                    <a:cubicBezTo>
                      <a:pt x="573881" y="185610"/>
                      <a:pt x="569107" y="185610"/>
                      <a:pt x="564332" y="183223"/>
                    </a:cubicBezTo>
                    <a:cubicBezTo>
                      <a:pt x="550009" y="173674"/>
                      <a:pt x="535685" y="166512"/>
                      <a:pt x="521361" y="156963"/>
                    </a:cubicBezTo>
                    <a:cubicBezTo>
                      <a:pt x="490327" y="137865"/>
                      <a:pt x="459292" y="116379"/>
                      <a:pt x="425871" y="97281"/>
                    </a:cubicBezTo>
                    <a:cubicBezTo>
                      <a:pt x="392449" y="78183"/>
                      <a:pt x="359027" y="59085"/>
                      <a:pt x="325605" y="39987"/>
                    </a:cubicBezTo>
                    <a:cubicBezTo>
                      <a:pt x="313669" y="32825"/>
                      <a:pt x="299345" y="25663"/>
                      <a:pt x="287409" y="18501"/>
                    </a:cubicBezTo>
                    <a:lnTo>
                      <a:pt x="253987" y="39987"/>
                    </a:lnTo>
                    <a:cubicBezTo>
                      <a:pt x="175207" y="85345"/>
                      <a:pt x="96427" y="133090"/>
                      <a:pt x="17648" y="180836"/>
                    </a:cubicBezTo>
                    <a:cubicBezTo>
                      <a:pt x="17648" y="180836"/>
                      <a:pt x="17648" y="183223"/>
                      <a:pt x="17648" y="183223"/>
                    </a:cubicBezTo>
                    <a:cubicBezTo>
                      <a:pt x="17648" y="185610"/>
                      <a:pt x="12873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1" name="Freeform 950">
                <a:extLst>
                  <a:ext uri="{FF2B5EF4-FFF2-40B4-BE49-F238E27FC236}">
                    <a16:creationId xmlns:a16="http://schemas.microsoft.com/office/drawing/2014/main" id="{996E852B-2C19-3C49-957A-0DCB85BBE040}"/>
                  </a:ext>
                </a:extLst>
              </p:cNvPr>
              <p:cNvSpPr/>
              <p:nvPr/>
            </p:nvSpPr>
            <p:spPr>
              <a:xfrm>
                <a:off x="-47842" y="4294669"/>
                <a:ext cx="582611" cy="185609"/>
              </a:xfrm>
              <a:custGeom>
                <a:avLst/>
                <a:gdLst>
                  <a:gd name="connsiteX0" fmla="*/ 10486 w 582611"/>
                  <a:gd name="connsiteY0" fmla="*/ 185610 h 185609"/>
                  <a:gd name="connsiteX1" fmla="*/ 5711 w 582611"/>
                  <a:gd name="connsiteY1" fmla="*/ 185610 h 185609"/>
                  <a:gd name="connsiteX2" fmla="*/ 937 w 582611"/>
                  <a:gd name="connsiteY2" fmla="*/ 173674 h 185609"/>
                  <a:gd name="connsiteX3" fmla="*/ 8098 w 582611"/>
                  <a:gd name="connsiteY3" fmla="*/ 164125 h 185609"/>
                  <a:gd name="connsiteX4" fmla="*/ 234889 w 582611"/>
                  <a:gd name="connsiteY4" fmla="*/ 30437 h 185609"/>
                  <a:gd name="connsiteX5" fmla="*/ 285022 w 582611"/>
                  <a:gd name="connsiteY5" fmla="*/ 1790 h 185609"/>
                  <a:gd name="connsiteX6" fmla="*/ 294571 w 582611"/>
                  <a:gd name="connsiteY6" fmla="*/ 1790 h 185609"/>
                  <a:gd name="connsiteX7" fmla="*/ 339929 w 582611"/>
                  <a:gd name="connsiteY7" fmla="*/ 25663 h 185609"/>
                  <a:gd name="connsiteX8" fmla="*/ 440194 w 582611"/>
                  <a:gd name="connsiteY8" fmla="*/ 82958 h 185609"/>
                  <a:gd name="connsiteX9" fmla="*/ 535685 w 582611"/>
                  <a:gd name="connsiteY9" fmla="*/ 142639 h 185609"/>
                  <a:gd name="connsiteX10" fmla="*/ 578656 w 582611"/>
                  <a:gd name="connsiteY10" fmla="*/ 168899 h 185609"/>
                  <a:gd name="connsiteX11" fmla="*/ 581043 w 582611"/>
                  <a:gd name="connsiteY11" fmla="*/ 180836 h 185609"/>
                  <a:gd name="connsiteX12" fmla="*/ 569107 w 582611"/>
                  <a:gd name="connsiteY12" fmla="*/ 183223 h 185609"/>
                  <a:gd name="connsiteX13" fmla="*/ 526136 w 582611"/>
                  <a:gd name="connsiteY13" fmla="*/ 156963 h 185609"/>
                  <a:gd name="connsiteX14" fmla="*/ 430645 w 582611"/>
                  <a:gd name="connsiteY14" fmla="*/ 97281 h 185609"/>
                  <a:gd name="connsiteX15" fmla="*/ 332767 w 582611"/>
                  <a:gd name="connsiteY15" fmla="*/ 39987 h 185609"/>
                  <a:gd name="connsiteX16" fmla="*/ 292183 w 582611"/>
                  <a:gd name="connsiteY16" fmla="*/ 18501 h 185609"/>
                  <a:gd name="connsiteX17" fmla="*/ 246825 w 582611"/>
                  <a:gd name="connsiteY17" fmla="*/ 44761 h 185609"/>
                  <a:gd name="connsiteX18" fmla="*/ 22422 w 582611"/>
                  <a:gd name="connsiteY18" fmla="*/ 178448 h 185609"/>
                  <a:gd name="connsiteX19" fmla="*/ 22422 w 582611"/>
                  <a:gd name="connsiteY19" fmla="*/ 180836 h 185609"/>
                  <a:gd name="connsiteX20" fmla="*/ 10486 w 582611"/>
                  <a:gd name="connsiteY20" fmla="*/ 185610 h 18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2611" h="185609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4491" y="118767"/>
                      <a:pt x="158496" y="73408"/>
                      <a:pt x="234889" y="30437"/>
                    </a:cubicBezTo>
                    <a:lnTo>
                      <a:pt x="285022" y="1790"/>
                    </a:lnTo>
                    <a:cubicBezTo>
                      <a:pt x="287409" y="-597"/>
                      <a:pt x="292183" y="-597"/>
                      <a:pt x="294571" y="1790"/>
                    </a:cubicBezTo>
                    <a:cubicBezTo>
                      <a:pt x="308894" y="11340"/>
                      <a:pt x="323218" y="18501"/>
                      <a:pt x="339929" y="25663"/>
                    </a:cubicBezTo>
                    <a:cubicBezTo>
                      <a:pt x="373351" y="44761"/>
                      <a:pt x="406772" y="63859"/>
                      <a:pt x="440194" y="82958"/>
                    </a:cubicBezTo>
                    <a:cubicBezTo>
                      <a:pt x="471229" y="102056"/>
                      <a:pt x="504650" y="123541"/>
                      <a:pt x="535685" y="142639"/>
                    </a:cubicBezTo>
                    <a:cubicBezTo>
                      <a:pt x="550009" y="152188"/>
                      <a:pt x="564332" y="161737"/>
                      <a:pt x="578656" y="168899"/>
                    </a:cubicBezTo>
                    <a:cubicBezTo>
                      <a:pt x="583430" y="171287"/>
                      <a:pt x="583430" y="176061"/>
                      <a:pt x="581043" y="180836"/>
                    </a:cubicBezTo>
                    <a:cubicBezTo>
                      <a:pt x="578656" y="185610"/>
                      <a:pt x="573881" y="185610"/>
                      <a:pt x="569107" y="183223"/>
                    </a:cubicBezTo>
                    <a:cubicBezTo>
                      <a:pt x="554783" y="173674"/>
                      <a:pt x="540459" y="164125"/>
                      <a:pt x="526136" y="156963"/>
                    </a:cubicBezTo>
                    <a:cubicBezTo>
                      <a:pt x="495101" y="137865"/>
                      <a:pt x="464067" y="116379"/>
                      <a:pt x="430645" y="97281"/>
                    </a:cubicBezTo>
                    <a:cubicBezTo>
                      <a:pt x="397223" y="78183"/>
                      <a:pt x="363802" y="59085"/>
                      <a:pt x="332767" y="39987"/>
                    </a:cubicBezTo>
                    <a:cubicBezTo>
                      <a:pt x="318443" y="32825"/>
                      <a:pt x="306507" y="25663"/>
                      <a:pt x="292183" y="18501"/>
                    </a:cubicBezTo>
                    <a:lnTo>
                      <a:pt x="246825" y="44761"/>
                    </a:lnTo>
                    <a:cubicBezTo>
                      <a:pt x="172820" y="90119"/>
                      <a:pt x="96427" y="133090"/>
                      <a:pt x="22422" y="178448"/>
                    </a:cubicBezTo>
                    <a:cubicBezTo>
                      <a:pt x="22422" y="178448"/>
                      <a:pt x="22422" y="180836"/>
                      <a:pt x="22422" y="180836"/>
                    </a:cubicBezTo>
                    <a:cubicBezTo>
                      <a:pt x="17647" y="183223"/>
                      <a:pt x="15260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2" name="Freeform 951">
                <a:extLst>
                  <a:ext uri="{FF2B5EF4-FFF2-40B4-BE49-F238E27FC236}">
                    <a16:creationId xmlns:a16="http://schemas.microsoft.com/office/drawing/2014/main" id="{CF53E3C2-7FA1-3E4F-A9B5-A5A9AABD4CFF}"/>
                  </a:ext>
                </a:extLst>
              </p:cNvPr>
              <p:cNvSpPr/>
              <p:nvPr/>
            </p:nvSpPr>
            <p:spPr>
              <a:xfrm>
                <a:off x="-47842" y="2284588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0 h 187178"/>
                  <a:gd name="connsiteX1" fmla="*/ 5711 w 577836"/>
                  <a:gd name="connsiteY1" fmla="*/ 185610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51600 w 577836"/>
                  <a:gd name="connsiteY4" fmla="*/ 20889 h 187178"/>
                  <a:gd name="connsiteX5" fmla="*/ 285022 w 577836"/>
                  <a:gd name="connsiteY5" fmla="*/ 1790 h 187178"/>
                  <a:gd name="connsiteX6" fmla="*/ 294571 w 577836"/>
                  <a:gd name="connsiteY6" fmla="*/ 1790 h 187178"/>
                  <a:gd name="connsiteX7" fmla="*/ 339929 w 577836"/>
                  <a:gd name="connsiteY7" fmla="*/ 28050 h 187178"/>
                  <a:gd name="connsiteX8" fmla="*/ 437807 w 577836"/>
                  <a:gd name="connsiteY8" fmla="*/ 85345 h 187178"/>
                  <a:gd name="connsiteX9" fmla="*/ 533298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9 w 577836"/>
                  <a:gd name="connsiteY11" fmla="*/ 183223 h 187178"/>
                  <a:gd name="connsiteX12" fmla="*/ 564332 w 577836"/>
                  <a:gd name="connsiteY12" fmla="*/ 185610 h 187178"/>
                  <a:gd name="connsiteX13" fmla="*/ 523749 w 577836"/>
                  <a:gd name="connsiteY13" fmla="*/ 159350 h 187178"/>
                  <a:gd name="connsiteX14" fmla="*/ 428258 w 577836"/>
                  <a:gd name="connsiteY14" fmla="*/ 99668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1 h 187178"/>
                  <a:gd name="connsiteX17" fmla="*/ 261149 w 577836"/>
                  <a:gd name="connsiteY17" fmla="*/ 35212 h 187178"/>
                  <a:gd name="connsiteX18" fmla="*/ 20035 w 577836"/>
                  <a:gd name="connsiteY18" fmla="*/ 178448 h 187178"/>
                  <a:gd name="connsiteX19" fmla="*/ 20035 w 577836"/>
                  <a:gd name="connsiteY19" fmla="*/ 180836 h 187178"/>
                  <a:gd name="connsiteX20" fmla="*/ 10486 w 577836"/>
                  <a:gd name="connsiteY20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9266" y="116379"/>
                      <a:pt x="170433" y="68634"/>
                      <a:pt x="251600" y="20889"/>
                    </a:cubicBezTo>
                    <a:lnTo>
                      <a:pt x="285022" y="1790"/>
                    </a:lnTo>
                    <a:cubicBezTo>
                      <a:pt x="287409" y="-597"/>
                      <a:pt x="292183" y="-597"/>
                      <a:pt x="294571" y="1790"/>
                    </a:cubicBezTo>
                    <a:cubicBezTo>
                      <a:pt x="308894" y="11340"/>
                      <a:pt x="325605" y="18501"/>
                      <a:pt x="339929" y="28050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8"/>
                      <a:pt x="533298" y="145027"/>
                    </a:cubicBezTo>
                    <a:cubicBezTo>
                      <a:pt x="547621" y="154576"/>
                      <a:pt x="561945" y="161737"/>
                      <a:pt x="573881" y="171287"/>
                    </a:cubicBezTo>
                    <a:cubicBezTo>
                      <a:pt x="578656" y="173674"/>
                      <a:pt x="578656" y="178448"/>
                      <a:pt x="576269" y="183223"/>
                    </a:cubicBezTo>
                    <a:cubicBezTo>
                      <a:pt x="573881" y="187998"/>
                      <a:pt x="569107" y="187998"/>
                      <a:pt x="564332" y="185610"/>
                    </a:cubicBezTo>
                    <a:cubicBezTo>
                      <a:pt x="550009" y="176061"/>
                      <a:pt x="535685" y="168899"/>
                      <a:pt x="523749" y="159350"/>
                    </a:cubicBezTo>
                    <a:cubicBezTo>
                      <a:pt x="492714" y="140252"/>
                      <a:pt x="459292" y="118767"/>
                      <a:pt x="428258" y="99668"/>
                    </a:cubicBezTo>
                    <a:cubicBezTo>
                      <a:pt x="397223" y="80570"/>
                      <a:pt x="363802" y="61472"/>
                      <a:pt x="330380" y="42374"/>
                    </a:cubicBezTo>
                    <a:cubicBezTo>
                      <a:pt x="316056" y="35212"/>
                      <a:pt x="304120" y="28050"/>
                      <a:pt x="289796" y="18501"/>
                    </a:cubicBezTo>
                    <a:lnTo>
                      <a:pt x="261149" y="35212"/>
                    </a:lnTo>
                    <a:cubicBezTo>
                      <a:pt x="179982" y="82958"/>
                      <a:pt x="101202" y="130703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3223"/>
                      <a:pt x="15260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3" name="Freeform 952">
                <a:extLst>
                  <a:ext uri="{FF2B5EF4-FFF2-40B4-BE49-F238E27FC236}">
                    <a16:creationId xmlns:a16="http://schemas.microsoft.com/office/drawing/2014/main" id="{A6B56495-9209-F642-9673-3C1315BACA3D}"/>
                  </a:ext>
                </a:extLst>
              </p:cNvPr>
              <p:cNvSpPr/>
              <p:nvPr/>
            </p:nvSpPr>
            <p:spPr>
              <a:xfrm>
                <a:off x="1694863" y="2284588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0 h 187178"/>
                  <a:gd name="connsiteX1" fmla="*/ 5711 w 577836"/>
                  <a:gd name="connsiteY1" fmla="*/ 185610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68311 w 577836"/>
                  <a:gd name="connsiteY4" fmla="*/ 11340 h 187178"/>
                  <a:gd name="connsiteX5" fmla="*/ 285022 w 577836"/>
                  <a:gd name="connsiteY5" fmla="*/ 1790 h 187178"/>
                  <a:gd name="connsiteX6" fmla="*/ 294571 w 577836"/>
                  <a:gd name="connsiteY6" fmla="*/ 1790 h 187178"/>
                  <a:gd name="connsiteX7" fmla="*/ 339929 w 577836"/>
                  <a:gd name="connsiteY7" fmla="*/ 28050 h 187178"/>
                  <a:gd name="connsiteX8" fmla="*/ 437807 w 577836"/>
                  <a:gd name="connsiteY8" fmla="*/ 85345 h 187178"/>
                  <a:gd name="connsiteX9" fmla="*/ 533298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8 w 577836"/>
                  <a:gd name="connsiteY11" fmla="*/ 183223 h 187178"/>
                  <a:gd name="connsiteX12" fmla="*/ 564332 w 577836"/>
                  <a:gd name="connsiteY12" fmla="*/ 185610 h 187178"/>
                  <a:gd name="connsiteX13" fmla="*/ 523749 w 577836"/>
                  <a:gd name="connsiteY13" fmla="*/ 159350 h 187178"/>
                  <a:gd name="connsiteX14" fmla="*/ 428258 w 577836"/>
                  <a:gd name="connsiteY14" fmla="*/ 99668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1 h 187178"/>
                  <a:gd name="connsiteX17" fmla="*/ 277860 w 577836"/>
                  <a:gd name="connsiteY17" fmla="*/ 25663 h 187178"/>
                  <a:gd name="connsiteX18" fmla="*/ 20035 w 577836"/>
                  <a:gd name="connsiteY18" fmla="*/ 178448 h 187178"/>
                  <a:gd name="connsiteX19" fmla="*/ 20035 w 577836"/>
                  <a:gd name="connsiteY19" fmla="*/ 180836 h 187178"/>
                  <a:gd name="connsiteX20" fmla="*/ 10486 w 577836"/>
                  <a:gd name="connsiteY20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94040" y="111605"/>
                      <a:pt x="182369" y="61472"/>
                      <a:pt x="268311" y="11340"/>
                    </a:cubicBezTo>
                    <a:lnTo>
                      <a:pt x="285022" y="1790"/>
                    </a:lnTo>
                    <a:cubicBezTo>
                      <a:pt x="287409" y="-597"/>
                      <a:pt x="292184" y="-597"/>
                      <a:pt x="294571" y="1790"/>
                    </a:cubicBezTo>
                    <a:cubicBezTo>
                      <a:pt x="308894" y="11340"/>
                      <a:pt x="323218" y="18501"/>
                      <a:pt x="339929" y="28050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8"/>
                      <a:pt x="533298" y="145027"/>
                    </a:cubicBezTo>
                    <a:cubicBezTo>
                      <a:pt x="547621" y="154576"/>
                      <a:pt x="559558" y="161737"/>
                      <a:pt x="573881" y="171287"/>
                    </a:cubicBezTo>
                    <a:cubicBezTo>
                      <a:pt x="578656" y="173674"/>
                      <a:pt x="578656" y="178448"/>
                      <a:pt x="576268" y="183223"/>
                    </a:cubicBezTo>
                    <a:cubicBezTo>
                      <a:pt x="573881" y="187998"/>
                      <a:pt x="569107" y="187998"/>
                      <a:pt x="564332" y="185610"/>
                    </a:cubicBezTo>
                    <a:cubicBezTo>
                      <a:pt x="550009" y="176061"/>
                      <a:pt x="535685" y="168899"/>
                      <a:pt x="523749" y="159350"/>
                    </a:cubicBezTo>
                    <a:cubicBezTo>
                      <a:pt x="492714" y="140252"/>
                      <a:pt x="459292" y="118767"/>
                      <a:pt x="428258" y="99668"/>
                    </a:cubicBezTo>
                    <a:cubicBezTo>
                      <a:pt x="394836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0"/>
                      <a:pt x="289796" y="18501"/>
                    </a:cubicBezTo>
                    <a:lnTo>
                      <a:pt x="277860" y="25663"/>
                    </a:lnTo>
                    <a:cubicBezTo>
                      <a:pt x="191918" y="75796"/>
                      <a:pt x="105976" y="128316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8" y="183223"/>
                      <a:pt x="12873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4" name="Freeform 953">
                <a:extLst>
                  <a:ext uri="{FF2B5EF4-FFF2-40B4-BE49-F238E27FC236}">
                    <a16:creationId xmlns:a16="http://schemas.microsoft.com/office/drawing/2014/main" id="{20F07414-BA7E-E34C-A862-DE063DF86442}"/>
                  </a:ext>
                </a:extLst>
              </p:cNvPr>
              <p:cNvSpPr/>
              <p:nvPr/>
            </p:nvSpPr>
            <p:spPr>
              <a:xfrm>
                <a:off x="3437570" y="2284588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0 h 187178"/>
                  <a:gd name="connsiteX1" fmla="*/ 5711 w 577836"/>
                  <a:gd name="connsiteY1" fmla="*/ 185610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51600 w 577836"/>
                  <a:gd name="connsiteY4" fmla="*/ 20889 h 187178"/>
                  <a:gd name="connsiteX5" fmla="*/ 285022 w 577836"/>
                  <a:gd name="connsiteY5" fmla="*/ 1790 h 187178"/>
                  <a:gd name="connsiteX6" fmla="*/ 294570 w 577836"/>
                  <a:gd name="connsiteY6" fmla="*/ 1790 h 187178"/>
                  <a:gd name="connsiteX7" fmla="*/ 339929 w 577836"/>
                  <a:gd name="connsiteY7" fmla="*/ 28050 h 187178"/>
                  <a:gd name="connsiteX8" fmla="*/ 437807 w 577836"/>
                  <a:gd name="connsiteY8" fmla="*/ 85345 h 187178"/>
                  <a:gd name="connsiteX9" fmla="*/ 533297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8 w 577836"/>
                  <a:gd name="connsiteY11" fmla="*/ 183223 h 187178"/>
                  <a:gd name="connsiteX12" fmla="*/ 564332 w 577836"/>
                  <a:gd name="connsiteY12" fmla="*/ 185610 h 187178"/>
                  <a:gd name="connsiteX13" fmla="*/ 523748 w 577836"/>
                  <a:gd name="connsiteY13" fmla="*/ 159350 h 187178"/>
                  <a:gd name="connsiteX14" fmla="*/ 428258 w 577836"/>
                  <a:gd name="connsiteY14" fmla="*/ 99668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1 h 187178"/>
                  <a:gd name="connsiteX17" fmla="*/ 261149 w 577836"/>
                  <a:gd name="connsiteY17" fmla="*/ 35212 h 187178"/>
                  <a:gd name="connsiteX18" fmla="*/ 20034 w 577836"/>
                  <a:gd name="connsiteY18" fmla="*/ 178448 h 187178"/>
                  <a:gd name="connsiteX19" fmla="*/ 20034 w 577836"/>
                  <a:gd name="connsiteY19" fmla="*/ 180836 h 187178"/>
                  <a:gd name="connsiteX20" fmla="*/ 10486 w 577836"/>
                  <a:gd name="connsiteY20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9266" y="116379"/>
                      <a:pt x="170433" y="68634"/>
                      <a:pt x="251600" y="20889"/>
                    </a:cubicBezTo>
                    <a:lnTo>
                      <a:pt x="285022" y="1790"/>
                    </a:lnTo>
                    <a:cubicBezTo>
                      <a:pt x="287409" y="-597"/>
                      <a:pt x="292183" y="-597"/>
                      <a:pt x="294570" y="1790"/>
                    </a:cubicBezTo>
                    <a:cubicBezTo>
                      <a:pt x="308894" y="11340"/>
                      <a:pt x="323218" y="18501"/>
                      <a:pt x="339929" y="28050"/>
                    </a:cubicBezTo>
                    <a:cubicBezTo>
                      <a:pt x="373350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8"/>
                      <a:pt x="533297" y="145027"/>
                    </a:cubicBezTo>
                    <a:cubicBezTo>
                      <a:pt x="547621" y="154576"/>
                      <a:pt x="561945" y="161737"/>
                      <a:pt x="573881" y="171287"/>
                    </a:cubicBezTo>
                    <a:cubicBezTo>
                      <a:pt x="578656" y="173674"/>
                      <a:pt x="578656" y="178448"/>
                      <a:pt x="576268" y="183223"/>
                    </a:cubicBezTo>
                    <a:cubicBezTo>
                      <a:pt x="573881" y="187998"/>
                      <a:pt x="569106" y="187998"/>
                      <a:pt x="564332" y="185610"/>
                    </a:cubicBezTo>
                    <a:cubicBezTo>
                      <a:pt x="550009" y="176061"/>
                      <a:pt x="535685" y="168899"/>
                      <a:pt x="523748" y="159350"/>
                    </a:cubicBezTo>
                    <a:cubicBezTo>
                      <a:pt x="492714" y="140252"/>
                      <a:pt x="459292" y="118767"/>
                      <a:pt x="428258" y="99668"/>
                    </a:cubicBezTo>
                    <a:cubicBezTo>
                      <a:pt x="394836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0"/>
                      <a:pt x="289796" y="18501"/>
                    </a:cubicBezTo>
                    <a:lnTo>
                      <a:pt x="261149" y="35212"/>
                    </a:lnTo>
                    <a:cubicBezTo>
                      <a:pt x="179982" y="82958"/>
                      <a:pt x="101202" y="130703"/>
                      <a:pt x="20034" y="178448"/>
                    </a:cubicBezTo>
                    <a:cubicBezTo>
                      <a:pt x="20034" y="178448"/>
                      <a:pt x="20034" y="180836"/>
                      <a:pt x="20034" y="180836"/>
                    </a:cubicBezTo>
                    <a:cubicBezTo>
                      <a:pt x="15260" y="183223"/>
                      <a:pt x="12873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5" name="Freeform 954">
                <a:extLst>
                  <a:ext uri="{FF2B5EF4-FFF2-40B4-BE49-F238E27FC236}">
                    <a16:creationId xmlns:a16="http://schemas.microsoft.com/office/drawing/2014/main" id="{EB7D3588-CB5F-2441-A982-DAC70903209B}"/>
                  </a:ext>
                </a:extLst>
              </p:cNvPr>
              <p:cNvSpPr/>
              <p:nvPr/>
            </p:nvSpPr>
            <p:spPr>
              <a:xfrm>
                <a:off x="5177889" y="2282201"/>
                <a:ext cx="577836" cy="187997"/>
              </a:xfrm>
              <a:custGeom>
                <a:avLst/>
                <a:gdLst>
                  <a:gd name="connsiteX0" fmla="*/ 10486 w 577836"/>
                  <a:gd name="connsiteY0" fmla="*/ 187997 h 187997"/>
                  <a:gd name="connsiteX1" fmla="*/ 5711 w 577836"/>
                  <a:gd name="connsiteY1" fmla="*/ 187997 h 187997"/>
                  <a:gd name="connsiteX2" fmla="*/ 937 w 577836"/>
                  <a:gd name="connsiteY2" fmla="*/ 176061 h 187997"/>
                  <a:gd name="connsiteX3" fmla="*/ 8098 w 577836"/>
                  <a:gd name="connsiteY3" fmla="*/ 166512 h 187997"/>
                  <a:gd name="connsiteX4" fmla="*/ 285022 w 577836"/>
                  <a:gd name="connsiteY4" fmla="*/ 1790 h 187997"/>
                  <a:gd name="connsiteX5" fmla="*/ 294571 w 577836"/>
                  <a:gd name="connsiteY5" fmla="*/ 1790 h 187997"/>
                  <a:gd name="connsiteX6" fmla="*/ 339929 w 577836"/>
                  <a:gd name="connsiteY6" fmla="*/ 28050 h 187997"/>
                  <a:gd name="connsiteX7" fmla="*/ 437807 w 577836"/>
                  <a:gd name="connsiteY7" fmla="*/ 85345 h 187997"/>
                  <a:gd name="connsiteX8" fmla="*/ 533298 w 577836"/>
                  <a:gd name="connsiteY8" fmla="*/ 145027 h 187997"/>
                  <a:gd name="connsiteX9" fmla="*/ 573881 w 577836"/>
                  <a:gd name="connsiteY9" fmla="*/ 171287 h 187997"/>
                  <a:gd name="connsiteX10" fmla="*/ 576269 w 577836"/>
                  <a:gd name="connsiteY10" fmla="*/ 183223 h 187997"/>
                  <a:gd name="connsiteX11" fmla="*/ 564332 w 577836"/>
                  <a:gd name="connsiteY11" fmla="*/ 185610 h 187997"/>
                  <a:gd name="connsiteX12" fmla="*/ 523748 w 577836"/>
                  <a:gd name="connsiteY12" fmla="*/ 159350 h 187997"/>
                  <a:gd name="connsiteX13" fmla="*/ 428258 w 577836"/>
                  <a:gd name="connsiteY13" fmla="*/ 99668 h 187997"/>
                  <a:gd name="connsiteX14" fmla="*/ 330380 w 577836"/>
                  <a:gd name="connsiteY14" fmla="*/ 42374 h 187997"/>
                  <a:gd name="connsiteX15" fmla="*/ 289796 w 577836"/>
                  <a:gd name="connsiteY15" fmla="*/ 18501 h 187997"/>
                  <a:gd name="connsiteX16" fmla="*/ 20035 w 577836"/>
                  <a:gd name="connsiteY16" fmla="*/ 178448 h 187997"/>
                  <a:gd name="connsiteX17" fmla="*/ 20035 w 577836"/>
                  <a:gd name="connsiteY17" fmla="*/ 180836 h 187997"/>
                  <a:gd name="connsiteX18" fmla="*/ 10486 w 577836"/>
                  <a:gd name="connsiteY18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7836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101202" y="111605"/>
                      <a:pt x="191918" y="56698"/>
                      <a:pt x="285022" y="1790"/>
                    </a:cubicBezTo>
                    <a:cubicBezTo>
                      <a:pt x="287409" y="-597"/>
                      <a:pt x="292183" y="-597"/>
                      <a:pt x="294571" y="1790"/>
                    </a:cubicBezTo>
                    <a:cubicBezTo>
                      <a:pt x="308894" y="11340"/>
                      <a:pt x="325605" y="18501"/>
                      <a:pt x="339929" y="28050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8"/>
                      <a:pt x="533298" y="145027"/>
                    </a:cubicBezTo>
                    <a:cubicBezTo>
                      <a:pt x="547621" y="154576"/>
                      <a:pt x="559558" y="161737"/>
                      <a:pt x="573881" y="171287"/>
                    </a:cubicBezTo>
                    <a:cubicBezTo>
                      <a:pt x="578656" y="173674"/>
                      <a:pt x="578656" y="178448"/>
                      <a:pt x="576269" y="183223"/>
                    </a:cubicBezTo>
                    <a:cubicBezTo>
                      <a:pt x="573881" y="187997"/>
                      <a:pt x="569107" y="187997"/>
                      <a:pt x="564332" y="185610"/>
                    </a:cubicBezTo>
                    <a:cubicBezTo>
                      <a:pt x="550009" y="176061"/>
                      <a:pt x="535685" y="168899"/>
                      <a:pt x="523748" y="159350"/>
                    </a:cubicBezTo>
                    <a:cubicBezTo>
                      <a:pt x="492714" y="140252"/>
                      <a:pt x="459292" y="118767"/>
                      <a:pt x="428258" y="99668"/>
                    </a:cubicBezTo>
                    <a:cubicBezTo>
                      <a:pt x="397223" y="80570"/>
                      <a:pt x="363801" y="61472"/>
                      <a:pt x="330380" y="42374"/>
                    </a:cubicBezTo>
                    <a:cubicBezTo>
                      <a:pt x="316056" y="35212"/>
                      <a:pt x="304120" y="28050"/>
                      <a:pt x="289796" y="18501"/>
                    </a:cubicBezTo>
                    <a:cubicBezTo>
                      <a:pt x="199080" y="71021"/>
                      <a:pt x="110751" y="125928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5610"/>
                      <a:pt x="15260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6" name="Freeform 955">
                <a:extLst>
                  <a:ext uri="{FF2B5EF4-FFF2-40B4-BE49-F238E27FC236}">
                    <a16:creationId xmlns:a16="http://schemas.microsoft.com/office/drawing/2014/main" id="{37066908-4AD0-894C-B359-21A743037E2D}"/>
                  </a:ext>
                </a:extLst>
              </p:cNvPr>
              <p:cNvSpPr/>
              <p:nvPr/>
            </p:nvSpPr>
            <p:spPr>
              <a:xfrm>
                <a:off x="6044468" y="3795024"/>
                <a:ext cx="593916" cy="183928"/>
              </a:xfrm>
              <a:custGeom>
                <a:avLst/>
                <a:gdLst>
                  <a:gd name="connsiteX0" fmla="*/ 12873 w 593916"/>
                  <a:gd name="connsiteY0" fmla="*/ 183928 h 183928"/>
                  <a:gd name="connsiteX1" fmla="*/ 5711 w 593916"/>
                  <a:gd name="connsiteY1" fmla="*/ 181541 h 183928"/>
                  <a:gd name="connsiteX2" fmla="*/ 937 w 593916"/>
                  <a:gd name="connsiteY2" fmla="*/ 169605 h 183928"/>
                  <a:gd name="connsiteX3" fmla="*/ 12873 w 593916"/>
                  <a:gd name="connsiteY3" fmla="*/ 164830 h 183928"/>
                  <a:gd name="connsiteX4" fmla="*/ 12873 w 593916"/>
                  <a:gd name="connsiteY4" fmla="*/ 164830 h 183928"/>
                  <a:gd name="connsiteX5" fmla="*/ 156109 w 593916"/>
                  <a:gd name="connsiteY5" fmla="*/ 78889 h 183928"/>
                  <a:gd name="connsiteX6" fmla="*/ 273086 w 593916"/>
                  <a:gd name="connsiteY6" fmla="*/ 7270 h 183928"/>
                  <a:gd name="connsiteX7" fmla="*/ 316056 w 593916"/>
                  <a:gd name="connsiteY7" fmla="*/ 7270 h 183928"/>
                  <a:gd name="connsiteX8" fmla="*/ 504650 w 593916"/>
                  <a:gd name="connsiteY8" fmla="*/ 119472 h 183928"/>
                  <a:gd name="connsiteX9" fmla="*/ 518974 w 593916"/>
                  <a:gd name="connsiteY9" fmla="*/ 129021 h 183928"/>
                  <a:gd name="connsiteX10" fmla="*/ 566719 w 593916"/>
                  <a:gd name="connsiteY10" fmla="*/ 155281 h 183928"/>
                  <a:gd name="connsiteX11" fmla="*/ 588205 w 593916"/>
                  <a:gd name="connsiteY11" fmla="*/ 167217 h 183928"/>
                  <a:gd name="connsiteX12" fmla="*/ 592980 w 593916"/>
                  <a:gd name="connsiteY12" fmla="*/ 179154 h 183928"/>
                  <a:gd name="connsiteX13" fmla="*/ 581043 w 593916"/>
                  <a:gd name="connsiteY13" fmla="*/ 183928 h 183928"/>
                  <a:gd name="connsiteX14" fmla="*/ 559558 w 593916"/>
                  <a:gd name="connsiteY14" fmla="*/ 171992 h 183928"/>
                  <a:gd name="connsiteX15" fmla="*/ 511812 w 593916"/>
                  <a:gd name="connsiteY15" fmla="*/ 145732 h 183928"/>
                  <a:gd name="connsiteX16" fmla="*/ 497489 w 593916"/>
                  <a:gd name="connsiteY16" fmla="*/ 136183 h 183928"/>
                  <a:gd name="connsiteX17" fmla="*/ 308895 w 593916"/>
                  <a:gd name="connsiteY17" fmla="*/ 21594 h 183928"/>
                  <a:gd name="connsiteX18" fmla="*/ 282634 w 593916"/>
                  <a:gd name="connsiteY18" fmla="*/ 21594 h 183928"/>
                  <a:gd name="connsiteX19" fmla="*/ 165658 w 593916"/>
                  <a:gd name="connsiteY19" fmla="*/ 93212 h 183928"/>
                  <a:gd name="connsiteX20" fmla="*/ 17647 w 593916"/>
                  <a:gd name="connsiteY20" fmla="*/ 183928 h 183928"/>
                  <a:gd name="connsiteX21" fmla="*/ 12873 w 593916"/>
                  <a:gd name="connsiteY21" fmla="*/ 183928 h 18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3916" h="183928">
                    <a:moveTo>
                      <a:pt x="12873" y="183928"/>
                    </a:moveTo>
                    <a:cubicBezTo>
                      <a:pt x="10486" y="183928"/>
                      <a:pt x="5711" y="181541"/>
                      <a:pt x="5711" y="181541"/>
                    </a:cubicBezTo>
                    <a:cubicBezTo>
                      <a:pt x="937" y="179154"/>
                      <a:pt x="-1451" y="174379"/>
                      <a:pt x="937" y="169605"/>
                    </a:cubicBezTo>
                    <a:cubicBezTo>
                      <a:pt x="3324" y="164830"/>
                      <a:pt x="8098" y="162443"/>
                      <a:pt x="12873" y="164830"/>
                    </a:cubicBezTo>
                    <a:cubicBezTo>
                      <a:pt x="12873" y="164830"/>
                      <a:pt x="12873" y="164830"/>
                      <a:pt x="12873" y="164830"/>
                    </a:cubicBezTo>
                    <a:cubicBezTo>
                      <a:pt x="60618" y="136183"/>
                      <a:pt x="108363" y="107536"/>
                      <a:pt x="156109" y="78889"/>
                    </a:cubicBezTo>
                    <a:lnTo>
                      <a:pt x="273086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8" y="145732"/>
                      <a:pt x="566719" y="155281"/>
                    </a:cubicBezTo>
                    <a:cubicBezTo>
                      <a:pt x="573881" y="160056"/>
                      <a:pt x="581043" y="162443"/>
                      <a:pt x="588205" y="167217"/>
                    </a:cubicBezTo>
                    <a:cubicBezTo>
                      <a:pt x="592980" y="169605"/>
                      <a:pt x="595367" y="174379"/>
                      <a:pt x="592980" y="179154"/>
                    </a:cubicBezTo>
                    <a:cubicBezTo>
                      <a:pt x="590592" y="183928"/>
                      <a:pt x="585817" y="183928"/>
                      <a:pt x="581043" y="183928"/>
                    </a:cubicBezTo>
                    <a:cubicBezTo>
                      <a:pt x="573881" y="179154"/>
                      <a:pt x="566719" y="176767"/>
                      <a:pt x="559558" y="171992"/>
                    </a:cubicBezTo>
                    <a:cubicBezTo>
                      <a:pt x="542847" y="162443"/>
                      <a:pt x="528523" y="155281"/>
                      <a:pt x="511812" y="145732"/>
                    </a:cubicBezTo>
                    <a:lnTo>
                      <a:pt x="497489" y="136183"/>
                    </a:lnTo>
                    <a:cubicBezTo>
                      <a:pt x="435420" y="100374"/>
                      <a:pt x="370963" y="62178"/>
                      <a:pt x="308895" y="21594"/>
                    </a:cubicBezTo>
                    <a:cubicBezTo>
                      <a:pt x="299345" y="14432"/>
                      <a:pt x="292183" y="16819"/>
                      <a:pt x="282634" y="21594"/>
                    </a:cubicBezTo>
                    <a:lnTo>
                      <a:pt x="165658" y="93212"/>
                    </a:lnTo>
                    <a:cubicBezTo>
                      <a:pt x="115526" y="124247"/>
                      <a:pt x="67780" y="152894"/>
                      <a:pt x="17647" y="183928"/>
                    </a:cubicBezTo>
                    <a:cubicBezTo>
                      <a:pt x="15260" y="183928"/>
                      <a:pt x="15260" y="183928"/>
                      <a:pt x="12873" y="18392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7" name="Freeform 956">
                <a:extLst>
                  <a:ext uri="{FF2B5EF4-FFF2-40B4-BE49-F238E27FC236}">
                    <a16:creationId xmlns:a16="http://schemas.microsoft.com/office/drawing/2014/main" id="{E4E9A6B1-6C5E-4942-967D-6E3B45C65262}"/>
                  </a:ext>
                </a:extLst>
              </p:cNvPr>
              <p:cNvSpPr/>
              <p:nvPr/>
            </p:nvSpPr>
            <p:spPr>
              <a:xfrm>
                <a:off x="4301761" y="3792637"/>
                <a:ext cx="589141" cy="186315"/>
              </a:xfrm>
              <a:custGeom>
                <a:avLst/>
                <a:gdLst>
                  <a:gd name="connsiteX0" fmla="*/ 12873 w 589141"/>
                  <a:gd name="connsiteY0" fmla="*/ 186316 h 186315"/>
                  <a:gd name="connsiteX1" fmla="*/ 5711 w 589141"/>
                  <a:gd name="connsiteY1" fmla="*/ 183929 h 186315"/>
                  <a:gd name="connsiteX2" fmla="*/ 937 w 589141"/>
                  <a:gd name="connsiteY2" fmla="*/ 171992 h 186315"/>
                  <a:gd name="connsiteX3" fmla="*/ 12873 w 589141"/>
                  <a:gd name="connsiteY3" fmla="*/ 167218 h 186315"/>
                  <a:gd name="connsiteX4" fmla="*/ 12873 w 589141"/>
                  <a:gd name="connsiteY4" fmla="*/ 167218 h 186315"/>
                  <a:gd name="connsiteX5" fmla="*/ 151335 w 589141"/>
                  <a:gd name="connsiteY5" fmla="*/ 81276 h 186315"/>
                  <a:gd name="connsiteX6" fmla="*/ 270698 w 589141"/>
                  <a:gd name="connsiteY6" fmla="*/ 7270 h 186315"/>
                  <a:gd name="connsiteX7" fmla="*/ 313669 w 589141"/>
                  <a:gd name="connsiteY7" fmla="*/ 7270 h 186315"/>
                  <a:gd name="connsiteX8" fmla="*/ 499876 w 589141"/>
                  <a:gd name="connsiteY8" fmla="*/ 119472 h 186315"/>
                  <a:gd name="connsiteX9" fmla="*/ 514200 w 589141"/>
                  <a:gd name="connsiteY9" fmla="*/ 129021 h 186315"/>
                  <a:gd name="connsiteX10" fmla="*/ 561945 w 589141"/>
                  <a:gd name="connsiteY10" fmla="*/ 155281 h 186315"/>
                  <a:gd name="connsiteX11" fmla="*/ 583430 w 589141"/>
                  <a:gd name="connsiteY11" fmla="*/ 167218 h 186315"/>
                  <a:gd name="connsiteX12" fmla="*/ 588205 w 589141"/>
                  <a:gd name="connsiteY12" fmla="*/ 179154 h 186315"/>
                  <a:gd name="connsiteX13" fmla="*/ 576268 w 589141"/>
                  <a:gd name="connsiteY13" fmla="*/ 183929 h 186315"/>
                  <a:gd name="connsiteX14" fmla="*/ 554783 w 589141"/>
                  <a:gd name="connsiteY14" fmla="*/ 171992 h 186315"/>
                  <a:gd name="connsiteX15" fmla="*/ 507038 w 589141"/>
                  <a:gd name="connsiteY15" fmla="*/ 145732 h 186315"/>
                  <a:gd name="connsiteX16" fmla="*/ 492714 w 589141"/>
                  <a:gd name="connsiteY16" fmla="*/ 136183 h 186315"/>
                  <a:gd name="connsiteX17" fmla="*/ 304120 w 589141"/>
                  <a:gd name="connsiteY17" fmla="*/ 23982 h 186315"/>
                  <a:gd name="connsiteX18" fmla="*/ 277860 w 589141"/>
                  <a:gd name="connsiteY18" fmla="*/ 23982 h 186315"/>
                  <a:gd name="connsiteX19" fmla="*/ 158496 w 589141"/>
                  <a:gd name="connsiteY19" fmla="*/ 97987 h 186315"/>
                  <a:gd name="connsiteX20" fmla="*/ 15260 w 589141"/>
                  <a:gd name="connsiteY20" fmla="*/ 186316 h 186315"/>
                  <a:gd name="connsiteX21" fmla="*/ 12873 w 589141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9141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58231" y="138570"/>
                      <a:pt x="105976" y="109923"/>
                      <a:pt x="151335" y="81276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40194" y="83663"/>
                      <a:pt x="499876" y="119472"/>
                    </a:cubicBezTo>
                    <a:lnTo>
                      <a:pt x="514200" y="129021"/>
                    </a:lnTo>
                    <a:cubicBezTo>
                      <a:pt x="528523" y="138570"/>
                      <a:pt x="545234" y="145732"/>
                      <a:pt x="561945" y="155281"/>
                    </a:cubicBezTo>
                    <a:cubicBezTo>
                      <a:pt x="569107" y="160056"/>
                      <a:pt x="576268" y="162443"/>
                      <a:pt x="583430" y="167218"/>
                    </a:cubicBezTo>
                    <a:cubicBezTo>
                      <a:pt x="588205" y="169605"/>
                      <a:pt x="590592" y="174379"/>
                      <a:pt x="588205" y="179154"/>
                    </a:cubicBezTo>
                    <a:cubicBezTo>
                      <a:pt x="585818" y="183929"/>
                      <a:pt x="581043" y="183929"/>
                      <a:pt x="576268" y="183929"/>
                    </a:cubicBezTo>
                    <a:cubicBezTo>
                      <a:pt x="569107" y="179154"/>
                      <a:pt x="561945" y="176767"/>
                      <a:pt x="554783" y="171992"/>
                    </a:cubicBezTo>
                    <a:cubicBezTo>
                      <a:pt x="538072" y="162443"/>
                      <a:pt x="523748" y="155281"/>
                      <a:pt x="507038" y="145732"/>
                    </a:cubicBezTo>
                    <a:lnTo>
                      <a:pt x="492714" y="136183"/>
                    </a:lnTo>
                    <a:cubicBezTo>
                      <a:pt x="430645" y="100374"/>
                      <a:pt x="366189" y="62178"/>
                      <a:pt x="304120" y="23982"/>
                    </a:cubicBezTo>
                    <a:cubicBezTo>
                      <a:pt x="294571" y="16820"/>
                      <a:pt x="287409" y="19207"/>
                      <a:pt x="277860" y="23982"/>
                    </a:cubicBezTo>
                    <a:lnTo>
                      <a:pt x="158496" y="97987"/>
                    </a:lnTo>
                    <a:cubicBezTo>
                      <a:pt x="110751" y="126634"/>
                      <a:pt x="63005" y="155281"/>
                      <a:pt x="15260" y="186316"/>
                    </a:cubicBezTo>
                    <a:cubicBezTo>
                      <a:pt x="17647" y="186316"/>
                      <a:pt x="15260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8" name="Freeform 957">
                <a:extLst>
                  <a:ext uri="{FF2B5EF4-FFF2-40B4-BE49-F238E27FC236}">
                    <a16:creationId xmlns:a16="http://schemas.microsoft.com/office/drawing/2014/main" id="{E818D44A-39AE-2242-856A-53EC48BF3276}"/>
                  </a:ext>
                </a:extLst>
              </p:cNvPr>
              <p:cNvSpPr/>
              <p:nvPr/>
            </p:nvSpPr>
            <p:spPr>
              <a:xfrm>
                <a:off x="2561442" y="3792637"/>
                <a:ext cx="591528" cy="186315"/>
              </a:xfrm>
              <a:custGeom>
                <a:avLst/>
                <a:gdLst>
                  <a:gd name="connsiteX0" fmla="*/ 12873 w 591528"/>
                  <a:gd name="connsiteY0" fmla="*/ 186316 h 186315"/>
                  <a:gd name="connsiteX1" fmla="*/ 5711 w 591528"/>
                  <a:gd name="connsiteY1" fmla="*/ 183929 h 186315"/>
                  <a:gd name="connsiteX2" fmla="*/ 937 w 591528"/>
                  <a:gd name="connsiteY2" fmla="*/ 171992 h 186315"/>
                  <a:gd name="connsiteX3" fmla="*/ 12873 w 591528"/>
                  <a:gd name="connsiteY3" fmla="*/ 167218 h 186315"/>
                  <a:gd name="connsiteX4" fmla="*/ 12873 w 591528"/>
                  <a:gd name="connsiteY4" fmla="*/ 167218 h 186315"/>
                  <a:gd name="connsiteX5" fmla="*/ 151334 w 591528"/>
                  <a:gd name="connsiteY5" fmla="*/ 81276 h 186315"/>
                  <a:gd name="connsiteX6" fmla="*/ 270698 w 591528"/>
                  <a:gd name="connsiteY6" fmla="*/ 7270 h 186315"/>
                  <a:gd name="connsiteX7" fmla="*/ 313669 w 591528"/>
                  <a:gd name="connsiteY7" fmla="*/ 7270 h 186315"/>
                  <a:gd name="connsiteX8" fmla="*/ 502263 w 591528"/>
                  <a:gd name="connsiteY8" fmla="*/ 119472 h 186315"/>
                  <a:gd name="connsiteX9" fmla="*/ 516587 w 591528"/>
                  <a:gd name="connsiteY9" fmla="*/ 129021 h 186315"/>
                  <a:gd name="connsiteX10" fmla="*/ 564332 w 591528"/>
                  <a:gd name="connsiteY10" fmla="*/ 155281 h 186315"/>
                  <a:gd name="connsiteX11" fmla="*/ 585817 w 591528"/>
                  <a:gd name="connsiteY11" fmla="*/ 167218 h 186315"/>
                  <a:gd name="connsiteX12" fmla="*/ 590592 w 591528"/>
                  <a:gd name="connsiteY12" fmla="*/ 179154 h 186315"/>
                  <a:gd name="connsiteX13" fmla="*/ 578656 w 591528"/>
                  <a:gd name="connsiteY13" fmla="*/ 183929 h 186315"/>
                  <a:gd name="connsiteX14" fmla="*/ 557170 w 591528"/>
                  <a:gd name="connsiteY14" fmla="*/ 171992 h 186315"/>
                  <a:gd name="connsiteX15" fmla="*/ 509425 w 591528"/>
                  <a:gd name="connsiteY15" fmla="*/ 145732 h 186315"/>
                  <a:gd name="connsiteX16" fmla="*/ 495101 w 591528"/>
                  <a:gd name="connsiteY16" fmla="*/ 136183 h 186315"/>
                  <a:gd name="connsiteX17" fmla="*/ 306507 w 591528"/>
                  <a:gd name="connsiteY17" fmla="*/ 21594 h 186315"/>
                  <a:gd name="connsiteX18" fmla="*/ 280247 w 591528"/>
                  <a:gd name="connsiteY18" fmla="*/ 21594 h 186315"/>
                  <a:gd name="connsiteX19" fmla="*/ 160884 w 591528"/>
                  <a:gd name="connsiteY19" fmla="*/ 95600 h 186315"/>
                  <a:gd name="connsiteX20" fmla="*/ 17647 w 591528"/>
                  <a:gd name="connsiteY20" fmla="*/ 183929 h 186315"/>
                  <a:gd name="connsiteX21" fmla="*/ 12873 w 591528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28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58231" y="138570"/>
                      <a:pt x="105976" y="109923"/>
                      <a:pt x="151334" y="81276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40194" y="83663"/>
                      <a:pt x="502263" y="119472"/>
                    </a:cubicBezTo>
                    <a:lnTo>
                      <a:pt x="516587" y="129021"/>
                    </a:lnTo>
                    <a:cubicBezTo>
                      <a:pt x="530910" y="138570"/>
                      <a:pt x="547621" y="145732"/>
                      <a:pt x="564332" y="155281"/>
                    </a:cubicBezTo>
                    <a:cubicBezTo>
                      <a:pt x="571494" y="160056"/>
                      <a:pt x="578656" y="162443"/>
                      <a:pt x="585817" y="167218"/>
                    </a:cubicBezTo>
                    <a:cubicBezTo>
                      <a:pt x="590592" y="169605"/>
                      <a:pt x="592979" y="174379"/>
                      <a:pt x="590592" y="179154"/>
                    </a:cubicBezTo>
                    <a:cubicBezTo>
                      <a:pt x="588205" y="183929"/>
                      <a:pt x="583430" y="183929"/>
                      <a:pt x="578656" y="183929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2443"/>
                      <a:pt x="526136" y="155281"/>
                      <a:pt x="509425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6507" y="21594"/>
                    </a:cubicBezTo>
                    <a:cubicBezTo>
                      <a:pt x="296958" y="14432"/>
                      <a:pt x="289796" y="16820"/>
                      <a:pt x="280247" y="21594"/>
                    </a:cubicBezTo>
                    <a:lnTo>
                      <a:pt x="160884" y="95600"/>
                    </a:lnTo>
                    <a:cubicBezTo>
                      <a:pt x="113138" y="124247"/>
                      <a:pt x="65393" y="152894"/>
                      <a:pt x="17647" y="183929"/>
                    </a:cubicBezTo>
                    <a:cubicBezTo>
                      <a:pt x="15260" y="186316"/>
                      <a:pt x="12873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59" name="Freeform 958">
                <a:extLst>
                  <a:ext uri="{FF2B5EF4-FFF2-40B4-BE49-F238E27FC236}">
                    <a16:creationId xmlns:a16="http://schemas.microsoft.com/office/drawing/2014/main" id="{16711F08-7711-3B44-9912-8C8BEE055EC8}"/>
                  </a:ext>
                </a:extLst>
              </p:cNvPr>
              <p:cNvSpPr/>
              <p:nvPr/>
            </p:nvSpPr>
            <p:spPr>
              <a:xfrm>
                <a:off x="818735" y="3795024"/>
                <a:ext cx="591528" cy="183928"/>
              </a:xfrm>
              <a:custGeom>
                <a:avLst/>
                <a:gdLst>
                  <a:gd name="connsiteX0" fmla="*/ 12873 w 591528"/>
                  <a:gd name="connsiteY0" fmla="*/ 183928 h 183928"/>
                  <a:gd name="connsiteX1" fmla="*/ 5711 w 591528"/>
                  <a:gd name="connsiteY1" fmla="*/ 181541 h 183928"/>
                  <a:gd name="connsiteX2" fmla="*/ 937 w 591528"/>
                  <a:gd name="connsiteY2" fmla="*/ 169605 h 183928"/>
                  <a:gd name="connsiteX3" fmla="*/ 12873 w 591528"/>
                  <a:gd name="connsiteY3" fmla="*/ 164830 h 183928"/>
                  <a:gd name="connsiteX4" fmla="*/ 12873 w 591528"/>
                  <a:gd name="connsiteY4" fmla="*/ 164830 h 183928"/>
                  <a:gd name="connsiteX5" fmla="*/ 153722 w 591528"/>
                  <a:gd name="connsiteY5" fmla="*/ 78889 h 183928"/>
                  <a:gd name="connsiteX6" fmla="*/ 270698 w 591528"/>
                  <a:gd name="connsiteY6" fmla="*/ 7270 h 183928"/>
                  <a:gd name="connsiteX7" fmla="*/ 313669 w 591528"/>
                  <a:gd name="connsiteY7" fmla="*/ 7270 h 183928"/>
                  <a:gd name="connsiteX8" fmla="*/ 499876 w 591528"/>
                  <a:gd name="connsiteY8" fmla="*/ 119472 h 183928"/>
                  <a:gd name="connsiteX9" fmla="*/ 516587 w 591528"/>
                  <a:gd name="connsiteY9" fmla="*/ 129021 h 183928"/>
                  <a:gd name="connsiteX10" fmla="*/ 564332 w 591528"/>
                  <a:gd name="connsiteY10" fmla="*/ 155281 h 183928"/>
                  <a:gd name="connsiteX11" fmla="*/ 585818 w 591528"/>
                  <a:gd name="connsiteY11" fmla="*/ 167217 h 183928"/>
                  <a:gd name="connsiteX12" fmla="*/ 590592 w 591528"/>
                  <a:gd name="connsiteY12" fmla="*/ 179154 h 183928"/>
                  <a:gd name="connsiteX13" fmla="*/ 578656 w 591528"/>
                  <a:gd name="connsiteY13" fmla="*/ 183928 h 183928"/>
                  <a:gd name="connsiteX14" fmla="*/ 557170 w 591528"/>
                  <a:gd name="connsiteY14" fmla="*/ 171992 h 183928"/>
                  <a:gd name="connsiteX15" fmla="*/ 509425 w 591528"/>
                  <a:gd name="connsiteY15" fmla="*/ 145732 h 183928"/>
                  <a:gd name="connsiteX16" fmla="*/ 492714 w 591528"/>
                  <a:gd name="connsiteY16" fmla="*/ 136183 h 183928"/>
                  <a:gd name="connsiteX17" fmla="*/ 306507 w 591528"/>
                  <a:gd name="connsiteY17" fmla="*/ 23981 h 183928"/>
                  <a:gd name="connsiteX18" fmla="*/ 280247 w 591528"/>
                  <a:gd name="connsiteY18" fmla="*/ 23981 h 183928"/>
                  <a:gd name="connsiteX19" fmla="*/ 163271 w 591528"/>
                  <a:gd name="connsiteY19" fmla="*/ 95599 h 183928"/>
                  <a:gd name="connsiteX20" fmla="*/ 17647 w 591528"/>
                  <a:gd name="connsiteY20" fmla="*/ 183928 h 183928"/>
                  <a:gd name="connsiteX21" fmla="*/ 12873 w 591528"/>
                  <a:gd name="connsiteY21" fmla="*/ 183928 h 18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28" h="183928">
                    <a:moveTo>
                      <a:pt x="12873" y="183928"/>
                    </a:moveTo>
                    <a:cubicBezTo>
                      <a:pt x="10486" y="183928"/>
                      <a:pt x="5711" y="181541"/>
                      <a:pt x="5711" y="181541"/>
                    </a:cubicBezTo>
                    <a:cubicBezTo>
                      <a:pt x="937" y="179154"/>
                      <a:pt x="-1451" y="174379"/>
                      <a:pt x="937" y="169605"/>
                    </a:cubicBezTo>
                    <a:cubicBezTo>
                      <a:pt x="3324" y="164830"/>
                      <a:pt x="8098" y="162443"/>
                      <a:pt x="12873" y="164830"/>
                    </a:cubicBezTo>
                    <a:cubicBezTo>
                      <a:pt x="12873" y="164830"/>
                      <a:pt x="12873" y="164830"/>
                      <a:pt x="12873" y="164830"/>
                    </a:cubicBezTo>
                    <a:cubicBezTo>
                      <a:pt x="60618" y="136183"/>
                      <a:pt x="108364" y="107536"/>
                      <a:pt x="153722" y="78889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37807" y="83663"/>
                      <a:pt x="499876" y="119472"/>
                    </a:cubicBezTo>
                    <a:lnTo>
                      <a:pt x="516587" y="129021"/>
                    </a:lnTo>
                    <a:cubicBezTo>
                      <a:pt x="530910" y="138570"/>
                      <a:pt x="547621" y="145732"/>
                      <a:pt x="564332" y="155281"/>
                    </a:cubicBezTo>
                    <a:cubicBezTo>
                      <a:pt x="571494" y="160056"/>
                      <a:pt x="578656" y="162443"/>
                      <a:pt x="585818" y="167217"/>
                    </a:cubicBezTo>
                    <a:cubicBezTo>
                      <a:pt x="590592" y="169605"/>
                      <a:pt x="592979" y="174379"/>
                      <a:pt x="590592" y="179154"/>
                    </a:cubicBezTo>
                    <a:cubicBezTo>
                      <a:pt x="588205" y="183928"/>
                      <a:pt x="583430" y="183928"/>
                      <a:pt x="578656" y="183928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2443"/>
                      <a:pt x="526136" y="155281"/>
                      <a:pt x="509425" y="145732"/>
                    </a:cubicBezTo>
                    <a:lnTo>
                      <a:pt x="492714" y="136183"/>
                    </a:lnTo>
                    <a:cubicBezTo>
                      <a:pt x="430645" y="100374"/>
                      <a:pt x="368576" y="62178"/>
                      <a:pt x="306507" y="23981"/>
                    </a:cubicBezTo>
                    <a:cubicBezTo>
                      <a:pt x="296958" y="16819"/>
                      <a:pt x="289796" y="19207"/>
                      <a:pt x="280247" y="23981"/>
                    </a:cubicBezTo>
                    <a:lnTo>
                      <a:pt x="163271" y="95599"/>
                    </a:lnTo>
                    <a:cubicBezTo>
                      <a:pt x="115525" y="124247"/>
                      <a:pt x="65393" y="155281"/>
                      <a:pt x="17647" y="183928"/>
                    </a:cubicBezTo>
                    <a:cubicBezTo>
                      <a:pt x="15260" y="183928"/>
                      <a:pt x="12873" y="183928"/>
                      <a:pt x="12873" y="18392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0" name="Freeform 959">
                <a:extLst>
                  <a:ext uri="{FF2B5EF4-FFF2-40B4-BE49-F238E27FC236}">
                    <a16:creationId xmlns:a16="http://schemas.microsoft.com/office/drawing/2014/main" id="{71981E4D-27CE-4047-8FEB-015D2C8BC934}"/>
                  </a:ext>
                </a:extLst>
              </p:cNvPr>
              <p:cNvSpPr/>
              <p:nvPr/>
            </p:nvSpPr>
            <p:spPr>
              <a:xfrm>
                <a:off x="6044468" y="5805105"/>
                <a:ext cx="591528" cy="186315"/>
              </a:xfrm>
              <a:custGeom>
                <a:avLst/>
                <a:gdLst>
                  <a:gd name="connsiteX0" fmla="*/ 12873 w 591528"/>
                  <a:gd name="connsiteY0" fmla="*/ 186316 h 186315"/>
                  <a:gd name="connsiteX1" fmla="*/ 5711 w 591528"/>
                  <a:gd name="connsiteY1" fmla="*/ 183929 h 186315"/>
                  <a:gd name="connsiteX2" fmla="*/ 937 w 591528"/>
                  <a:gd name="connsiteY2" fmla="*/ 171992 h 186315"/>
                  <a:gd name="connsiteX3" fmla="*/ 12873 w 591528"/>
                  <a:gd name="connsiteY3" fmla="*/ 167217 h 186315"/>
                  <a:gd name="connsiteX4" fmla="*/ 12873 w 591528"/>
                  <a:gd name="connsiteY4" fmla="*/ 167217 h 186315"/>
                  <a:gd name="connsiteX5" fmla="*/ 151335 w 591528"/>
                  <a:gd name="connsiteY5" fmla="*/ 81276 h 186315"/>
                  <a:gd name="connsiteX6" fmla="*/ 270698 w 591528"/>
                  <a:gd name="connsiteY6" fmla="*/ 7270 h 186315"/>
                  <a:gd name="connsiteX7" fmla="*/ 313669 w 591528"/>
                  <a:gd name="connsiteY7" fmla="*/ 7270 h 186315"/>
                  <a:gd name="connsiteX8" fmla="*/ 502263 w 591528"/>
                  <a:gd name="connsiteY8" fmla="*/ 119472 h 186315"/>
                  <a:gd name="connsiteX9" fmla="*/ 516587 w 591528"/>
                  <a:gd name="connsiteY9" fmla="*/ 129021 h 186315"/>
                  <a:gd name="connsiteX10" fmla="*/ 564332 w 591528"/>
                  <a:gd name="connsiteY10" fmla="*/ 155281 h 186315"/>
                  <a:gd name="connsiteX11" fmla="*/ 585817 w 591528"/>
                  <a:gd name="connsiteY11" fmla="*/ 167217 h 186315"/>
                  <a:gd name="connsiteX12" fmla="*/ 590592 w 591528"/>
                  <a:gd name="connsiteY12" fmla="*/ 179154 h 186315"/>
                  <a:gd name="connsiteX13" fmla="*/ 578656 w 591528"/>
                  <a:gd name="connsiteY13" fmla="*/ 183929 h 186315"/>
                  <a:gd name="connsiteX14" fmla="*/ 557170 w 591528"/>
                  <a:gd name="connsiteY14" fmla="*/ 171992 h 186315"/>
                  <a:gd name="connsiteX15" fmla="*/ 509425 w 591528"/>
                  <a:gd name="connsiteY15" fmla="*/ 145732 h 186315"/>
                  <a:gd name="connsiteX16" fmla="*/ 495101 w 591528"/>
                  <a:gd name="connsiteY16" fmla="*/ 136183 h 186315"/>
                  <a:gd name="connsiteX17" fmla="*/ 306507 w 591528"/>
                  <a:gd name="connsiteY17" fmla="*/ 21594 h 186315"/>
                  <a:gd name="connsiteX18" fmla="*/ 280247 w 591528"/>
                  <a:gd name="connsiteY18" fmla="*/ 21594 h 186315"/>
                  <a:gd name="connsiteX19" fmla="*/ 160884 w 591528"/>
                  <a:gd name="connsiteY19" fmla="*/ 95599 h 186315"/>
                  <a:gd name="connsiteX20" fmla="*/ 17647 w 591528"/>
                  <a:gd name="connsiteY20" fmla="*/ 183929 h 186315"/>
                  <a:gd name="connsiteX21" fmla="*/ 12873 w 591528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28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7"/>
                      <a:pt x="8098" y="164830"/>
                      <a:pt x="12873" y="167217"/>
                    </a:cubicBezTo>
                    <a:cubicBezTo>
                      <a:pt x="12873" y="167217"/>
                      <a:pt x="12873" y="167217"/>
                      <a:pt x="12873" y="167217"/>
                    </a:cubicBezTo>
                    <a:cubicBezTo>
                      <a:pt x="60618" y="138570"/>
                      <a:pt x="105977" y="109923"/>
                      <a:pt x="151335" y="81276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40194" y="83663"/>
                      <a:pt x="502263" y="119472"/>
                    </a:cubicBezTo>
                    <a:lnTo>
                      <a:pt x="516587" y="129021"/>
                    </a:lnTo>
                    <a:cubicBezTo>
                      <a:pt x="530910" y="138570"/>
                      <a:pt x="547622" y="145732"/>
                      <a:pt x="564332" y="155281"/>
                    </a:cubicBezTo>
                    <a:cubicBezTo>
                      <a:pt x="571494" y="160056"/>
                      <a:pt x="578656" y="162443"/>
                      <a:pt x="585817" y="167217"/>
                    </a:cubicBezTo>
                    <a:cubicBezTo>
                      <a:pt x="590592" y="169605"/>
                      <a:pt x="592980" y="174379"/>
                      <a:pt x="590592" y="179154"/>
                    </a:cubicBezTo>
                    <a:cubicBezTo>
                      <a:pt x="588205" y="183929"/>
                      <a:pt x="583431" y="183929"/>
                      <a:pt x="578656" y="183929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2443"/>
                      <a:pt x="526136" y="155281"/>
                      <a:pt x="509425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6507" y="21594"/>
                    </a:cubicBezTo>
                    <a:cubicBezTo>
                      <a:pt x="296958" y="14432"/>
                      <a:pt x="289796" y="16820"/>
                      <a:pt x="280247" y="21594"/>
                    </a:cubicBezTo>
                    <a:lnTo>
                      <a:pt x="160884" y="95599"/>
                    </a:lnTo>
                    <a:cubicBezTo>
                      <a:pt x="113138" y="124247"/>
                      <a:pt x="65393" y="152894"/>
                      <a:pt x="17647" y="183929"/>
                    </a:cubicBezTo>
                    <a:cubicBezTo>
                      <a:pt x="15260" y="183929"/>
                      <a:pt x="15260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1" name="Freeform 960">
                <a:extLst>
                  <a:ext uri="{FF2B5EF4-FFF2-40B4-BE49-F238E27FC236}">
                    <a16:creationId xmlns:a16="http://schemas.microsoft.com/office/drawing/2014/main" id="{87E38634-5D22-D346-847E-8DAE30716E0A}"/>
                  </a:ext>
                </a:extLst>
              </p:cNvPr>
              <p:cNvSpPr/>
              <p:nvPr/>
            </p:nvSpPr>
            <p:spPr>
              <a:xfrm>
                <a:off x="4301761" y="5805105"/>
                <a:ext cx="593915" cy="186315"/>
              </a:xfrm>
              <a:custGeom>
                <a:avLst/>
                <a:gdLst>
                  <a:gd name="connsiteX0" fmla="*/ 12873 w 593915"/>
                  <a:gd name="connsiteY0" fmla="*/ 186316 h 186315"/>
                  <a:gd name="connsiteX1" fmla="*/ 5711 w 593915"/>
                  <a:gd name="connsiteY1" fmla="*/ 183929 h 186315"/>
                  <a:gd name="connsiteX2" fmla="*/ 937 w 593915"/>
                  <a:gd name="connsiteY2" fmla="*/ 171992 h 186315"/>
                  <a:gd name="connsiteX3" fmla="*/ 12873 w 593915"/>
                  <a:gd name="connsiteY3" fmla="*/ 167217 h 186315"/>
                  <a:gd name="connsiteX4" fmla="*/ 12873 w 593915"/>
                  <a:gd name="connsiteY4" fmla="*/ 167217 h 186315"/>
                  <a:gd name="connsiteX5" fmla="*/ 148947 w 593915"/>
                  <a:gd name="connsiteY5" fmla="*/ 83663 h 186315"/>
                  <a:gd name="connsiteX6" fmla="*/ 273085 w 593915"/>
                  <a:gd name="connsiteY6" fmla="*/ 7270 h 186315"/>
                  <a:gd name="connsiteX7" fmla="*/ 316056 w 593915"/>
                  <a:gd name="connsiteY7" fmla="*/ 7270 h 186315"/>
                  <a:gd name="connsiteX8" fmla="*/ 504650 w 593915"/>
                  <a:gd name="connsiteY8" fmla="*/ 119472 h 186315"/>
                  <a:gd name="connsiteX9" fmla="*/ 518974 w 593915"/>
                  <a:gd name="connsiteY9" fmla="*/ 129021 h 186315"/>
                  <a:gd name="connsiteX10" fmla="*/ 566719 w 593915"/>
                  <a:gd name="connsiteY10" fmla="*/ 155281 h 186315"/>
                  <a:gd name="connsiteX11" fmla="*/ 588205 w 593915"/>
                  <a:gd name="connsiteY11" fmla="*/ 167217 h 186315"/>
                  <a:gd name="connsiteX12" fmla="*/ 592980 w 593915"/>
                  <a:gd name="connsiteY12" fmla="*/ 179154 h 186315"/>
                  <a:gd name="connsiteX13" fmla="*/ 581043 w 593915"/>
                  <a:gd name="connsiteY13" fmla="*/ 183929 h 186315"/>
                  <a:gd name="connsiteX14" fmla="*/ 559558 w 593915"/>
                  <a:gd name="connsiteY14" fmla="*/ 171992 h 186315"/>
                  <a:gd name="connsiteX15" fmla="*/ 511812 w 593915"/>
                  <a:gd name="connsiteY15" fmla="*/ 145732 h 186315"/>
                  <a:gd name="connsiteX16" fmla="*/ 497489 w 593915"/>
                  <a:gd name="connsiteY16" fmla="*/ 136183 h 186315"/>
                  <a:gd name="connsiteX17" fmla="*/ 308894 w 593915"/>
                  <a:gd name="connsiteY17" fmla="*/ 23981 h 186315"/>
                  <a:gd name="connsiteX18" fmla="*/ 282634 w 593915"/>
                  <a:gd name="connsiteY18" fmla="*/ 23981 h 186315"/>
                  <a:gd name="connsiteX19" fmla="*/ 158496 w 593915"/>
                  <a:gd name="connsiteY19" fmla="*/ 100374 h 186315"/>
                  <a:gd name="connsiteX20" fmla="*/ 17647 w 593915"/>
                  <a:gd name="connsiteY20" fmla="*/ 186316 h 186315"/>
                  <a:gd name="connsiteX21" fmla="*/ 12873 w 593915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3915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7"/>
                      <a:pt x="8098" y="164830"/>
                      <a:pt x="12873" y="167217"/>
                    </a:cubicBezTo>
                    <a:cubicBezTo>
                      <a:pt x="12873" y="167217"/>
                      <a:pt x="12873" y="167217"/>
                      <a:pt x="12873" y="167217"/>
                    </a:cubicBezTo>
                    <a:cubicBezTo>
                      <a:pt x="58231" y="138570"/>
                      <a:pt x="103589" y="112311"/>
                      <a:pt x="148947" y="83663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9" y="145732"/>
                      <a:pt x="566719" y="155281"/>
                    </a:cubicBezTo>
                    <a:cubicBezTo>
                      <a:pt x="573881" y="160056"/>
                      <a:pt x="581043" y="162443"/>
                      <a:pt x="588205" y="167217"/>
                    </a:cubicBezTo>
                    <a:cubicBezTo>
                      <a:pt x="592980" y="169605"/>
                      <a:pt x="595367" y="174379"/>
                      <a:pt x="592980" y="179154"/>
                    </a:cubicBezTo>
                    <a:cubicBezTo>
                      <a:pt x="590592" y="183929"/>
                      <a:pt x="585818" y="183929"/>
                      <a:pt x="581043" y="183929"/>
                    </a:cubicBezTo>
                    <a:cubicBezTo>
                      <a:pt x="573881" y="179154"/>
                      <a:pt x="566719" y="176767"/>
                      <a:pt x="559558" y="171992"/>
                    </a:cubicBezTo>
                    <a:cubicBezTo>
                      <a:pt x="542847" y="162443"/>
                      <a:pt x="528523" y="155281"/>
                      <a:pt x="511812" y="145732"/>
                    </a:cubicBezTo>
                    <a:lnTo>
                      <a:pt x="497489" y="136183"/>
                    </a:lnTo>
                    <a:cubicBezTo>
                      <a:pt x="435420" y="100374"/>
                      <a:pt x="370963" y="62178"/>
                      <a:pt x="308894" y="23981"/>
                    </a:cubicBezTo>
                    <a:cubicBezTo>
                      <a:pt x="299345" y="16820"/>
                      <a:pt x="292183" y="19207"/>
                      <a:pt x="282634" y="23981"/>
                    </a:cubicBezTo>
                    <a:lnTo>
                      <a:pt x="158496" y="100374"/>
                    </a:lnTo>
                    <a:cubicBezTo>
                      <a:pt x="110751" y="129021"/>
                      <a:pt x="65393" y="157669"/>
                      <a:pt x="17647" y="186316"/>
                    </a:cubicBezTo>
                    <a:cubicBezTo>
                      <a:pt x="17647" y="183929"/>
                      <a:pt x="15260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2" name="Freeform 961">
                <a:extLst>
                  <a:ext uri="{FF2B5EF4-FFF2-40B4-BE49-F238E27FC236}">
                    <a16:creationId xmlns:a16="http://schemas.microsoft.com/office/drawing/2014/main" id="{57ED7061-D14C-AF43-A19B-1586E0C5CF43}"/>
                  </a:ext>
                </a:extLst>
              </p:cNvPr>
              <p:cNvSpPr/>
              <p:nvPr/>
            </p:nvSpPr>
            <p:spPr>
              <a:xfrm>
                <a:off x="2561442" y="5805105"/>
                <a:ext cx="593915" cy="186315"/>
              </a:xfrm>
              <a:custGeom>
                <a:avLst/>
                <a:gdLst>
                  <a:gd name="connsiteX0" fmla="*/ 12873 w 593915"/>
                  <a:gd name="connsiteY0" fmla="*/ 186316 h 186315"/>
                  <a:gd name="connsiteX1" fmla="*/ 5711 w 593915"/>
                  <a:gd name="connsiteY1" fmla="*/ 183929 h 186315"/>
                  <a:gd name="connsiteX2" fmla="*/ 937 w 593915"/>
                  <a:gd name="connsiteY2" fmla="*/ 171992 h 186315"/>
                  <a:gd name="connsiteX3" fmla="*/ 12873 w 593915"/>
                  <a:gd name="connsiteY3" fmla="*/ 167217 h 186315"/>
                  <a:gd name="connsiteX4" fmla="*/ 12873 w 593915"/>
                  <a:gd name="connsiteY4" fmla="*/ 167217 h 186315"/>
                  <a:gd name="connsiteX5" fmla="*/ 148947 w 593915"/>
                  <a:gd name="connsiteY5" fmla="*/ 83663 h 186315"/>
                  <a:gd name="connsiteX6" fmla="*/ 273085 w 593915"/>
                  <a:gd name="connsiteY6" fmla="*/ 7270 h 186315"/>
                  <a:gd name="connsiteX7" fmla="*/ 316056 w 593915"/>
                  <a:gd name="connsiteY7" fmla="*/ 7270 h 186315"/>
                  <a:gd name="connsiteX8" fmla="*/ 504650 w 593915"/>
                  <a:gd name="connsiteY8" fmla="*/ 119472 h 186315"/>
                  <a:gd name="connsiteX9" fmla="*/ 518974 w 593915"/>
                  <a:gd name="connsiteY9" fmla="*/ 129021 h 186315"/>
                  <a:gd name="connsiteX10" fmla="*/ 566720 w 593915"/>
                  <a:gd name="connsiteY10" fmla="*/ 155281 h 186315"/>
                  <a:gd name="connsiteX11" fmla="*/ 588205 w 593915"/>
                  <a:gd name="connsiteY11" fmla="*/ 167217 h 186315"/>
                  <a:gd name="connsiteX12" fmla="*/ 592979 w 593915"/>
                  <a:gd name="connsiteY12" fmla="*/ 179154 h 186315"/>
                  <a:gd name="connsiteX13" fmla="*/ 581043 w 593915"/>
                  <a:gd name="connsiteY13" fmla="*/ 183929 h 186315"/>
                  <a:gd name="connsiteX14" fmla="*/ 559558 w 593915"/>
                  <a:gd name="connsiteY14" fmla="*/ 171992 h 186315"/>
                  <a:gd name="connsiteX15" fmla="*/ 511812 w 593915"/>
                  <a:gd name="connsiteY15" fmla="*/ 145732 h 186315"/>
                  <a:gd name="connsiteX16" fmla="*/ 497488 w 593915"/>
                  <a:gd name="connsiteY16" fmla="*/ 136183 h 186315"/>
                  <a:gd name="connsiteX17" fmla="*/ 308894 w 593915"/>
                  <a:gd name="connsiteY17" fmla="*/ 21594 h 186315"/>
                  <a:gd name="connsiteX18" fmla="*/ 282634 w 593915"/>
                  <a:gd name="connsiteY18" fmla="*/ 21594 h 186315"/>
                  <a:gd name="connsiteX19" fmla="*/ 158496 w 593915"/>
                  <a:gd name="connsiteY19" fmla="*/ 97987 h 186315"/>
                  <a:gd name="connsiteX20" fmla="*/ 17647 w 593915"/>
                  <a:gd name="connsiteY20" fmla="*/ 183929 h 186315"/>
                  <a:gd name="connsiteX21" fmla="*/ 12873 w 593915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3915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7"/>
                      <a:pt x="8098" y="164830"/>
                      <a:pt x="12873" y="167217"/>
                    </a:cubicBezTo>
                    <a:cubicBezTo>
                      <a:pt x="12873" y="167217"/>
                      <a:pt x="12873" y="167217"/>
                      <a:pt x="12873" y="167217"/>
                    </a:cubicBezTo>
                    <a:cubicBezTo>
                      <a:pt x="58231" y="138570"/>
                      <a:pt x="103589" y="112311"/>
                      <a:pt x="148947" y="83663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8" y="145732"/>
                      <a:pt x="566720" y="155281"/>
                    </a:cubicBezTo>
                    <a:cubicBezTo>
                      <a:pt x="573881" y="160056"/>
                      <a:pt x="581043" y="162443"/>
                      <a:pt x="588205" y="167217"/>
                    </a:cubicBezTo>
                    <a:cubicBezTo>
                      <a:pt x="592979" y="169605"/>
                      <a:pt x="595367" y="174379"/>
                      <a:pt x="592979" y="179154"/>
                    </a:cubicBezTo>
                    <a:cubicBezTo>
                      <a:pt x="590592" y="183929"/>
                      <a:pt x="585817" y="183929"/>
                      <a:pt x="581043" y="183929"/>
                    </a:cubicBezTo>
                    <a:cubicBezTo>
                      <a:pt x="573881" y="179154"/>
                      <a:pt x="566720" y="176767"/>
                      <a:pt x="559558" y="171992"/>
                    </a:cubicBezTo>
                    <a:cubicBezTo>
                      <a:pt x="542847" y="162443"/>
                      <a:pt x="528523" y="155281"/>
                      <a:pt x="511812" y="145732"/>
                    </a:cubicBezTo>
                    <a:lnTo>
                      <a:pt x="497488" y="136183"/>
                    </a:lnTo>
                    <a:cubicBezTo>
                      <a:pt x="435420" y="100374"/>
                      <a:pt x="370963" y="62178"/>
                      <a:pt x="308894" y="21594"/>
                    </a:cubicBezTo>
                    <a:cubicBezTo>
                      <a:pt x="299345" y="14432"/>
                      <a:pt x="292183" y="16820"/>
                      <a:pt x="282634" y="21594"/>
                    </a:cubicBezTo>
                    <a:lnTo>
                      <a:pt x="158496" y="97987"/>
                    </a:lnTo>
                    <a:cubicBezTo>
                      <a:pt x="110751" y="126634"/>
                      <a:pt x="65393" y="155281"/>
                      <a:pt x="17647" y="183929"/>
                    </a:cubicBezTo>
                    <a:cubicBezTo>
                      <a:pt x="15260" y="183929"/>
                      <a:pt x="12873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3" name="Freeform 962">
                <a:extLst>
                  <a:ext uri="{FF2B5EF4-FFF2-40B4-BE49-F238E27FC236}">
                    <a16:creationId xmlns:a16="http://schemas.microsoft.com/office/drawing/2014/main" id="{2AF69724-0D53-BB4C-8C73-802B7D1D54C9}"/>
                  </a:ext>
                </a:extLst>
              </p:cNvPr>
              <p:cNvSpPr/>
              <p:nvPr/>
            </p:nvSpPr>
            <p:spPr>
              <a:xfrm>
                <a:off x="818735" y="5807492"/>
                <a:ext cx="593915" cy="183928"/>
              </a:xfrm>
              <a:custGeom>
                <a:avLst/>
                <a:gdLst>
                  <a:gd name="connsiteX0" fmla="*/ 12873 w 593915"/>
                  <a:gd name="connsiteY0" fmla="*/ 183928 h 183928"/>
                  <a:gd name="connsiteX1" fmla="*/ 5711 w 593915"/>
                  <a:gd name="connsiteY1" fmla="*/ 181541 h 183928"/>
                  <a:gd name="connsiteX2" fmla="*/ 937 w 593915"/>
                  <a:gd name="connsiteY2" fmla="*/ 169605 h 183928"/>
                  <a:gd name="connsiteX3" fmla="*/ 12873 w 593915"/>
                  <a:gd name="connsiteY3" fmla="*/ 164830 h 183928"/>
                  <a:gd name="connsiteX4" fmla="*/ 12873 w 593915"/>
                  <a:gd name="connsiteY4" fmla="*/ 164830 h 183928"/>
                  <a:gd name="connsiteX5" fmla="*/ 151335 w 593915"/>
                  <a:gd name="connsiteY5" fmla="*/ 81276 h 183928"/>
                  <a:gd name="connsiteX6" fmla="*/ 273085 w 593915"/>
                  <a:gd name="connsiteY6" fmla="*/ 7270 h 183928"/>
                  <a:gd name="connsiteX7" fmla="*/ 316056 w 593915"/>
                  <a:gd name="connsiteY7" fmla="*/ 7270 h 183928"/>
                  <a:gd name="connsiteX8" fmla="*/ 502263 w 593915"/>
                  <a:gd name="connsiteY8" fmla="*/ 119472 h 183928"/>
                  <a:gd name="connsiteX9" fmla="*/ 518974 w 593915"/>
                  <a:gd name="connsiteY9" fmla="*/ 129021 h 183928"/>
                  <a:gd name="connsiteX10" fmla="*/ 566719 w 593915"/>
                  <a:gd name="connsiteY10" fmla="*/ 155281 h 183928"/>
                  <a:gd name="connsiteX11" fmla="*/ 588205 w 593915"/>
                  <a:gd name="connsiteY11" fmla="*/ 167217 h 183928"/>
                  <a:gd name="connsiteX12" fmla="*/ 592979 w 593915"/>
                  <a:gd name="connsiteY12" fmla="*/ 179154 h 183928"/>
                  <a:gd name="connsiteX13" fmla="*/ 581043 w 593915"/>
                  <a:gd name="connsiteY13" fmla="*/ 183928 h 183928"/>
                  <a:gd name="connsiteX14" fmla="*/ 559558 w 593915"/>
                  <a:gd name="connsiteY14" fmla="*/ 171992 h 183928"/>
                  <a:gd name="connsiteX15" fmla="*/ 511812 w 593915"/>
                  <a:gd name="connsiteY15" fmla="*/ 145732 h 183928"/>
                  <a:gd name="connsiteX16" fmla="*/ 495101 w 593915"/>
                  <a:gd name="connsiteY16" fmla="*/ 136183 h 183928"/>
                  <a:gd name="connsiteX17" fmla="*/ 308894 w 593915"/>
                  <a:gd name="connsiteY17" fmla="*/ 23981 h 183928"/>
                  <a:gd name="connsiteX18" fmla="*/ 282634 w 593915"/>
                  <a:gd name="connsiteY18" fmla="*/ 23981 h 183928"/>
                  <a:gd name="connsiteX19" fmla="*/ 160884 w 593915"/>
                  <a:gd name="connsiteY19" fmla="*/ 97987 h 183928"/>
                  <a:gd name="connsiteX20" fmla="*/ 17647 w 593915"/>
                  <a:gd name="connsiteY20" fmla="*/ 183928 h 183928"/>
                  <a:gd name="connsiteX21" fmla="*/ 12873 w 593915"/>
                  <a:gd name="connsiteY21" fmla="*/ 183928 h 18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3915" h="183928">
                    <a:moveTo>
                      <a:pt x="12873" y="183928"/>
                    </a:moveTo>
                    <a:cubicBezTo>
                      <a:pt x="10486" y="183928"/>
                      <a:pt x="5711" y="181541"/>
                      <a:pt x="5711" y="181541"/>
                    </a:cubicBezTo>
                    <a:cubicBezTo>
                      <a:pt x="937" y="179154"/>
                      <a:pt x="-1451" y="174379"/>
                      <a:pt x="937" y="169605"/>
                    </a:cubicBezTo>
                    <a:cubicBezTo>
                      <a:pt x="3324" y="164830"/>
                      <a:pt x="8098" y="162443"/>
                      <a:pt x="12873" y="164830"/>
                    </a:cubicBezTo>
                    <a:cubicBezTo>
                      <a:pt x="12873" y="164830"/>
                      <a:pt x="12873" y="164830"/>
                      <a:pt x="12873" y="164830"/>
                    </a:cubicBezTo>
                    <a:cubicBezTo>
                      <a:pt x="58231" y="136183"/>
                      <a:pt x="105976" y="107536"/>
                      <a:pt x="151335" y="81276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0194" y="83663"/>
                      <a:pt x="502263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9" y="145732"/>
                      <a:pt x="566719" y="155281"/>
                    </a:cubicBezTo>
                    <a:cubicBezTo>
                      <a:pt x="573881" y="160056"/>
                      <a:pt x="581043" y="162443"/>
                      <a:pt x="588205" y="167217"/>
                    </a:cubicBezTo>
                    <a:cubicBezTo>
                      <a:pt x="592979" y="169605"/>
                      <a:pt x="595367" y="174379"/>
                      <a:pt x="592979" y="179154"/>
                    </a:cubicBezTo>
                    <a:cubicBezTo>
                      <a:pt x="590592" y="183928"/>
                      <a:pt x="585818" y="183928"/>
                      <a:pt x="581043" y="183928"/>
                    </a:cubicBezTo>
                    <a:cubicBezTo>
                      <a:pt x="573881" y="179154"/>
                      <a:pt x="566719" y="176766"/>
                      <a:pt x="559558" y="171992"/>
                    </a:cubicBezTo>
                    <a:cubicBezTo>
                      <a:pt x="542847" y="162443"/>
                      <a:pt x="528523" y="155281"/>
                      <a:pt x="511812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8894" y="23981"/>
                    </a:cubicBezTo>
                    <a:cubicBezTo>
                      <a:pt x="299345" y="16819"/>
                      <a:pt x="292183" y="19207"/>
                      <a:pt x="282634" y="23981"/>
                    </a:cubicBezTo>
                    <a:lnTo>
                      <a:pt x="160884" y="97987"/>
                    </a:lnTo>
                    <a:cubicBezTo>
                      <a:pt x="113138" y="126634"/>
                      <a:pt x="65393" y="155281"/>
                      <a:pt x="17647" y="183928"/>
                    </a:cubicBezTo>
                    <a:cubicBezTo>
                      <a:pt x="15260" y="181541"/>
                      <a:pt x="12873" y="183928"/>
                      <a:pt x="12873" y="18392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4" name="Freeform 963">
                <a:extLst>
                  <a:ext uri="{FF2B5EF4-FFF2-40B4-BE49-F238E27FC236}">
                    <a16:creationId xmlns:a16="http://schemas.microsoft.com/office/drawing/2014/main" id="{25177805-5EB4-5D48-8FBF-5D67D63B57D4}"/>
                  </a:ext>
                </a:extLst>
              </p:cNvPr>
              <p:cNvSpPr/>
              <p:nvPr/>
            </p:nvSpPr>
            <p:spPr>
              <a:xfrm>
                <a:off x="-47842" y="272120"/>
                <a:ext cx="580223" cy="185610"/>
              </a:xfrm>
              <a:custGeom>
                <a:avLst/>
                <a:gdLst>
                  <a:gd name="connsiteX0" fmla="*/ 10486 w 580223"/>
                  <a:gd name="connsiteY0" fmla="*/ 185610 h 185610"/>
                  <a:gd name="connsiteX1" fmla="*/ 5711 w 580223"/>
                  <a:gd name="connsiteY1" fmla="*/ 185610 h 185610"/>
                  <a:gd name="connsiteX2" fmla="*/ 937 w 580223"/>
                  <a:gd name="connsiteY2" fmla="*/ 173674 h 185610"/>
                  <a:gd name="connsiteX3" fmla="*/ 8098 w 580223"/>
                  <a:gd name="connsiteY3" fmla="*/ 164125 h 185610"/>
                  <a:gd name="connsiteX4" fmla="*/ 282634 w 580223"/>
                  <a:gd name="connsiteY4" fmla="*/ 1790 h 185610"/>
                  <a:gd name="connsiteX5" fmla="*/ 292183 w 580223"/>
                  <a:gd name="connsiteY5" fmla="*/ 1790 h 185610"/>
                  <a:gd name="connsiteX6" fmla="*/ 337542 w 580223"/>
                  <a:gd name="connsiteY6" fmla="*/ 25663 h 185610"/>
                  <a:gd name="connsiteX7" fmla="*/ 437807 w 580223"/>
                  <a:gd name="connsiteY7" fmla="*/ 82958 h 185610"/>
                  <a:gd name="connsiteX8" fmla="*/ 533298 w 580223"/>
                  <a:gd name="connsiteY8" fmla="*/ 142639 h 185610"/>
                  <a:gd name="connsiteX9" fmla="*/ 576269 w 580223"/>
                  <a:gd name="connsiteY9" fmla="*/ 168899 h 185610"/>
                  <a:gd name="connsiteX10" fmla="*/ 578656 w 580223"/>
                  <a:gd name="connsiteY10" fmla="*/ 180836 h 185610"/>
                  <a:gd name="connsiteX11" fmla="*/ 566719 w 580223"/>
                  <a:gd name="connsiteY11" fmla="*/ 183223 h 185610"/>
                  <a:gd name="connsiteX12" fmla="*/ 523749 w 580223"/>
                  <a:gd name="connsiteY12" fmla="*/ 156963 h 185610"/>
                  <a:gd name="connsiteX13" fmla="*/ 428258 w 580223"/>
                  <a:gd name="connsiteY13" fmla="*/ 97281 h 185610"/>
                  <a:gd name="connsiteX14" fmla="*/ 330380 w 580223"/>
                  <a:gd name="connsiteY14" fmla="*/ 39987 h 185610"/>
                  <a:gd name="connsiteX15" fmla="*/ 289796 w 580223"/>
                  <a:gd name="connsiteY15" fmla="*/ 18501 h 185610"/>
                  <a:gd name="connsiteX16" fmla="*/ 20035 w 580223"/>
                  <a:gd name="connsiteY16" fmla="*/ 178448 h 185610"/>
                  <a:gd name="connsiteX17" fmla="*/ 20035 w 580223"/>
                  <a:gd name="connsiteY17" fmla="*/ 180836 h 185610"/>
                  <a:gd name="connsiteX18" fmla="*/ 10486 w 580223"/>
                  <a:gd name="connsiteY18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0223" h="185610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98815" y="109218"/>
                      <a:pt x="191918" y="54310"/>
                      <a:pt x="282634" y="1790"/>
                    </a:cubicBezTo>
                    <a:cubicBezTo>
                      <a:pt x="285022" y="-597"/>
                      <a:pt x="289796" y="-597"/>
                      <a:pt x="292183" y="1790"/>
                    </a:cubicBezTo>
                    <a:cubicBezTo>
                      <a:pt x="306507" y="11340"/>
                      <a:pt x="320831" y="18501"/>
                      <a:pt x="337542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68841" y="102056"/>
                      <a:pt x="502263" y="123541"/>
                      <a:pt x="533298" y="142639"/>
                    </a:cubicBezTo>
                    <a:cubicBezTo>
                      <a:pt x="547621" y="152188"/>
                      <a:pt x="561945" y="161737"/>
                      <a:pt x="576269" y="168899"/>
                    </a:cubicBezTo>
                    <a:cubicBezTo>
                      <a:pt x="581043" y="171287"/>
                      <a:pt x="581043" y="176061"/>
                      <a:pt x="578656" y="180836"/>
                    </a:cubicBezTo>
                    <a:cubicBezTo>
                      <a:pt x="576269" y="185610"/>
                      <a:pt x="571494" y="185610"/>
                      <a:pt x="566719" y="183223"/>
                    </a:cubicBezTo>
                    <a:cubicBezTo>
                      <a:pt x="552396" y="173674"/>
                      <a:pt x="538072" y="164125"/>
                      <a:pt x="523749" y="156963"/>
                    </a:cubicBezTo>
                    <a:cubicBezTo>
                      <a:pt x="492714" y="137865"/>
                      <a:pt x="461680" y="116379"/>
                      <a:pt x="428258" y="97281"/>
                    </a:cubicBezTo>
                    <a:cubicBezTo>
                      <a:pt x="394836" y="78183"/>
                      <a:pt x="361414" y="59085"/>
                      <a:pt x="330380" y="39987"/>
                    </a:cubicBezTo>
                    <a:cubicBezTo>
                      <a:pt x="316056" y="32825"/>
                      <a:pt x="304120" y="25663"/>
                      <a:pt x="289796" y="18501"/>
                    </a:cubicBezTo>
                    <a:cubicBezTo>
                      <a:pt x="199080" y="71021"/>
                      <a:pt x="108364" y="125928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3223"/>
                      <a:pt x="15260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5" name="Freeform 964">
                <a:extLst>
                  <a:ext uri="{FF2B5EF4-FFF2-40B4-BE49-F238E27FC236}">
                    <a16:creationId xmlns:a16="http://schemas.microsoft.com/office/drawing/2014/main" id="{C9FE3E6F-A1E2-4748-8FEF-3EAA5638CF18}"/>
                  </a:ext>
                </a:extLst>
              </p:cNvPr>
              <p:cNvSpPr/>
              <p:nvPr/>
            </p:nvSpPr>
            <p:spPr>
              <a:xfrm>
                <a:off x="1694863" y="269733"/>
                <a:ext cx="580223" cy="187997"/>
              </a:xfrm>
              <a:custGeom>
                <a:avLst/>
                <a:gdLst>
                  <a:gd name="connsiteX0" fmla="*/ 10486 w 580223"/>
                  <a:gd name="connsiteY0" fmla="*/ 187997 h 187997"/>
                  <a:gd name="connsiteX1" fmla="*/ 5711 w 580223"/>
                  <a:gd name="connsiteY1" fmla="*/ 187997 h 187997"/>
                  <a:gd name="connsiteX2" fmla="*/ 937 w 580223"/>
                  <a:gd name="connsiteY2" fmla="*/ 176061 h 187997"/>
                  <a:gd name="connsiteX3" fmla="*/ 8098 w 580223"/>
                  <a:gd name="connsiteY3" fmla="*/ 166512 h 187997"/>
                  <a:gd name="connsiteX4" fmla="*/ 285022 w 580223"/>
                  <a:gd name="connsiteY4" fmla="*/ 1790 h 187997"/>
                  <a:gd name="connsiteX5" fmla="*/ 294571 w 580223"/>
                  <a:gd name="connsiteY5" fmla="*/ 1790 h 187997"/>
                  <a:gd name="connsiteX6" fmla="*/ 337541 w 580223"/>
                  <a:gd name="connsiteY6" fmla="*/ 25663 h 187997"/>
                  <a:gd name="connsiteX7" fmla="*/ 437807 w 580223"/>
                  <a:gd name="connsiteY7" fmla="*/ 82958 h 187997"/>
                  <a:gd name="connsiteX8" fmla="*/ 533298 w 580223"/>
                  <a:gd name="connsiteY8" fmla="*/ 142639 h 187997"/>
                  <a:gd name="connsiteX9" fmla="*/ 576268 w 580223"/>
                  <a:gd name="connsiteY9" fmla="*/ 168899 h 187997"/>
                  <a:gd name="connsiteX10" fmla="*/ 578656 w 580223"/>
                  <a:gd name="connsiteY10" fmla="*/ 180836 h 187997"/>
                  <a:gd name="connsiteX11" fmla="*/ 566720 w 580223"/>
                  <a:gd name="connsiteY11" fmla="*/ 183223 h 187997"/>
                  <a:gd name="connsiteX12" fmla="*/ 523749 w 580223"/>
                  <a:gd name="connsiteY12" fmla="*/ 156963 h 187997"/>
                  <a:gd name="connsiteX13" fmla="*/ 428258 w 580223"/>
                  <a:gd name="connsiteY13" fmla="*/ 97281 h 187997"/>
                  <a:gd name="connsiteX14" fmla="*/ 327993 w 580223"/>
                  <a:gd name="connsiteY14" fmla="*/ 39987 h 187997"/>
                  <a:gd name="connsiteX15" fmla="*/ 289796 w 580223"/>
                  <a:gd name="connsiteY15" fmla="*/ 18501 h 187997"/>
                  <a:gd name="connsiteX16" fmla="*/ 20035 w 580223"/>
                  <a:gd name="connsiteY16" fmla="*/ 178448 h 187997"/>
                  <a:gd name="connsiteX17" fmla="*/ 20035 w 580223"/>
                  <a:gd name="connsiteY17" fmla="*/ 180836 h 187997"/>
                  <a:gd name="connsiteX18" fmla="*/ 10486 w 580223"/>
                  <a:gd name="connsiteY18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0223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101202" y="111605"/>
                      <a:pt x="191918" y="56698"/>
                      <a:pt x="285022" y="1790"/>
                    </a:cubicBezTo>
                    <a:cubicBezTo>
                      <a:pt x="287409" y="-597"/>
                      <a:pt x="292184" y="-597"/>
                      <a:pt x="294571" y="1790"/>
                    </a:cubicBezTo>
                    <a:cubicBezTo>
                      <a:pt x="308894" y="8952"/>
                      <a:pt x="323218" y="18501"/>
                      <a:pt x="337541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71229" y="102056"/>
                      <a:pt x="502263" y="123541"/>
                      <a:pt x="533298" y="142639"/>
                    </a:cubicBezTo>
                    <a:cubicBezTo>
                      <a:pt x="547621" y="152188"/>
                      <a:pt x="561945" y="161737"/>
                      <a:pt x="576268" y="168899"/>
                    </a:cubicBezTo>
                    <a:cubicBezTo>
                      <a:pt x="581043" y="171287"/>
                      <a:pt x="581043" y="176061"/>
                      <a:pt x="578656" y="180836"/>
                    </a:cubicBezTo>
                    <a:cubicBezTo>
                      <a:pt x="576268" y="185610"/>
                      <a:pt x="571494" y="185610"/>
                      <a:pt x="566720" y="183223"/>
                    </a:cubicBezTo>
                    <a:cubicBezTo>
                      <a:pt x="552396" y="173674"/>
                      <a:pt x="538072" y="166512"/>
                      <a:pt x="523749" y="156963"/>
                    </a:cubicBezTo>
                    <a:cubicBezTo>
                      <a:pt x="492714" y="137865"/>
                      <a:pt x="461680" y="116379"/>
                      <a:pt x="428258" y="97281"/>
                    </a:cubicBezTo>
                    <a:cubicBezTo>
                      <a:pt x="394836" y="78183"/>
                      <a:pt x="361414" y="59085"/>
                      <a:pt x="327993" y="39987"/>
                    </a:cubicBezTo>
                    <a:cubicBezTo>
                      <a:pt x="316056" y="32825"/>
                      <a:pt x="301732" y="25663"/>
                      <a:pt x="289796" y="18501"/>
                    </a:cubicBezTo>
                    <a:cubicBezTo>
                      <a:pt x="199080" y="71021"/>
                      <a:pt x="110751" y="125928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8" y="185610"/>
                      <a:pt x="12873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6" name="Freeform 965">
                <a:extLst>
                  <a:ext uri="{FF2B5EF4-FFF2-40B4-BE49-F238E27FC236}">
                    <a16:creationId xmlns:a16="http://schemas.microsoft.com/office/drawing/2014/main" id="{C5EB1F32-97CD-7F4A-99BA-4A9656C50FFA}"/>
                  </a:ext>
                </a:extLst>
              </p:cNvPr>
              <p:cNvSpPr/>
              <p:nvPr/>
            </p:nvSpPr>
            <p:spPr>
              <a:xfrm>
                <a:off x="3437570" y="272120"/>
                <a:ext cx="577836" cy="185610"/>
              </a:xfrm>
              <a:custGeom>
                <a:avLst/>
                <a:gdLst>
                  <a:gd name="connsiteX0" fmla="*/ 10486 w 577836"/>
                  <a:gd name="connsiteY0" fmla="*/ 185610 h 185610"/>
                  <a:gd name="connsiteX1" fmla="*/ 5711 w 577836"/>
                  <a:gd name="connsiteY1" fmla="*/ 185610 h 185610"/>
                  <a:gd name="connsiteX2" fmla="*/ 937 w 577836"/>
                  <a:gd name="connsiteY2" fmla="*/ 173674 h 185610"/>
                  <a:gd name="connsiteX3" fmla="*/ 8098 w 577836"/>
                  <a:gd name="connsiteY3" fmla="*/ 164125 h 185610"/>
                  <a:gd name="connsiteX4" fmla="*/ 282634 w 577836"/>
                  <a:gd name="connsiteY4" fmla="*/ 1790 h 185610"/>
                  <a:gd name="connsiteX5" fmla="*/ 292183 w 577836"/>
                  <a:gd name="connsiteY5" fmla="*/ 1790 h 185610"/>
                  <a:gd name="connsiteX6" fmla="*/ 335154 w 577836"/>
                  <a:gd name="connsiteY6" fmla="*/ 25663 h 185610"/>
                  <a:gd name="connsiteX7" fmla="*/ 435420 w 577836"/>
                  <a:gd name="connsiteY7" fmla="*/ 82958 h 185610"/>
                  <a:gd name="connsiteX8" fmla="*/ 530910 w 577836"/>
                  <a:gd name="connsiteY8" fmla="*/ 142639 h 185610"/>
                  <a:gd name="connsiteX9" fmla="*/ 573881 w 577836"/>
                  <a:gd name="connsiteY9" fmla="*/ 168899 h 185610"/>
                  <a:gd name="connsiteX10" fmla="*/ 576268 w 577836"/>
                  <a:gd name="connsiteY10" fmla="*/ 180836 h 185610"/>
                  <a:gd name="connsiteX11" fmla="*/ 564332 w 577836"/>
                  <a:gd name="connsiteY11" fmla="*/ 183223 h 185610"/>
                  <a:gd name="connsiteX12" fmla="*/ 521361 w 577836"/>
                  <a:gd name="connsiteY12" fmla="*/ 156963 h 185610"/>
                  <a:gd name="connsiteX13" fmla="*/ 425870 w 577836"/>
                  <a:gd name="connsiteY13" fmla="*/ 97281 h 185610"/>
                  <a:gd name="connsiteX14" fmla="*/ 325605 w 577836"/>
                  <a:gd name="connsiteY14" fmla="*/ 39987 h 185610"/>
                  <a:gd name="connsiteX15" fmla="*/ 287409 w 577836"/>
                  <a:gd name="connsiteY15" fmla="*/ 18501 h 185610"/>
                  <a:gd name="connsiteX16" fmla="*/ 17647 w 577836"/>
                  <a:gd name="connsiteY16" fmla="*/ 178448 h 185610"/>
                  <a:gd name="connsiteX17" fmla="*/ 17647 w 577836"/>
                  <a:gd name="connsiteY17" fmla="*/ 180836 h 185610"/>
                  <a:gd name="connsiteX18" fmla="*/ 10486 w 577836"/>
                  <a:gd name="connsiteY18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7836" h="185610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98814" y="109218"/>
                      <a:pt x="191918" y="54310"/>
                      <a:pt x="282634" y="1790"/>
                    </a:cubicBezTo>
                    <a:cubicBezTo>
                      <a:pt x="285022" y="-597"/>
                      <a:pt x="289796" y="-597"/>
                      <a:pt x="292183" y="1790"/>
                    </a:cubicBezTo>
                    <a:cubicBezTo>
                      <a:pt x="306507" y="8952"/>
                      <a:pt x="320831" y="18501"/>
                      <a:pt x="335154" y="25663"/>
                    </a:cubicBezTo>
                    <a:cubicBezTo>
                      <a:pt x="368576" y="44761"/>
                      <a:pt x="401998" y="63859"/>
                      <a:pt x="435420" y="82958"/>
                    </a:cubicBezTo>
                    <a:cubicBezTo>
                      <a:pt x="466454" y="102056"/>
                      <a:pt x="499876" y="123541"/>
                      <a:pt x="530910" y="142639"/>
                    </a:cubicBezTo>
                    <a:cubicBezTo>
                      <a:pt x="545234" y="152188"/>
                      <a:pt x="559558" y="161737"/>
                      <a:pt x="573881" y="168899"/>
                    </a:cubicBezTo>
                    <a:cubicBezTo>
                      <a:pt x="578656" y="171287"/>
                      <a:pt x="578656" y="176061"/>
                      <a:pt x="576268" y="180836"/>
                    </a:cubicBezTo>
                    <a:cubicBezTo>
                      <a:pt x="573881" y="185610"/>
                      <a:pt x="569106" y="185610"/>
                      <a:pt x="564332" y="183223"/>
                    </a:cubicBezTo>
                    <a:cubicBezTo>
                      <a:pt x="550009" y="173674"/>
                      <a:pt x="535685" y="164125"/>
                      <a:pt x="521361" y="156963"/>
                    </a:cubicBezTo>
                    <a:cubicBezTo>
                      <a:pt x="490327" y="137865"/>
                      <a:pt x="459292" y="116379"/>
                      <a:pt x="425870" y="97281"/>
                    </a:cubicBezTo>
                    <a:cubicBezTo>
                      <a:pt x="392449" y="78183"/>
                      <a:pt x="359027" y="59085"/>
                      <a:pt x="325605" y="39987"/>
                    </a:cubicBezTo>
                    <a:cubicBezTo>
                      <a:pt x="313669" y="32825"/>
                      <a:pt x="299345" y="25663"/>
                      <a:pt x="287409" y="18501"/>
                    </a:cubicBezTo>
                    <a:cubicBezTo>
                      <a:pt x="196693" y="71021"/>
                      <a:pt x="105976" y="125928"/>
                      <a:pt x="17647" y="178448"/>
                    </a:cubicBezTo>
                    <a:cubicBezTo>
                      <a:pt x="17647" y="178448"/>
                      <a:pt x="17647" y="180836"/>
                      <a:pt x="17647" y="180836"/>
                    </a:cubicBezTo>
                    <a:cubicBezTo>
                      <a:pt x="15260" y="183223"/>
                      <a:pt x="12873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7" name="Freeform 966">
                <a:extLst>
                  <a:ext uri="{FF2B5EF4-FFF2-40B4-BE49-F238E27FC236}">
                    <a16:creationId xmlns:a16="http://schemas.microsoft.com/office/drawing/2014/main" id="{6E252168-F7B7-474D-A029-834EB77FF0A4}"/>
                  </a:ext>
                </a:extLst>
              </p:cNvPr>
              <p:cNvSpPr/>
              <p:nvPr/>
            </p:nvSpPr>
            <p:spPr>
              <a:xfrm>
                <a:off x="5177889" y="269733"/>
                <a:ext cx="580223" cy="187997"/>
              </a:xfrm>
              <a:custGeom>
                <a:avLst/>
                <a:gdLst>
                  <a:gd name="connsiteX0" fmla="*/ 10486 w 580223"/>
                  <a:gd name="connsiteY0" fmla="*/ 187997 h 187997"/>
                  <a:gd name="connsiteX1" fmla="*/ 5711 w 580223"/>
                  <a:gd name="connsiteY1" fmla="*/ 187997 h 187997"/>
                  <a:gd name="connsiteX2" fmla="*/ 937 w 580223"/>
                  <a:gd name="connsiteY2" fmla="*/ 176061 h 187997"/>
                  <a:gd name="connsiteX3" fmla="*/ 8098 w 580223"/>
                  <a:gd name="connsiteY3" fmla="*/ 166512 h 187997"/>
                  <a:gd name="connsiteX4" fmla="*/ 285022 w 580223"/>
                  <a:gd name="connsiteY4" fmla="*/ 1790 h 187997"/>
                  <a:gd name="connsiteX5" fmla="*/ 294571 w 580223"/>
                  <a:gd name="connsiteY5" fmla="*/ 1790 h 187997"/>
                  <a:gd name="connsiteX6" fmla="*/ 337542 w 580223"/>
                  <a:gd name="connsiteY6" fmla="*/ 25663 h 187997"/>
                  <a:gd name="connsiteX7" fmla="*/ 437807 w 580223"/>
                  <a:gd name="connsiteY7" fmla="*/ 82958 h 187997"/>
                  <a:gd name="connsiteX8" fmla="*/ 533298 w 580223"/>
                  <a:gd name="connsiteY8" fmla="*/ 142639 h 187997"/>
                  <a:gd name="connsiteX9" fmla="*/ 576269 w 580223"/>
                  <a:gd name="connsiteY9" fmla="*/ 168899 h 187997"/>
                  <a:gd name="connsiteX10" fmla="*/ 578656 w 580223"/>
                  <a:gd name="connsiteY10" fmla="*/ 180836 h 187997"/>
                  <a:gd name="connsiteX11" fmla="*/ 566719 w 580223"/>
                  <a:gd name="connsiteY11" fmla="*/ 183223 h 187997"/>
                  <a:gd name="connsiteX12" fmla="*/ 523748 w 580223"/>
                  <a:gd name="connsiteY12" fmla="*/ 156963 h 187997"/>
                  <a:gd name="connsiteX13" fmla="*/ 428258 w 580223"/>
                  <a:gd name="connsiteY13" fmla="*/ 97281 h 187997"/>
                  <a:gd name="connsiteX14" fmla="*/ 330380 w 580223"/>
                  <a:gd name="connsiteY14" fmla="*/ 39987 h 187997"/>
                  <a:gd name="connsiteX15" fmla="*/ 289796 w 580223"/>
                  <a:gd name="connsiteY15" fmla="*/ 18501 h 187997"/>
                  <a:gd name="connsiteX16" fmla="*/ 20035 w 580223"/>
                  <a:gd name="connsiteY16" fmla="*/ 178448 h 187997"/>
                  <a:gd name="connsiteX17" fmla="*/ 20035 w 580223"/>
                  <a:gd name="connsiteY17" fmla="*/ 180836 h 187997"/>
                  <a:gd name="connsiteX18" fmla="*/ 10486 w 580223"/>
                  <a:gd name="connsiteY18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0223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101202" y="111605"/>
                      <a:pt x="191918" y="56698"/>
                      <a:pt x="285022" y="1790"/>
                    </a:cubicBezTo>
                    <a:cubicBezTo>
                      <a:pt x="287409" y="-597"/>
                      <a:pt x="292183" y="-597"/>
                      <a:pt x="294571" y="1790"/>
                    </a:cubicBezTo>
                    <a:cubicBezTo>
                      <a:pt x="308894" y="11340"/>
                      <a:pt x="323218" y="18501"/>
                      <a:pt x="337542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71229" y="102056"/>
                      <a:pt x="502263" y="123541"/>
                      <a:pt x="533298" y="142639"/>
                    </a:cubicBezTo>
                    <a:cubicBezTo>
                      <a:pt x="547621" y="152188"/>
                      <a:pt x="561945" y="161737"/>
                      <a:pt x="576269" y="168899"/>
                    </a:cubicBezTo>
                    <a:cubicBezTo>
                      <a:pt x="581043" y="171287"/>
                      <a:pt x="581043" y="176061"/>
                      <a:pt x="578656" y="180836"/>
                    </a:cubicBezTo>
                    <a:cubicBezTo>
                      <a:pt x="576269" y="185610"/>
                      <a:pt x="571494" y="185610"/>
                      <a:pt x="566719" y="183223"/>
                    </a:cubicBezTo>
                    <a:cubicBezTo>
                      <a:pt x="552396" y="173674"/>
                      <a:pt x="538072" y="166512"/>
                      <a:pt x="523748" y="156963"/>
                    </a:cubicBezTo>
                    <a:cubicBezTo>
                      <a:pt x="492714" y="137865"/>
                      <a:pt x="461680" y="116379"/>
                      <a:pt x="428258" y="97281"/>
                    </a:cubicBezTo>
                    <a:cubicBezTo>
                      <a:pt x="394836" y="78183"/>
                      <a:pt x="361414" y="59085"/>
                      <a:pt x="330380" y="39987"/>
                    </a:cubicBezTo>
                    <a:cubicBezTo>
                      <a:pt x="316056" y="32825"/>
                      <a:pt x="304120" y="25663"/>
                      <a:pt x="289796" y="18501"/>
                    </a:cubicBezTo>
                    <a:cubicBezTo>
                      <a:pt x="199080" y="71021"/>
                      <a:pt x="110751" y="125928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5610"/>
                      <a:pt x="15260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8" name="Freeform 967">
                <a:extLst>
                  <a:ext uri="{FF2B5EF4-FFF2-40B4-BE49-F238E27FC236}">
                    <a16:creationId xmlns:a16="http://schemas.microsoft.com/office/drawing/2014/main" id="{CCDED757-FE87-7C49-9CD0-54ABF853F23E}"/>
                  </a:ext>
                </a:extLst>
              </p:cNvPr>
              <p:cNvSpPr/>
              <p:nvPr/>
            </p:nvSpPr>
            <p:spPr>
              <a:xfrm>
                <a:off x="3437570" y="6307137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1 h 187178"/>
                  <a:gd name="connsiteX1" fmla="*/ 5711 w 577836"/>
                  <a:gd name="connsiteY1" fmla="*/ 185611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51600 w 577836"/>
                  <a:gd name="connsiteY4" fmla="*/ 20888 h 187178"/>
                  <a:gd name="connsiteX5" fmla="*/ 285022 w 577836"/>
                  <a:gd name="connsiteY5" fmla="*/ 1791 h 187178"/>
                  <a:gd name="connsiteX6" fmla="*/ 294570 w 577836"/>
                  <a:gd name="connsiteY6" fmla="*/ 1791 h 187178"/>
                  <a:gd name="connsiteX7" fmla="*/ 339929 w 577836"/>
                  <a:gd name="connsiteY7" fmla="*/ 28051 h 187178"/>
                  <a:gd name="connsiteX8" fmla="*/ 437807 w 577836"/>
                  <a:gd name="connsiteY8" fmla="*/ 85345 h 187178"/>
                  <a:gd name="connsiteX9" fmla="*/ 533297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8 w 577836"/>
                  <a:gd name="connsiteY11" fmla="*/ 183223 h 187178"/>
                  <a:gd name="connsiteX12" fmla="*/ 564332 w 577836"/>
                  <a:gd name="connsiteY12" fmla="*/ 185611 h 187178"/>
                  <a:gd name="connsiteX13" fmla="*/ 523748 w 577836"/>
                  <a:gd name="connsiteY13" fmla="*/ 159350 h 187178"/>
                  <a:gd name="connsiteX14" fmla="*/ 428258 w 577836"/>
                  <a:gd name="connsiteY14" fmla="*/ 99669 h 187178"/>
                  <a:gd name="connsiteX15" fmla="*/ 330380 w 577836"/>
                  <a:gd name="connsiteY15" fmla="*/ 42374 h 187178"/>
                  <a:gd name="connsiteX16" fmla="*/ 289796 w 577836"/>
                  <a:gd name="connsiteY16" fmla="*/ 20888 h 187178"/>
                  <a:gd name="connsiteX17" fmla="*/ 261149 w 577836"/>
                  <a:gd name="connsiteY17" fmla="*/ 37600 h 187178"/>
                  <a:gd name="connsiteX18" fmla="*/ 20034 w 577836"/>
                  <a:gd name="connsiteY18" fmla="*/ 180836 h 187178"/>
                  <a:gd name="connsiteX19" fmla="*/ 20034 w 577836"/>
                  <a:gd name="connsiteY19" fmla="*/ 183223 h 187178"/>
                  <a:gd name="connsiteX20" fmla="*/ 10486 w 577836"/>
                  <a:gd name="connsiteY20" fmla="*/ 185611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1"/>
                    </a:moveTo>
                    <a:cubicBezTo>
                      <a:pt x="8098" y="185611"/>
                      <a:pt x="8098" y="185611"/>
                      <a:pt x="5711" y="185611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9266" y="116379"/>
                      <a:pt x="170433" y="68634"/>
                      <a:pt x="251600" y="20888"/>
                    </a:cubicBezTo>
                    <a:lnTo>
                      <a:pt x="285022" y="1791"/>
                    </a:lnTo>
                    <a:cubicBezTo>
                      <a:pt x="287409" y="-597"/>
                      <a:pt x="292183" y="-597"/>
                      <a:pt x="294570" y="1791"/>
                    </a:cubicBezTo>
                    <a:cubicBezTo>
                      <a:pt x="308894" y="11339"/>
                      <a:pt x="323218" y="18502"/>
                      <a:pt x="339929" y="28051"/>
                    </a:cubicBezTo>
                    <a:cubicBezTo>
                      <a:pt x="373350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9"/>
                      <a:pt x="533297" y="145027"/>
                    </a:cubicBezTo>
                    <a:cubicBezTo>
                      <a:pt x="547621" y="154576"/>
                      <a:pt x="561945" y="161738"/>
                      <a:pt x="573881" y="171287"/>
                    </a:cubicBezTo>
                    <a:cubicBezTo>
                      <a:pt x="578656" y="173674"/>
                      <a:pt x="578656" y="178448"/>
                      <a:pt x="576268" y="183223"/>
                    </a:cubicBezTo>
                    <a:cubicBezTo>
                      <a:pt x="573881" y="187997"/>
                      <a:pt x="569106" y="187997"/>
                      <a:pt x="564332" y="185611"/>
                    </a:cubicBezTo>
                    <a:cubicBezTo>
                      <a:pt x="550009" y="176061"/>
                      <a:pt x="535685" y="168899"/>
                      <a:pt x="523748" y="159350"/>
                    </a:cubicBezTo>
                    <a:cubicBezTo>
                      <a:pt x="492714" y="140252"/>
                      <a:pt x="459292" y="118767"/>
                      <a:pt x="428258" y="99669"/>
                    </a:cubicBezTo>
                    <a:cubicBezTo>
                      <a:pt x="394836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1"/>
                      <a:pt x="289796" y="20888"/>
                    </a:cubicBezTo>
                    <a:lnTo>
                      <a:pt x="261149" y="37600"/>
                    </a:lnTo>
                    <a:cubicBezTo>
                      <a:pt x="179982" y="85345"/>
                      <a:pt x="101202" y="133090"/>
                      <a:pt x="20034" y="180836"/>
                    </a:cubicBezTo>
                    <a:cubicBezTo>
                      <a:pt x="20034" y="180836"/>
                      <a:pt x="20034" y="183223"/>
                      <a:pt x="20034" y="183223"/>
                    </a:cubicBezTo>
                    <a:cubicBezTo>
                      <a:pt x="15260" y="183223"/>
                      <a:pt x="12873" y="185611"/>
                      <a:pt x="1048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69" name="Freeform 968">
                <a:extLst>
                  <a:ext uri="{FF2B5EF4-FFF2-40B4-BE49-F238E27FC236}">
                    <a16:creationId xmlns:a16="http://schemas.microsoft.com/office/drawing/2014/main" id="{E8DDBB1D-8445-C142-B0B7-12B374304930}"/>
                  </a:ext>
                </a:extLst>
              </p:cNvPr>
              <p:cNvSpPr/>
              <p:nvPr/>
            </p:nvSpPr>
            <p:spPr>
              <a:xfrm>
                <a:off x="818735" y="1782556"/>
                <a:ext cx="591528" cy="183928"/>
              </a:xfrm>
              <a:custGeom>
                <a:avLst/>
                <a:gdLst>
                  <a:gd name="connsiteX0" fmla="*/ 12873 w 591528"/>
                  <a:gd name="connsiteY0" fmla="*/ 183928 h 183928"/>
                  <a:gd name="connsiteX1" fmla="*/ 5711 w 591528"/>
                  <a:gd name="connsiteY1" fmla="*/ 181541 h 183928"/>
                  <a:gd name="connsiteX2" fmla="*/ 937 w 591528"/>
                  <a:gd name="connsiteY2" fmla="*/ 169605 h 183928"/>
                  <a:gd name="connsiteX3" fmla="*/ 12873 w 591528"/>
                  <a:gd name="connsiteY3" fmla="*/ 164830 h 183928"/>
                  <a:gd name="connsiteX4" fmla="*/ 12873 w 591528"/>
                  <a:gd name="connsiteY4" fmla="*/ 164830 h 183928"/>
                  <a:gd name="connsiteX5" fmla="*/ 156109 w 591528"/>
                  <a:gd name="connsiteY5" fmla="*/ 78888 h 183928"/>
                  <a:gd name="connsiteX6" fmla="*/ 273085 w 591528"/>
                  <a:gd name="connsiteY6" fmla="*/ 7270 h 183928"/>
                  <a:gd name="connsiteX7" fmla="*/ 316056 w 591528"/>
                  <a:gd name="connsiteY7" fmla="*/ 7270 h 183928"/>
                  <a:gd name="connsiteX8" fmla="*/ 502263 w 591528"/>
                  <a:gd name="connsiteY8" fmla="*/ 119472 h 183928"/>
                  <a:gd name="connsiteX9" fmla="*/ 518974 w 591528"/>
                  <a:gd name="connsiteY9" fmla="*/ 129021 h 183928"/>
                  <a:gd name="connsiteX10" fmla="*/ 564332 w 591528"/>
                  <a:gd name="connsiteY10" fmla="*/ 155281 h 183928"/>
                  <a:gd name="connsiteX11" fmla="*/ 585818 w 591528"/>
                  <a:gd name="connsiteY11" fmla="*/ 167218 h 183928"/>
                  <a:gd name="connsiteX12" fmla="*/ 590592 w 591528"/>
                  <a:gd name="connsiteY12" fmla="*/ 179154 h 183928"/>
                  <a:gd name="connsiteX13" fmla="*/ 578656 w 591528"/>
                  <a:gd name="connsiteY13" fmla="*/ 181541 h 183928"/>
                  <a:gd name="connsiteX14" fmla="*/ 557170 w 591528"/>
                  <a:gd name="connsiteY14" fmla="*/ 169605 h 183928"/>
                  <a:gd name="connsiteX15" fmla="*/ 509425 w 591528"/>
                  <a:gd name="connsiteY15" fmla="*/ 143345 h 183928"/>
                  <a:gd name="connsiteX16" fmla="*/ 492714 w 591528"/>
                  <a:gd name="connsiteY16" fmla="*/ 133796 h 183928"/>
                  <a:gd name="connsiteX17" fmla="*/ 306507 w 591528"/>
                  <a:gd name="connsiteY17" fmla="*/ 21594 h 183928"/>
                  <a:gd name="connsiteX18" fmla="*/ 280247 w 591528"/>
                  <a:gd name="connsiteY18" fmla="*/ 21594 h 183928"/>
                  <a:gd name="connsiteX19" fmla="*/ 163271 w 591528"/>
                  <a:gd name="connsiteY19" fmla="*/ 93212 h 183928"/>
                  <a:gd name="connsiteX20" fmla="*/ 15260 w 591528"/>
                  <a:gd name="connsiteY20" fmla="*/ 181541 h 183928"/>
                  <a:gd name="connsiteX21" fmla="*/ 12873 w 591528"/>
                  <a:gd name="connsiteY21" fmla="*/ 183928 h 183928"/>
                  <a:gd name="connsiteX22" fmla="*/ 8098 w 591528"/>
                  <a:gd name="connsiteY22" fmla="*/ 167218 h 183928"/>
                  <a:gd name="connsiteX23" fmla="*/ 8098 w 591528"/>
                  <a:gd name="connsiteY23" fmla="*/ 167218 h 183928"/>
                  <a:gd name="connsiteX24" fmla="*/ 8098 w 591528"/>
                  <a:gd name="connsiteY24" fmla="*/ 167218 h 18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1528" h="183928">
                    <a:moveTo>
                      <a:pt x="12873" y="183928"/>
                    </a:moveTo>
                    <a:cubicBezTo>
                      <a:pt x="10486" y="183928"/>
                      <a:pt x="5711" y="181541"/>
                      <a:pt x="5711" y="181541"/>
                    </a:cubicBezTo>
                    <a:cubicBezTo>
                      <a:pt x="937" y="179154"/>
                      <a:pt x="-1451" y="171992"/>
                      <a:pt x="937" y="169605"/>
                    </a:cubicBezTo>
                    <a:cubicBezTo>
                      <a:pt x="3324" y="164830"/>
                      <a:pt x="8098" y="162443"/>
                      <a:pt x="12873" y="164830"/>
                    </a:cubicBezTo>
                    <a:cubicBezTo>
                      <a:pt x="12873" y="164830"/>
                      <a:pt x="12873" y="164830"/>
                      <a:pt x="12873" y="164830"/>
                    </a:cubicBezTo>
                    <a:cubicBezTo>
                      <a:pt x="60618" y="136183"/>
                      <a:pt x="108364" y="107536"/>
                      <a:pt x="156109" y="78888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0194" y="83663"/>
                      <a:pt x="502263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9" y="145732"/>
                      <a:pt x="564332" y="155281"/>
                    </a:cubicBezTo>
                    <a:cubicBezTo>
                      <a:pt x="571494" y="160056"/>
                      <a:pt x="578656" y="162443"/>
                      <a:pt x="585818" y="167218"/>
                    </a:cubicBezTo>
                    <a:cubicBezTo>
                      <a:pt x="590592" y="169605"/>
                      <a:pt x="592979" y="174379"/>
                      <a:pt x="590592" y="179154"/>
                    </a:cubicBezTo>
                    <a:cubicBezTo>
                      <a:pt x="588205" y="181541"/>
                      <a:pt x="583430" y="183928"/>
                      <a:pt x="578656" y="181541"/>
                    </a:cubicBezTo>
                    <a:cubicBezTo>
                      <a:pt x="571494" y="176767"/>
                      <a:pt x="564332" y="174379"/>
                      <a:pt x="557170" y="169605"/>
                    </a:cubicBezTo>
                    <a:cubicBezTo>
                      <a:pt x="540459" y="162443"/>
                      <a:pt x="526136" y="152894"/>
                      <a:pt x="509425" y="143345"/>
                    </a:cubicBezTo>
                    <a:lnTo>
                      <a:pt x="492714" y="133796"/>
                    </a:lnTo>
                    <a:cubicBezTo>
                      <a:pt x="430645" y="97987"/>
                      <a:pt x="366189" y="59790"/>
                      <a:pt x="306507" y="21594"/>
                    </a:cubicBezTo>
                    <a:cubicBezTo>
                      <a:pt x="296958" y="14432"/>
                      <a:pt x="289796" y="16820"/>
                      <a:pt x="280247" y="21594"/>
                    </a:cubicBezTo>
                    <a:lnTo>
                      <a:pt x="163271" y="93212"/>
                    </a:lnTo>
                    <a:cubicBezTo>
                      <a:pt x="113138" y="121859"/>
                      <a:pt x="65393" y="152894"/>
                      <a:pt x="15260" y="181541"/>
                    </a:cubicBezTo>
                    <a:cubicBezTo>
                      <a:pt x="15260" y="183928"/>
                      <a:pt x="12873" y="183928"/>
                      <a:pt x="12873" y="183928"/>
                    </a:cubicBezTo>
                    <a:close/>
                    <a:moveTo>
                      <a:pt x="8098" y="167218"/>
                    </a:moveTo>
                    <a:cubicBezTo>
                      <a:pt x="8098" y="167218"/>
                      <a:pt x="8098" y="167218"/>
                      <a:pt x="8098" y="167218"/>
                    </a:cubicBezTo>
                    <a:cubicBezTo>
                      <a:pt x="8098" y="167218"/>
                      <a:pt x="8098" y="167218"/>
                      <a:pt x="8098" y="16721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0" name="Freeform 969">
                <a:extLst>
                  <a:ext uri="{FF2B5EF4-FFF2-40B4-BE49-F238E27FC236}">
                    <a16:creationId xmlns:a16="http://schemas.microsoft.com/office/drawing/2014/main" id="{CA8BA871-AA91-D944-A959-EDD7B535FDEC}"/>
                  </a:ext>
                </a:extLst>
              </p:cNvPr>
              <p:cNvSpPr/>
              <p:nvPr/>
            </p:nvSpPr>
            <p:spPr>
              <a:xfrm>
                <a:off x="2561442" y="1780169"/>
                <a:ext cx="591528" cy="186315"/>
              </a:xfrm>
              <a:custGeom>
                <a:avLst/>
                <a:gdLst>
                  <a:gd name="connsiteX0" fmla="*/ 12873 w 591528"/>
                  <a:gd name="connsiteY0" fmla="*/ 186316 h 186315"/>
                  <a:gd name="connsiteX1" fmla="*/ 5711 w 591528"/>
                  <a:gd name="connsiteY1" fmla="*/ 183928 h 186315"/>
                  <a:gd name="connsiteX2" fmla="*/ 937 w 591528"/>
                  <a:gd name="connsiteY2" fmla="*/ 171992 h 186315"/>
                  <a:gd name="connsiteX3" fmla="*/ 12873 w 591528"/>
                  <a:gd name="connsiteY3" fmla="*/ 167218 h 186315"/>
                  <a:gd name="connsiteX4" fmla="*/ 12873 w 591528"/>
                  <a:gd name="connsiteY4" fmla="*/ 167218 h 186315"/>
                  <a:gd name="connsiteX5" fmla="*/ 153722 w 591528"/>
                  <a:gd name="connsiteY5" fmla="*/ 81276 h 186315"/>
                  <a:gd name="connsiteX6" fmla="*/ 273085 w 591528"/>
                  <a:gd name="connsiteY6" fmla="*/ 7270 h 186315"/>
                  <a:gd name="connsiteX7" fmla="*/ 316056 w 591528"/>
                  <a:gd name="connsiteY7" fmla="*/ 7270 h 186315"/>
                  <a:gd name="connsiteX8" fmla="*/ 504650 w 591528"/>
                  <a:gd name="connsiteY8" fmla="*/ 119472 h 186315"/>
                  <a:gd name="connsiteX9" fmla="*/ 518974 w 591528"/>
                  <a:gd name="connsiteY9" fmla="*/ 129021 h 186315"/>
                  <a:gd name="connsiteX10" fmla="*/ 564332 w 591528"/>
                  <a:gd name="connsiteY10" fmla="*/ 155281 h 186315"/>
                  <a:gd name="connsiteX11" fmla="*/ 585817 w 591528"/>
                  <a:gd name="connsiteY11" fmla="*/ 167218 h 186315"/>
                  <a:gd name="connsiteX12" fmla="*/ 590592 w 591528"/>
                  <a:gd name="connsiteY12" fmla="*/ 179154 h 186315"/>
                  <a:gd name="connsiteX13" fmla="*/ 578656 w 591528"/>
                  <a:gd name="connsiteY13" fmla="*/ 183928 h 186315"/>
                  <a:gd name="connsiteX14" fmla="*/ 557170 w 591528"/>
                  <a:gd name="connsiteY14" fmla="*/ 171992 h 186315"/>
                  <a:gd name="connsiteX15" fmla="*/ 509425 w 591528"/>
                  <a:gd name="connsiteY15" fmla="*/ 145732 h 186315"/>
                  <a:gd name="connsiteX16" fmla="*/ 495101 w 591528"/>
                  <a:gd name="connsiteY16" fmla="*/ 136183 h 186315"/>
                  <a:gd name="connsiteX17" fmla="*/ 306507 w 591528"/>
                  <a:gd name="connsiteY17" fmla="*/ 21594 h 186315"/>
                  <a:gd name="connsiteX18" fmla="*/ 280247 w 591528"/>
                  <a:gd name="connsiteY18" fmla="*/ 21594 h 186315"/>
                  <a:gd name="connsiteX19" fmla="*/ 160884 w 591528"/>
                  <a:gd name="connsiteY19" fmla="*/ 95599 h 186315"/>
                  <a:gd name="connsiteX20" fmla="*/ 17647 w 591528"/>
                  <a:gd name="connsiteY20" fmla="*/ 183928 h 186315"/>
                  <a:gd name="connsiteX21" fmla="*/ 12873 w 591528"/>
                  <a:gd name="connsiteY21" fmla="*/ 186316 h 186315"/>
                  <a:gd name="connsiteX22" fmla="*/ 8098 w 591528"/>
                  <a:gd name="connsiteY22" fmla="*/ 169605 h 186315"/>
                  <a:gd name="connsiteX23" fmla="*/ 8098 w 591528"/>
                  <a:gd name="connsiteY23" fmla="*/ 169605 h 186315"/>
                  <a:gd name="connsiteX24" fmla="*/ 8098 w 591528"/>
                  <a:gd name="connsiteY24" fmla="*/ 169605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1528" h="186315">
                    <a:moveTo>
                      <a:pt x="12873" y="186316"/>
                    </a:moveTo>
                    <a:cubicBezTo>
                      <a:pt x="10486" y="186316"/>
                      <a:pt x="5711" y="183928"/>
                      <a:pt x="5711" y="183928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60618" y="138570"/>
                      <a:pt x="105976" y="109923"/>
                      <a:pt x="153722" y="81276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8" y="145732"/>
                      <a:pt x="564332" y="155281"/>
                    </a:cubicBezTo>
                    <a:cubicBezTo>
                      <a:pt x="571494" y="160056"/>
                      <a:pt x="578656" y="162443"/>
                      <a:pt x="585817" y="167218"/>
                    </a:cubicBezTo>
                    <a:cubicBezTo>
                      <a:pt x="590592" y="169605"/>
                      <a:pt x="592979" y="174379"/>
                      <a:pt x="590592" y="179154"/>
                    </a:cubicBezTo>
                    <a:cubicBezTo>
                      <a:pt x="588205" y="183928"/>
                      <a:pt x="583430" y="183928"/>
                      <a:pt x="578656" y="183928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4830"/>
                      <a:pt x="526136" y="155281"/>
                      <a:pt x="509425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6507" y="21594"/>
                    </a:cubicBezTo>
                    <a:cubicBezTo>
                      <a:pt x="296958" y="14432"/>
                      <a:pt x="289796" y="16820"/>
                      <a:pt x="280247" y="21594"/>
                    </a:cubicBezTo>
                    <a:lnTo>
                      <a:pt x="160884" y="95599"/>
                    </a:lnTo>
                    <a:cubicBezTo>
                      <a:pt x="113138" y="124247"/>
                      <a:pt x="65393" y="155281"/>
                      <a:pt x="17647" y="183928"/>
                    </a:cubicBezTo>
                    <a:cubicBezTo>
                      <a:pt x="15260" y="186316"/>
                      <a:pt x="12873" y="186316"/>
                      <a:pt x="12873" y="186316"/>
                    </a:cubicBezTo>
                    <a:close/>
                    <a:moveTo>
                      <a:pt x="8098" y="169605"/>
                    </a:moveTo>
                    <a:cubicBezTo>
                      <a:pt x="8098" y="169605"/>
                      <a:pt x="8098" y="169605"/>
                      <a:pt x="8098" y="169605"/>
                    </a:cubicBezTo>
                    <a:cubicBezTo>
                      <a:pt x="8098" y="169605"/>
                      <a:pt x="8098" y="169605"/>
                      <a:pt x="8098" y="16960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1" name="Freeform 970">
                <a:extLst>
                  <a:ext uri="{FF2B5EF4-FFF2-40B4-BE49-F238E27FC236}">
                    <a16:creationId xmlns:a16="http://schemas.microsoft.com/office/drawing/2014/main" id="{84F19ABD-5BC9-1948-AF76-650DB8D59091}"/>
                  </a:ext>
                </a:extLst>
              </p:cNvPr>
              <p:cNvSpPr/>
              <p:nvPr/>
            </p:nvSpPr>
            <p:spPr>
              <a:xfrm>
                <a:off x="-47842" y="6307137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1 h 187178"/>
                  <a:gd name="connsiteX1" fmla="*/ 5711 w 577836"/>
                  <a:gd name="connsiteY1" fmla="*/ 185611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51600 w 577836"/>
                  <a:gd name="connsiteY4" fmla="*/ 20888 h 187178"/>
                  <a:gd name="connsiteX5" fmla="*/ 285022 w 577836"/>
                  <a:gd name="connsiteY5" fmla="*/ 1791 h 187178"/>
                  <a:gd name="connsiteX6" fmla="*/ 294571 w 577836"/>
                  <a:gd name="connsiteY6" fmla="*/ 1791 h 187178"/>
                  <a:gd name="connsiteX7" fmla="*/ 339929 w 577836"/>
                  <a:gd name="connsiteY7" fmla="*/ 28051 h 187178"/>
                  <a:gd name="connsiteX8" fmla="*/ 437807 w 577836"/>
                  <a:gd name="connsiteY8" fmla="*/ 85345 h 187178"/>
                  <a:gd name="connsiteX9" fmla="*/ 533298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9 w 577836"/>
                  <a:gd name="connsiteY11" fmla="*/ 183223 h 187178"/>
                  <a:gd name="connsiteX12" fmla="*/ 564332 w 577836"/>
                  <a:gd name="connsiteY12" fmla="*/ 185611 h 187178"/>
                  <a:gd name="connsiteX13" fmla="*/ 523749 w 577836"/>
                  <a:gd name="connsiteY13" fmla="*/ 159350 h 187178"/>
                  <a:gd name="connsiteX14" fmla="*/ 428258 w 577836"/>
                  <a:gd name="connsiteY14" fmla="*/ 99669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2 h 187178"/>
                  <a:gd name="connsiteX17" fmla="*/ 261149 w 577836"/>
                  <a:gd name="connsiteY17" fmla="*/ 35212 h 187178"/>
                  <a:gd name="connsiteX18" fmla="*/ 20035 w 577836"/>
                  <a:gd name="connsiteY18" fmla="*/ 178448 h 187178"/>
                  <a:gd name="connsiteX19" fmla="*/ 20035 w 577836"/>
                  <a:gd name="connsiteY19" fmla="*/ 180836 h 187178"/>
                  <a:gd name="connsiteX20" fmla="*/ 10486 w 577836"/>
                  <a:gd name="connsiteY20" fmla="*/ 185611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1"/>
                    </a:moveTo>
                    <a:cubicBezTo>
                      <a:pt x="8098" y="185611"/>
                      <a:pt x="8098" y="185611"/>
                      <a:pt x="5711" y="185611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9266" y="116379"/>
                      <a:pt x="170433" y="68634"/>
                      <a:pt x="251600" y="20888"/>
                    </a:cubicBezTo>
                    <a:lnTo>
                      <a:pt x="285022" y="1791"/>
                    </a:lnTo>
                    <a:cubicBezTo>
                      <a:pt x="287409" y="-597"/>
                      <a:pt x="292183" y="-597"/>
                      <a:pt x="294571" y="1791"/>
                    </a:cubicBezTo>
                    <a:cubicBezTo>
                      <a:pt x="308894" y="11339"/>
                      <a:pt x="325605" y="18502"/>
                      <a:pt x="339929" y="28051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9"/>
                      <a:pt x="533298" y="145027"/>
                    </a:cubicBezTo>
                    <a:cubicBezTo>
                      <a:pt x="547621" y="154576"/>
                      <a:pt x="561945" y="161738"/>
                      <a:pt x="573881" y="171287"/>
                    </a:cubicBezTo>
                    <a:cubicBezTo>
                      <a:pt x="578656" y="173674"/>
                      <a:pt x="578656" y="178448"/>
                      <a:pt x="576269" y="183223"/>
                    </a:cubicBezTo>
                    <a:cubicBezTo>
                      <a:pt x="573881" y="187997"/>
                      <a:pt x="569107" y="187997"/>
                      <a:pt x="564332" y="185611"/>
                    </a:cubicBezTo>
                    <a:cubicBezTo>
                      <a:pt x="550009" y="176061"/>
                      <a:pt x="535685" y="168899"/>
                      <a:pt x="523749" y="159350"/>
                    </a:cubicBezTo>
                    <a:cubicBezTo>
                      <a:pt x="492714" y="140252"/>
                      <a:pt x="459292" y="118767"/>
                      <a:pt x="428258" y="99669"/>
                    </a:cubicBezTo>
                    <a:cubicBezTo>
                      <a:pt x="397223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1"/>
                      <a:pt x="289796" y="18502"/>
                    </a:cubicBezTo>
                    <a:lnTo>
                      <a:pt x="261149" y="35212"/>
                    </a:lnTo>
                    <a:cubicBezTo>
                      <a:pt x="179982" y="82958"/>
                      <a:pt x="101202" y="130703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3223"/>
                      <a:pt x="15260" y="185611"/>
                      <a:pt x="1048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2" name="Freeform 971">
                <a:extLst>
                  <a:ext uri="{FF2B5EF4-FFF2-40B4-BE49-F238E27FC236}">
                    <a16:creationId xmlns:a16="http://schemas.microsoft.com/office/drawing/2014/main" id="{ACA13E65-547E-B64C-9DC5-931A74AC7E30}"/>
                  </a:ext>
                </a:extLst>
              </p:cNvPr>
              <p:cNvSpPr/>
              <p:nvPr/>
            </p:nvSpPr>
            <p:spPr>
              <a:xfrm>
                <a:off x="5177889" y="6304750"/>
                <a:ext cx="577836" cy="187998"/>
              </a:xfrm>
              <a:custGeom>
                <a:avLst/>
                <a:gdLst>
                  <a:gd name="connsiteX0" fmla="*/ 10486 w 577836"/>
                  <a:gd name="connsiteY0" fmla="*/ 187998 h 187998"/>
                  <a:gd name="connsiteX1" fmla="*/ 5711 w 577836"/>
                  <a:gd name="connsiteY1" fmla="*/ 187998 h 187998"/>
                  <a:gd name="connsiteX2" fmla="*/ 937 w 577836"/>
                  <a:gd name="connsiteY2" fmla="*/ 176062 h 187998"/>
                  <a:gd name="connsiteX3" fmla="*/ 8098 w 577836"/>
                  <a:gd name="connsiteY3" fmla="*/ 166512 h 187998"/>
                  <a:gd name="connsiteX4" fmla="*/ 285022 w 577836"/>
                  <a:gd name="connsiteY4" fmla="*/ 1791 h 187998"/>
                  <a:gd name="connsiteX5" fmla="*/ 294571 w 577836"/>
                  <a:gd name="connsiteY5" fmla="*/ 1791 h 187998"/>
                  <a:gd name="connsiteX6" fmla="*/ 339929 w 577836"/>
                  <a:gd name="connsiteY6" fmla="*/ 28051 h 187998"/>
                  <a:gd name="connsiteX7" fmla="*/ 437807 w 577836"/>
                  <a:gd name="connsiteY7" fmla="*/ 85345 h 187998"/>
                  <a:gd name="connsiteX8" fmla="*/ 533298 w 577836"/>
                  <a:gd name="connsiteY8" fmla="*/ 145027 h 187998"/>
                  <a:gd name="connsiteX9" fmla="*/ 573881 w 577836"/>
                  <a:gd name="connsiteY9" fmla="*/ 171287 h 187998"/>
                  <a:gd name="connsiteX10" fmla="*/ 576269 w 577836"/>
                  <a:gd name="connsiteY10" fmla="*/ 183223 h 187998"/>
                  <a:gd name="connsiteX11" fmla="*/ 564332 w 577836"/>
                  <a:gd name="connsiteY11" fmla="*/ 185611 h 187998"/>
                  <a:gd name="connsiteX12" fmla="*/ 523748 w 577836"/>
                  <a:gd name="connsiteY12" fmla="*/ 159350 h 187998"/>
                  <a:gd name="connsiteX13" fmla="*/ 428258 w 577836"/>
                  <a:gd name="connsiteY13" fmla="*/ 99669 h 187998"/>
                  <a:gd name="connsiteX14" fmla="*/ 330380 w 577836"/>
                  <a:gd name="connsiteY14" fmla="*/ 42374 h 187998"/>
                  <a:gd name="connsiteX15" fmla="*/ 289796 w 577836"/>
                  <a:gd name="connsiteY15" fmla="*/ 18502 h 187998"/>
                  <a:gd name="connsiteX16" fmla="*/ 20035 w 577836"/>
                  <a:gd name="connsiteY16" fmla="*/ 178448 h 187998"/>
                  <a:gd name="connsiteX17" fmla="*/ 20035 w 577836"/>
                  <a:gd name="connsiteY17" fmla="*/ 180836 h 187998"/>
                  <a:gd name="connsiteX18" fmla="*/ 10486 w 577836"/>
                  <a:gd name="connsiteY18" fmla="*/ 187998 h 18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7836" h="187998">
                    <a:moveTo>
                      <a:pt x="10486" y="187998"/>
                    </a:moveTo>
                    <a:cubicBezTo>
                      <a:pt x="8098" y="187998"/>
                      <a:pt x="8098" y="187998"/>
                      <a:pt x="5711" y="187998"/>
                    </a:cubicBezTo>
                    <a:cubicBezTo>
                      <a:pt x="937" y="185611"/>
                      <a:pt x="-1451" y="180836"/>
                      <a:pt x="937" y="176062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101202" y="111605"/>
                      <a:pt x="191918" y="56698"/>
                      <a:pt x="285022" y="1791"/>
                    </a:cubicBezTo>
                    <a:cubicBezTo>
                      <a:pt x="287409" y="-597"/>
                      <a:pt x="292183" y="-597"/>
                      <a:pt x="294571" y="1791"/>
                    </a:cubicBezTo>
                    <a:cubicBezTo>
                      <a:pt x="308894" y="11339"/>
                      <a:pt x="325605" y="18502"/>
                      <a:pt x="339929" y="28051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4"/>
                      <a:pt x="502263" y="125929"/>
                      <a:pt x="533298" y="145027"/>
                    </a:cubicBezTo>
                    <a:cubicBezTo>
                      <a:pt x="547621" y="154576"/>
                      <a:pt x="559558" y="161738"/>
                      <a:pt x="573881" y="171287"/>
                    </a:cubicBezTo>
                    <a:cubicBezTo>
                      <a:pt x="578656" y="173674"/>
                      <a:pt x="578656" y="178448"/>
                      <a:pt x="576269" y="183223"/>
                    </a:cubicBezTo>
                    <a:cubicBezTo>
                      <a:pt x="573881" y="187998"/>
                      <a:pt x="569107" y="187998"/>
                      <a:pt x="564332" y="185611"/>
                    </a:cubicBezTo>
                    <a:cubicBezTo>
                      <a:pt x="550009" y="176062"/>
                      <a:pt x="538072" y="168899"/>
                      <a:pt x="523748" y="159350"/>
                    </a:cubicBezTo>
                    <a:cubicBezTo>
                      <a:pt x="492714" y="140253"/>
                      <a:pt x="459292" y="118767"/>
                      <a:pt x="428258" y="99669"/>
                    </a:cubicBezTo>
                    <a:cubicBezTo>
                      <a:pt x="394836" y="80571"/>
                      <a:pt x="361414" y="61472"/>
                      <a:pt x="330380" y="42374"/>
                    </a:cubicBezTo>
                    <a:cubicBezTo>
                      <a:pt x="316056" y="35212"/>
                      <a:pt x="304120" y="28051"/>
                      <a:pt x="289796" y="18502"/>
                    </a:cubicBezTo>
                    <a:cubicBezTo>
                      <a:pt x="199080" y="71021"/>
                      <a:pt x="110751" y="125929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5611"/>
                      <a:pt x="15260" y="187998"/>
                      <a:pt x="10486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3" name="Freeform 972">
                <a:extLst>
                  <a:ext uri="{FF2B5EF4-FFF2-40B4-BE49-F238E27FC236}">
                    <a16:creationId xmlns:a16="http://schemas.microsoft.com/office/drawing/2014/main" id="{73177C40-4F17-9146-A601-8AA1FEC59AF7}"/>
                  </a:ext>
                </a:extLst>
              </p:cNvPr>
              <p:cNvSpPr/>
              <p:nvPr/>
            </p:nvSpPr>
            <p:spPr>
              <a:xfrm>
                <a:off x="4301761" y="1780169"/>
                <a:ext cx="591528" cy="186315"/>
              </a:xfrm>
              <a:custGeom>
                <a:avLst/>
                <a:gdLst>
                  <a:gd name="connsiteX0" fmla="*/ 12873 w 591528"/>
                  <a:gd name="connsiteY0" fmla="*/ 186316 h 186315"/>
                  <a:gd name="connsiteX1" fmla="*/ 5711 w 591528"/>
                  <a:gd name="connsiteY1" fmla="*/ 183928 h 186315"/>
                  <a:gd name="connsiteX2" fmla="*/ 937 w 591528"/>
                  <a:gd name="connsiteY2" fmla="*/ 171992 h 186315"/>
                  <a:gd name="connsiteX3" fmla="*/ 12873 w 591528"/>
                  <a:gd name="connsiteY3" fmla="*/ 167218 h 186315"/>
                  <a:gd name="connsiteX4" fmla="*/ 12873 w 591528"/>
                  <a:gd name="connsiteY4" fmla="*/ 167218 h 186315"/>
                  <a:gd name="connsiteX5" fmla="*/ 153722 w 591528"/>
                  <a:gd name="connsiteY5" fmla="*/ 81276 h 186315"/>
                  <a:gd name="connsiteX6" fmla="*/ 273085 w 591528"/>
                  <a:gd name="connsiteY6" fmla="*/ 7270 h 186315"/>
                  <a:gd name="connsiteX7" fmla="*/ 316056 w 591528"/>
                  <a:gd name="connsiteY7" fmla="*/ 7270 h 186315"/>
                  <a:gd name="connsiteX8" fmla="*/ 504650 w 591528"/>
                  <a:gd name="connsiteY8" fmla="*/ 119472 h 186315"/>
                  <a:gd name="connsiteX9" fmla="*/ 518974 w 591528"/>
                  <a:gd name="connsiteY9" fmla="*/ 129021 h 186315"/>
                  <a:gd name="connsiteX10" fmla="*/ 564332 w 591528"/>
                  <a:gd name="connsiteY10" fmla="*/ 155281 h 186315"/>
                  <a:gd name="connsiteX11" fmla="*/ 585818 w 591528"/>
                  <a:gd name="connsiteY11" fmla="*/ 167218 h 186315"/>
                  <a:gd name="connsiteX12" fmla="*/ 590592 w 591528"/>
                  <a:gd name="connsiteY12" fmla="*/ 179154 h 186315"/>
                  <a:gd name="connsiteX13" fmla="*/ 578656 w 591528"/>
                  <a:gd name="connsiteY13" fmla="*/ 183928 h 186315"/>
                  <a:gd name="connsiteX14" fmla="*/ 557170 w 591528"/>
                  <a:gd name="connsiteY14" fmla="*/ 171992 h 186315"/>
                  <a:gd name="connsiteX15" fmla="*/ 509425 w 591528"/>
                  <a:gd name="connsiteY15" fmla="*/ 145732 h 186315"/>
                  <a:gd name="connsiteX16" fmla="*/ 495101 w 591528"/>
                  <a:gd name="connsiteY16" fmla="*/ 136183 h 186315"/>
                  <a:gd name="connsiteX17" fmla="*/ 306507 w 591528"/>
                  <a:gd name="connsiteY17" fmla="*/ 23981 h 186315"/>
                  <a:gd name="connsiteX18" fmla="*/ 280247 w 591528"/>
                  <a:gd name="connsiteY18" fmla="*/ 23981 h 186315"/>
                  <a:gd name="connsiteX19" fmla="*/ 160884 w 591528"/>
                  <a:gd name="connsiteY19" fmla="*/ 97987 h 186315"/>
                  <a:gd name="connsiteX20" fmla="*/ 17647 w 591528"/>
                  <a:gd name="connsiteY20" fmla="*/ 186316 h 186315"/>
                  <a:gd name="connsiteX21" fmla="*/ 12873 w 591528"/>
                  <a:gd name="connsiteY21" fmla="*/ 186316 h 186315"/>
                  <a:gd name="connsiteX22" fmla="*/ 10486 w 591528"/>
                  <a:gd name="connsiteY22" fmla="*/ 169605 h 186315"/>
                  <a:gd name="connsiteX23" fmla="*/ 10486 w 591528"/>
                  <a:gd name="connsiteY23" fmla="*/ 169605 h 186315"/>
                  <a:gd name="connsiteX24" fmla="*/ 10486 w 591528"/>
                  <a:gd name="connsiteY24" fmla="*/ 169605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1528" h="186315">
                    <a:moveTo>
                      <a:pt x="12873" y="186316"/>
                    </a:moveTo>
                    <a:cubicBezTo>
                      <a:pt x="10486" y="186316"/>
                      <a:pt x="5711" y="183928"/>
                      <a:pt x="5711" y="183928"/>
                    </a:cubicBezTo>
                    <a:cubicBezTo>
                      <a:pt x="937" y="181541"/>
                      <a:pt x="-1451" y="174379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60618" y="138570"/>
                      <a:pt x="105976" y="109923"/>
                      <a:pt x="153722" y="81276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9" y="145732"/>
                      <a:pt x="564332" y="155281"/>
                    </a:cubicBezTo>
                    <a:cubicBezTo>
                      <a:pt x="571494" y="160056"/>
                      <a:pt x="578656" y="162443"/>
                      <a:pt x="585818" y="167218"/>
                    </a:cubicBezTo>
                    <a:cubicBezTo>
                      <a:pt x="590592" y="169605"/>
                      <a:pt x="592980" y="174379"/>
                      <a:pt x="590592" y="179154"/>
                    </a:cubicBezTo>
                    <a:cubicBezTo>
                      <a:pt x="588205" y="183928"/>
                      <a:pt x="583430" y="183928"/>
                      <a:pt x="578656" y="183928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4830"/>
                      <a:pt x="526136" y="155281"/>
                      <a:pt x="509425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6507" y="23981"/>
                    </a:cubicBezTo>
                    <a:cubicBezTo>
                      <a:pt x="296958" y="16820"/>
                      <a:pt x="289796" y="19207"/>
                      <a:pt x="280247" y="23981"/>
                    </a:cubicBezTo>
                    <a:lnTo>
                      <a:pt x="160884" y="97987"/>
                    </a:lnTo>
                    <a:cubicBezTo>
                      <a:pt x="113138" y="126634"/>
                      <a:pt x="65393" y="157668"/>
                      <a:pt x="17647" y="186316"/>
                    </a:cubicBezTo>
                    <a:cubicBezTo>
                      <a:pt x="17647" y="186316"/>
                      <a:pt x="15260" y="186316"/>
                      <a:pt x="12873" y="186316"/>
                    </a:cubicBezTo>
                    <a:close/>
                    <a:moveTo>
                      <a:pt x="10486" y="169605"/>
                    </a:moveTo>
                    <a:cubicBezTo>
                      <a:pt x="10486" y="169605"/>
                      <a:pt x="10486" y="169605"/>
                      <a:pt x="10486" y="169605"/>
                    </a:cubicBezTo>
                    <a:cubicBezTo>
                      <a:pt x="10486" y="169605"/>
                      <a:pt x="10486" y="169605"/>
                      <a:pt x="10486" y="16960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4" name="Freeform 973">
                <a:extLst>
                  <a:ext uri="{FF2B5EF4-FFF2-40B4-BE49-F238E27FC236}">
                    <a16:creationId xmlns:a16="http://schemas.microsoft.com/office/drawing/2014/main" id="{F4C1C2CE-D6C6-5445-87EB-14E7AD313336}"/>
                  </a:ext>
                </a:extLst>
              </p:cNvPr>
              <p:cNvSpPr/>
              <p:nvPr/>
            </p:nvSpPr>
            <p:spPr>
              <a:xfrm>
                <a:off x="2560811" y="943165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2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2" y="85122"/>
                      <a:pt x="87510" y="66024"/>
                      <a:pt x="51701" y="44539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3"/>
                      <a:pt x="128093" y="68412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5" name="Freeform 974">
                <a:extLst>
                  <a:ext uri="{FF2B5EF4-FFF2-40B4-BE49-F238E27FC236}">
                    <a16:creationId xmlns:a16="http://schemas.microsoft.com/office/drawing/2014/main" id="{5F5F0464-F578-414A-8E88-36E759D66089}"/>
                  </a:ext>
                </a:extLst>
              </p:cNvPr>
              <p:cNvSpPr/>
              <p:nvPr/>
            </p:nvSpPr>
            <p:spPr>
              <a:xfrm>
                <a:off x="5174871" y="4462000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4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302364 w 594599"/>
                  <a:gd name="connsiteY9" fmla="*/ 185388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302364" y="185388"/>
                    </a:lnTo>
                    <a:cubicBezTo>
                      <a:pt x="297590" y="187775"/>
                      <a:pt x="295202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6" name="Freeform 975">
                <a:extLst>
                  <a:ext uri="{FF2B5EF4-FFF2-40B4-BE49-F238E27FC236}">
                    <a16:creationId xmlns:a16="http://schemas.microsoft.com/office/drawing/2014/main" id="{05E1AC00-78B0-8D41-AF5D-89E0E2702E05}"/>
                  </a:ext>
                </a:extLst>
              </p:cNvPr>
              <p:cNvSpPr/>
              <p:nvPr/>
            </p:nvSpPr>
            <p:spPr>
              <a:xfrm>
                <a:off x="3429777" y="4462000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7775 h 187775"/>
                  <a:gd name="connsiteX2" fmla="*/ 288041 w 592212"/>
                  <a:gd name="connsiteY2" fmla="*/ 185388 h 187775"/>
                  <a:gd name="connsiteX3" fmla="*/ 278491 w 592212"/>
                  <a:gd name="connsiteY3" fmla="*/ 180613 h 187775"/>
                  <a:gd name="connsiteX4" fmla="*/ 3955 w 592212"/>
                  <a:gd name="connsiteY4" fmla="*/ 15892 h 187775"/>
                  <a:gd name="connsiteX5" fmla="*/ 1568 w 592212"/>
                  <a:gd name="connsiteY5" fmla="*/ 3955 h 187775"/>
                  <a:gd name="connsiteX6" fmla="*/ 13505 w 592212"/>
                  <a:gd name="connsiteY6" fmla="*/ 1568 h 187775"/>
                  <a:gd name="connsiteX7" fmla="*/ 288041 w 592212"/>
                  <a:gd name="connsiteY7" fmla="*/ 166290 h 187775"/>
                  <a:gd name="connsiteX8" fmla="*/ 295202 w 592212"/>
                  <a:gd name="connsiteY8" fmla="*/ 168677 h 187775"/>
                  <a:gd name="connsiteX9" fmla="*/ 295202 w 592212"/>
                  <a:gd name="connsiteY9" fmla="*/ 168677 h 187775"/>
                  <a:gd name="connsiteX10" fmla="*/ 579287 w 592212"/>
                  <a:gd name="connsiteY10" fmla="*/ 1568 h 187775"/>
                  <a:gd name="connsiteX11" fmla="*/ 591224 w 592212"/>
                  <a:gd name="connsiteY11" fmla="*/ 3955 h 187775"/>
                  <a:gd name="connsiteX12" fmla="*/ 588836 w 592212"/>
                  <a:gd name="connsiteY12" fmla="*/ 15892 h 187775"/>
                  <a:gd name="connsiteX13" fmla="*/ 302364 w 592212"/>
                  <a:gd name="connsiteY13" fmla="*/ 185388 h 187775"/>
                  <a:gd name="connsiteX14" fmla="*/ 297589 w 592212"/>
                  <a:gd name="connsiteY14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88041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7" name="Freeform 976">
                <a:extLst>
                  <a:ext uri="{FF2B5EF4-FFF2-40B4-BE49-F238E27FC236}">
                    <a16:creationId xmlns:a16="http://schemas.microsoft.com/office/drawing/2014/main" id="{E1056EF7-FBC1-604C-98F6-9C879F317EF1}"/>
                  </a:ext>
                </a:extLst>
              </p:cNvPr>
              <p:cNvSpPr/>
              <p:nvPr/>
            </p:nvSpPr>
            <p:spPr>
              <a:xfrm>
                <a:off x="6046224" y="2955633"/>
                <a:ext cx="592212" cy="185387"/>
              </a:xfrm>
              <a:custGeom>
                <a:avLst/>
                <a:gdLst>
                  <a:gd name="connsiteX0" fmla="*/ 295203 w 592212"/>
                  <a:gd name="connsiteY0" fmla="*/ 185388 h 185387"/>
                  <a:gd name="connsiteX1" fmla="*/ 290428 w 592212"/>
                  <a:gd name="connsiteY1" fmla="*/ 183001 h 185387"/>
                  <a:gd name="connsiteX2" fmla="*/ 247457 w 592212"/>
                  <a:gd name="connsiteY2" fmla="*/ 156741 h 185387"/>
                  <a:gd name="connsiteX3" fmla="*/ 154353 w 592212"/>
                  <a:gd name="connsiteY3" fmla="*/ 101833 h 185387"/>
                  <a:gd name="connsiteX4" fmla="*/ 46926 w 592212"/>
                  <a:gd name="connsiteY4" fmla="*/ 39764 h 185387"/>
                  <a:gd name="connsiteX5" fmla="*/ 3955 w 592212"/>
                  <a:gd name="connsiteY5" fmla="*/ 15892 h 185387"/>
                  <a:gd name="connsiteX6" fmla="*/ 1568 w 592212"/>
                  <a:gd name="connsiteY6" fmla="*/ 3955 h 185387"/>
                  <a:gd name="connsiteX7" fmla="*/ 13504 w 592212"/>
                  <a:gd name="connsiteY7" fmla="*/ 1568 h 185387"/>
                  <a:gd name="connsiteX8" fmla="*/ 56476 w 592212"/>
                  <a:gd name="connsiteY8" fmla="*/ 25441 h 185387"/>
                  <a:gd name="connsiteX9" fmla="*/ 163903 w 592212"/>
                  <a:gd name="connsiteY9" fmla="*/ 87510 h 185387"/>
                  <a:gd name="connsiteX10" fmla="*/ 257006 w 592212"/>
                  <a:gd name="connsiteY10" fmla="*/ 142417 h 185387"/>
                  <a:gd name="connsiteX11" fmla="*/ 295203 w 592212"/>
                  <a:gd name="connsiteY11" fmla="*/ 166290 h 185387"/>
                  <a:gd name="connsiteX12" fmla="*/ 342948 w 592212"/>
                  <a:gd name="connsiteY12" fmla="*/ 137643 h 185387"/>
                  <a:gd name="connsiteX13" fmla="*/ 455149 w 592212"/>
                  <a:gd name="connsiteY13" fmla="*/ 70799 h 185387"/>
                  <a:gd name="connsiteX14" fmla="*/ 541091 w 592212"/>
                  <a:gd name="connsiteY14" fmla="*/ 23054 h 185387"/>
                  <a:gd name="connsiteX15" fmla="*/ 579287 w 592212"/>
                  <a:gd name="connsiteY15" fmla="*/ 1568 h 185387"/>
                  <a:gd name="connsiteX16" fmla="*/ 591224 w 592212"/>
                  <a:gd name="connsiteY16" fmla="*/ 3955 h 185387"/>
                  <a:gd name="connsiteX17" fmla="*/ 588836 w 592212"/>
                  <a:gd name="connsiteY17" fmla="*/ 15892 h 185387"/>
                  <a:gd name="connsiteX18" fmla="*/ 550640 w 592212"/>
                  <a:gd name="connsiteY18" fmla="*/ 37377 h 185387"/>
                  <a:gd name="connsiteX19" fmla="*/ 467085 w 592212"/>
                  <a:gd name="connsiteY19" fmla="*/ 85123 h 185387"/>
                  <a:gd name="connsiteX20" fmla="*/ 354884 w 592212"/>
                  <a:gd name="connsiteY20" fmla="*/ 151966 h 185387"/>
                  <a:gd name="connsiteX21" fmla="*/ 302364 w 592212"/>
                  <a:gd name="connsiteY21" fmla="*/ 183001 h 185387"/>
                  <a:gd name="connsiteX22" fmla="*/ 295203 w 592212"/>
                  <a:gd name="connsiteY22" fmla="*/ 185388 h 18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5387">
                    <a:moveTo>
                      <a:pt x="295203" y="185388"/>
                    </a:moveTo>
                    <a:cubicBezTo>
                      <a:pt x="292815" y="185388"/>
                      <a:pt x="292815" y="185388"/>
                      <a:pt x="290428" y="183001"/>
                    </a:cubicBezTo>
                    <a:lnTo>
                      <a:pt x="247457" y="156741"/>
                    </a:lnTo>
                    <a:cubicBezTo>
                      <a:pt x="216422" y="137643"/>
                      <a:pt x="185388" y="118544"/>
                      <a:pt x="154353" y="101833"/>
                    </a:cubicBezTo>
                    <a:cubicBezTo>
                      <a:pt x="118544" y="80348"/>
                      <a:pt x="82735" y="58863"/>
                      <a:pt x="46926" y="39764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6" y="25441"/>
                    </a:lnTo>
                    <a:cubicBezTo>
                      <a:pt x="92285" y="46926"/>
                      <a:pt x="128094" y="66024"/>
                      <a:pt x="163903" y="87510"/>
                    </a:cubicBezTo>
                    <a:cubicBezTo>
                      <a:pt x="194937" y="106608"/>
                      <a:pt x="225971" y="123319"/>
                      <a:pt x="257006" y="142417"/>
                    </a:cubicBezTo>
                    <a:lnTo>
                      <a:pt x="295203" y="166290"/>
                    </a:lnTo>
                    <a:lnTo>
                      <a:pt x="342948" y="137643"/>
                    </a:lnTo>
                    <a:cubicBezTo>
                      <a:pt x="381144" y="116157"/>
                      <a:pt x="416953" y="92284"/>
                      <a:pt x="455149" y="70799"/>
                    </a:cubicBezTo>
                    <a:cubicBezTo>
                      <a:pt x="483797" y="54088"/>
                      <a:pt x="512443" y="37377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7085" y="85123"/>
                    </a:cubicBezTo>
                    <a:cubicBezTo>
                      <a:pt x="428889" y="106608"/>
                      <a:pt x="393080" y="128093"/>
                      <a:pt x="354884" y="151966"/>
                    </a:cubicBezTo>
                    <a:lnTo>
                      <a:pt x="302364" y="183001"/>
                    </a:lnTo>
                    <a:cubicBezTo>
                      <a:pt x="297589" y="185388"/>
                      <a:pt x="295203" y="185388"/>
                      <a:pt x="295203" y="18538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8" name="Freeform 977">
                <a:extLst>
                  <a:ext uri="{FF2B5EF4-FFF2-40B4-BE49-F238E27FC236}">
                    <a16:creationId xmlns:a16="http://schemas.microsoft.com/office/drawing/2014/main" id="{EC9B3615-3B54-B34C-AEEC-9A6551F5C2BE}"/>
                  </a:ext>
                </a:extLst>
              </p:cNvPr>
              <p:cNvSpPr/>
              <p:nvPr/>
            </p:nvSpPr>
            <p:spPr>
              <a:xfrm>
                <a:off x="818104" y="4965714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1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3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2" y="85123"/>
                      <a:pt x="85123" y="63637"/>
                      <a:pt x="51701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4"/>
                      <a:pt x="130481" y="70799"/>
                      <a:pt x="163902" y="89897"/>
                    </a:cubicBezTo>
                    <a:cubicBezTo>
                      <a:pt x="194937" y="108995"/>
                      <a:pt x="228359" y="128094"/>
                      <a:pt x="259393" y="147191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3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6343"/>
                      <a:pt x="591224" y="13505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79" name="Freeform 978">
                <a:extLst>
                  <a:ext uri="{FF2B5EF4-FFF2-40B4-BE49-F238E27FC236}">
                    <a16:creationId xmlns:a16="http://schemas.microsoft.com/office/drawing/2014/main" id="{9DC26943-0452-BB4C-93CF-DB6835A7514A}"/>
                  </a:ext>
                </a:extLst>
              </p:cNvPr>
              <p:cNvSpPr/>
              <p:nvPr/>
            </p:nvSpPr>
            <p:spPr>
              <a:xfrm>
                <a:off x="1689457" y="4464387"/>
                <a:ext cx="592212" cy="185387"/>
              </a:xfrm>
              <a:custGeom>
                <a:avLst/>
                <a:gdLst>
                  <a:gd name="connsiteX0" fmla="*/ 295202 w 592212"/>
                  <a:gd name="connsiteY0" fmla="*/ 185388 h 185387"/>
                  <a:gd name="connsiteX1" fmla="*/ 290428 w 592212"/>
                  <a:gd name="connsiteY1" fmla="*/ 185388 h 185387"/>
                  <a:gd name="connsiteX2" fmla="*/ 285653 w 592212"/>
                  <a:gd name="connsiteY2" fmla="*/ 183000 h 185387"/>
                  <a:gd name="connsiteX3" fmla="*/ 276104 w 592212"/>
                  <a:gd name="connsiteY3" fmla="*/ 178226 h 185387"/>
                  <a:gd name="connsiteX4" fmla="*/ 3955 w 592212"/>
                  <a:gd name="connsiteY4" fmla="*/ 15892 h 185387"/>
                  <a:gd name="connsiteX5" fmla="*/ 1568 w 592212"/>
                  <a:gd name="connsiteY5" fmla="*/ 3955 h 185387"/>
                  <a:gd name="connsiteX6" fmla="*/ 13504 w 592212"/>
                  <a:gd name="connsiteY6" fmla="*/ 1568 h 185387"/>
                  <a:gd name="connsiteX7" fmla="*/ 288040 w 592212"/>
                  <a:gd name="connsiteY7" fmla="*/ 166290 h 185387"/>
                  <a:gd name="connsiteX8" fmla="*/ 295202 w 592212"/>
                  <a:gd name="connsiteY8" fmla="*/ 168677 h 185387"/>
                  <a:gd name="connsiteX9" fmla="*/ 295202 w 592212"/>
                  <a:gd name="connsiteY9" fmla="*/ 168677 h 185387"/>
                  <a:gd name="connsiteX10" fmla="*/ 579287 w 592212"/>
                  <a:gd name="connsiteY10" fmla="*/ 1568 h 185387"/>
                  <a:gd name="connsiteX11" fmla="*/ 591224 w 592212"/>
                  <a:gd name="connsiteY11" fmla="*/ 3955 h 185387"/>
                  <a:gd name="connsiteX12" fmla="*/ 588836 w 592212"/>
                  <a:gd name="connsiteY12" fmla="*/ 15892 h 185387"/>
                  <a:gd name="connsiteX13" fmla="*/ 302364 w 592212"/>
                  <a:gd name="connsiteY13" fmla="*/ 185388 h 185387"/>
                  <a:gd name="connsiteX14" fmla="*/ 295202 w 592212"/>
                  <a:gd name="connsiteY14" fmla="*/ 185388 h 18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5387">
                    <a:moveTo>
                      <a:pt x="295202" y="185388"/>
                    </a:moveTo>
                    <a:cubicBezTo>
                      <a:pt x="292815" y="185388"/>
                      <a:pt x="292815" y="185388"/>
                      <a:pt x="290428" y="185388"/>
                    </a:cubicBezTo>
                    <a:lnTo>
                      <a:pt x="285653" y="183000"/>
                    </a:lnTo>
                    <a:cubicBezTo>
                      <a:pt x="280879" y="180613"/>
                      <a:pt x="278491" y="180613"/>
                      <a:pt x="276104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8040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5388"/>
                      <a:pt x="297590" y="185388"/>
                      <a:pt x="295202" y="18538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0" name="Freeform 979">
                <a:extLst>
                  <a:ext uri="{FF2B5EF4-FFF2-40B4-BE49-F238E27FC236}">
                    <a16:creationId xmlns:a16="http://schemas.microsoft.com/office/drawing/2014/main" id="{8360D346-74B0-3144-87FD-3B8D4CBDF678}"/>
                  </a:ext>
                </a:extLst>
              </p:cNvPr>
              <p:cNvSpPr/>
              <p:nvPr/>
            </p:nvSpPr>
            <p:spPr>
              <a:xfrm>
                <a:off x="6046224" y="6980570"/>
                <a:ext cx="592212" cy="185387"/>
              </a:xfrm>
              <a:custGeom>
                <a:avLst/>
                <a:gdLst>
                  <a:gd name="connsiteX0" fmla="*/ 295203 w 592212"/>
                  <a:gd name="connsiteY0" fmla="*/ 185388 h 185387"/>
                  <a:gd name="connsiteX1" fmla="*/ 290428 w 592212"/>
                  <a:gd name="connsiteY1" fmla="*/ 183000 h 185387"/>
                  <a:gd name="connsiteX2" fmla="*/ 249844 w 592212"/>
                  <a:gd name="connsiteY2" fmla="*/ 159127 h 185387"/>
                  <a:gd name="connsiteX3" fmla="*/ 154353 w 592212"/>
                  <a:gd name="connsiteY3" fmla="*/ 101833 h 185387"/>
                  <a:gd name="connsiteX4" fmla="*/ 46926 w 592212"/>
                  <a:gd name="connsiteY4" fmla="*/ 39764 h 185387"/>
                  <a:gd name="connsiteX5" fmla="*/ 3955 w 592212"/>
                  <a:gd name="connsiteY5" fmla="*/ 15891 h 185387"/>
                  <a:gd name="connsiteX6" fmla="*/ 1568 w 592212"/>
                  <a:gd name="connsiteY6" fmla="*/ 3955 h 185387"/>
                  <a:gd name="connsiteX7" fmla="*/ 13504 w 592212"/>
                  <a:gd name="connsiteY7" fmla="*/ 1568 h 185387"/>
                  <a:gd name="connsiteX8" fmla="*/ 56476 w 592212"/>
                  <a:gd name="connsiteY8" fmla="*/ 25441 h 185387"/>
                  <a:gd name="connsiteX9" fmla="*/ 163903 w 592212"/>
                  <a:gd name="connsiteY9" fmla="*/ 87509 h 185387"/>
                  <a:gd name="connsiteX10" fmla="*/ 259393 w 592212"/>
                  <a:gd name="connsiteY10" fmla="*/ 144804 h 185387"/>
                  <a:gd name="connsiteX11" fmla="*/ 295203 w 592212"/>
                  <a:gd name="connsiteY11" fmla="*/ 166290 h 185387"/>
                  <a:gd name="connsiteX12" fmla="*/ 340560 w 592212"/>
                  <a:gd name="connsiteY12" fmla="*/ 140030 h 185387"/>
                  <a:gd name="connsiteX13" fmla="*/ 455149 w 592212"/>
                  <a:gd name="connsiteY13" fmla="*/ 73186 h 185387"/>
                  <a:gd name="connsiteX14" fmla="*/ 541091 w 592212"/>
                  <a:gd name="connsiteY14" fmla="*/ 25441 h 185387"/>
                  <a:gd name="connsiteX15" fmla="*/ 579287 w 592212"/>
                  <a:gd name="connsiteY15" fmla="*/ 3955 h 185387"/>
                  <a:gd name="connsiteX16" fmla="*/ 591224 w 592212"/>
                  <a:gd name="connsiteY16" fmla="*/ 6342 h 185387"/>
                  <a:gd name="connsiteX17" fmla="*/ 588836 w 592212"/>
                  <a:gd name="connsiteY17" fmla="*/ 18279 h 185387"/>
                  <a:gd name="connsiteX18" fmla="*/ 550640 w 592212"/>
                  <a:gd name="connsiteY18" fmla="*/ 39764 h 185387"/>
                  <a:gd name="connsiteX19" fmla="*/ 467085 w 592212"/>
                  <a:gd name="connsiteY19" fmla="*/ 87509 h 185387"/>
                  <a:gd name="connsiteX20" fmla="*/ 352497 w 592212"/>
                  <a:gd name="connsiteY20" fmla="*/ 154353 h 185387"/>
                  <a:gd name="connsiteX21" fmla="*/ 302364 w 592212"/>
                  <a:gd name="connsiteY21" fmla="*/ 183000 h 185387"/>
                  <a:gd name="connsiteX22" fmla="*/ 295203 w 592212"/>
                  <a:gd name="connsiteY22" fmla="*/ 185388 h 18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5387">
                    <a:moveTo>
                      <a:pt x="295203" y="185388"/>
                    </a:moveTo>
                    <a:cubicBezTo>
                      <a:pt x="292815" y="185388"/>
                      <a:pt x="292815" y="185388"/>
                      <a:pt x="290428" y="183000"/>
                    </a:cubicBezTo>
                    <a:lnTo>
                      <a:pt x="249844" y="159127"/>
                    </a:lnTo>
                    <a:cubicBezTo>
                      <a:pt x="218810" y="140030"/>
                      <a:pt x="185388" y="120932"/>
                      <a:pt x="154353" y="101833"/>
                    </a:cubicBezTo>
                    <a:cubicBezTo>
                      <a:pt x="118544" y="80348"/>
                      <a:pt x="82735" y="58863"/>
                      <a:pt x="46926" y="39764"/>
                    </a:cubicBezTo>
                    <a:lnTo>
                      <a:pt x="3955" y="15891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6" y="25441"/>
                    </a:lnTo>
                    <a:cubicBezTo>
                      <a:pt x="92285" y="46926"/>
                      <a:pt x="128094" y="66024"/>
                      <a:pt x="163903" y="87509"/>
                    </a:cubicBezTo>
                    <a:cubicBezTo>
                      <a:pt x="194937" y="106608"/>
                      <a:pt x="228359" y="125706"/>
                      <a:pt x="259393" y="144804"/>
                    </a:cubicBezTo>
                    <a:lnTo>
                      <a:pt x="295203" y="166290"/>
                    </a:lnTo>
                    <a:lnTo>
                      <a:pt x="340560" y="140030"/>
                    </a:lnTo>
                    <a:cubicBezTo>
                      <a:pt x="378757" y="116157"/>
                      <a:pt x="416953" y="94672"/>
                      <a:pt x="455149" y="73186"/>
                    </a:cubicBezTo>
                    <a:cubicBezTo>
                      <a:pt x="483797" y="56475"/>
                      <a:pt x="512443" y="39764"/>
                      <a:pt x="541091" y="25441"/>
                    </a:cubicBezTo>
                    <a:lnTo>
                      <a:pt x="579287" y="3955"/>
                    </a:lnTo>
                    <a:cubicBezTo>
                      <a:pt x="584062" y="1568"/>
                      <a:pt x="588836" y="3955"/>
                      <a:pt x="591224" y="6342"/>
                    </a:cubicBezTo>
                    <a:cubicBezTo>
                      <a:pt x="593611" y="11117"/>
                      <a:pt x="591224" y="15891"/>
                      <a:pt x="588836" y="18279"/>
                    </a:cubicBezTo>
                    <a:lnTo>
                      <a:pt x="550640" y="39764"/>
                    </a:lnTo>
                    <a:cubicBezTo>
                      <a:pt x="521993" y="56475"/>
                      <a:pt x="493346" y="73186"/>
                      <a:pt x="467085" y="87509"/>
                    </a:cubicBezTo>
                    <a:cubicBezTo>
                      <a:pt x="428889" y="108995"/>
                      <a:pt x="390693" y="132868"/>
                      <a:pt x="352497" y="154353"/>
                    </a:cubicBezTo>
                    <a:lnTo>
                      <a:pt x="302364" y="183000"/>
                    </a:lnTo>
                    <a:cubicBezTo>
                      <a:pt x="297589" y="183000"/>
                      <a:pt x="295203" y="185388"/>
                      <a:pt x="295203" y="18538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1" name="Freeform 980">
                <a:extLst>
                  <a:ext uri="{FF2B5EF4-FFF2-40B4-BE49-F238E27FC236}">
                    <a16:creationId xmlns:a16="http://schemas.microsoft.com/office/drawing/2014/main" id="{D0B8BD4F-2425-5A49-8F2E-FC1E79740AA0}"/>
                  </a:ext>
                </a:extLst>
              </p:cNvPr>
              <p:cNvSpPr/>
              <p:nvPr/>
            </p:nvSpPr>
            <p:spPr>
              <a:xfrm>
                <a:off x="6046224" y="943744"/>
                <a:ext cx="592212" cy="187195"/>
              </a:xfrm>
              <a:custGeom>
                <a:avLst/>
                <a:gdLst>
                  <a:gd name="connsiteX0" fmla="*/ 295203 w 592212"/>
                  <a:gd name="connsiteY0" fmla="*/ 187196 h 187195"/>
                  <a:gd name="connsiteX1" fmla="*/ 290428 w 592212"/>
                  <a:gd name="connsiteY1" fmla="*/ 184809 h 187195"/>
                  <a:gd name="connsiteX2" fmla="*/ 249844 w 592212"/>
                  <a:gd name="connsiteY2" fmla="*/ 160936 h 187195"/>
                  <a:gd name="connsiteX3" fmla="*/ 154353 w 592212"/>
                  <a:gd name="connsiteY3" fmla="*/ 103641 h 187195"/>
                  <a:gd name="connsiteX4" fmla="*/ 49313 w 592212"/>
                  <a:gd name="connsiteY4" fmla="*/ 43960 h 187195"/>
                  <a:gd name="connsiteX5" fmla="*/ 3955 w 592212"/>
                  <a:gd name="connsiteY5" fmla="*/ 17700 h 187195"/>
                  <a:gd name="connsiteX6" fmla="*/ 1568 w 592212"/>
                  <a:gd name="connsiteY6" fmla="*/ 5763 h 187195"/>
                  <a:gd name="connsiteX7" fmla="*/ 13504 w 592212"/>
                  <a:gd name="connsiteY7" fmla="*/ 3376 h 187195"/>
                  <a:gd name="connsiteX8" fmla="*/ 58862 w 592212"/>
                  <a:gd name="connsiteY8" fmla="*/ 29636 h 187195"/>
                  <a:gd name="connsiteX9" fmla="*/ 163903 w 592212"/>
                  <a:gd name="connsiteY9" fmla="*/ 89318 h 187195"/>
                  <a:gd name="connsiteX10" fmla="*/ 259393 w 592212"/>
                  <a:gd name="connsiteY10" fmla="*/ 146612 h 187195"/>
                  <a:gd name="connsiteX11" fmla="*/ 295203 w 592212"/>
                  <a:gd name="connsiteY11" fmla="*/ 168098 h 187195"/>
                  <a:gd name="connsiteX12" fmla="*/ 340560 w 592212"/>
                  <a:gd name="connsiteY12" fmla="*/ 141838 h 187195"/>
                  <a:gd name="connsiteX13" fmla="*/ 455149 w 592212"/>
                  <a:gd name="connsiteY13" fmla="*/ 72607 h 187195"/>
                  <a:gd name="connsiteX14" fmla="*/ 541091 w 592212"/>
                  <a:gd name="connsiteY14" fmla="*/ 22474 h 187195"/>
                  <a:gd name="connsiteX15" fmla="*/ 579287 w 592212"/>
                  <a:gd name="connsiteY15" fmla="*/ 989 h 187195"/>
                  <a:gd name="connsiteX16" fmla="*/ 591224 w 592212"/>
                  <a:gd name="connsiteY16" fmla="*/ 3376 h 187195"/>
                  <a:gd name="connsiteX17" fmla="*/ 588836 w 592212"/>
                  <a:gd name="connsiteY17" fmla="*/ 15312 h 187195"/>
                  <a:gd name="connsiteX18" fmla="*/ 550640 w 592212"/>
                  <a:gd name="connsiteY18" fmla="*/ 36798 h 187195"/>
                  <a:gd name="connsiteX19" fmla="*/ 464698 w 592212"/>
                  <a:gd name="connsiteY19" fmla="*/ 86931 h 187195"/>
                  <a:gd name="connsiteX20" fmla="*/ 350109 w 592212"/>
                  <a:gd name="connsiteY20" fmla="*/ 156161 h 187195"/>
                  <a:gd name="connsiteX21" fmla="*/ 302364 w 592212"/>
                  <a:gd name="connsiteY21" fmla="*/ 184809 h 187195"/>
                  <a:gd name="connsiteX22" fmla="*/ 295203 w 592212"/>
                  <a:gd name="connsiteY22" fmla="*/ 187196 h 18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195">
                    <a:moveTo>
                      <a:pt x="295203" y="187196"/>
                    </a:moveTo>
                    <a:cubicBezTo>
                      <a:pt x="292815" y="187196"/>
                      <a:pt x="292815" y="187196"/>
                      <a:pt x="290428" y="184809"/>
                    </a:cubicBezTo>
                    <a:lnTo>
                      <a:pt x="249844" y="160936"/>
                    </a:lnTo>
                    <a:cubicBezTo>
                      <a:pt x="218810" y="141838"/>
                      <a:pt x="185388" y="122740"/>
                      <a:pt x="154353" y="103641"/>
                    </a:cubicBezTo>
                    <a:cubicBezTo>
                      <a:pt x="120931" y="84543"/>
                      <a:pt x="85122" y="63058"/>
                      <a:pt x="49313" y="43960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58862" y="29636"/>
                    </a:lnTo>
                    <a:cubicBezTo>
                      <a:pt x="94671" y="48734"/>
                      <a:pt x="128094" y="70220"/>
                      <a:pt x="163903" y="89318"/>
                    </a:cubicBezTo>
                    <a:cubicBezTo>
                      <a:pt x="194937" y="108416"/>
                      <a:pt x="228359" y="127514"/>
                      <a:pt x="259393" y="146612"/>
                    </a:cubicBezTo>
                    <a:lnTo>
                      <a:pt x="295203" y="168098"/>
                    </a:lnTo>
                    <a:lnTo>
                      <a:pt x="340560" y="141838"/>
                    </a:lnTo>
                    <a:cubicBezTo>
                      <a:pt x="378757" y="117965"/>
                      <a:pt x="416953" y="96480"/>
                      <a:pt x="455149" y="72607"/>
                    </a:cubicBezTo>
                    <a:cubicBezTo>
                      <a:pt x="483797" y="55896"/>
                      <a:pt x="512443" y="39185"/>
                      <a:pt x="541091" y="22474"/>
                    </a:cubicBezTo>
                    <a:lnTo>
                      <a:pt x="579287" y="989"/>
                    </a:lnTo>
                    <a:cubicBezTo>
                      <a:pt x="584062" y="-1398"/>
                      <a:pt x="588836" y="989"/>
                      <a:pt x="591224" y="3376"/>
                    </a:cubicBezTo>
                    <a:cubicBezTo>
                      <a:pt x="593611" y="8151"/>
                      <a:pt x="591224" y="12925"/>
                      <a:pt x="588836" y="15312"/>
                    </a:cubicBezTo>
                    <a:lnTo>
                      <a:pt x="550640" y="36798"/>
                    </a:lnTo>
                    <a:cubicBezTo>
                      <a:pt x="521993" y="53509"/>
                      <a:pt x="493346" y="70220"/>
                      <a:pt x="464698" y="86931"/>
                    </a:cubicBezTo>
                    <a:cubicBezTo>
                      <a:pt x="426502" y="108416"/>
                      <a:pt x="388306" y="132289"/>
                      <a:pt x="350109" y="156161"/>
                    </a:cubicBezTo>
                    <a:lnTo>
                      <a:pt x="302364" y="184809"/>
                    </a:lnTo>
                    <a:cubicBezTo>
                      <a:pt x="297589" y="187196"/>
                      <a:pt x="295203" y="187196"/>
                      <a:pt x="295203" y="1871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2" name="Freeform 981">
                <a:extLst>
                  <a:ext uri="{FF2B5EF4-FFF2-40B4-BE49-F238E27FC236}">
                    <a16:creationId xmlns:a16="http://schemas.microsoft.com/office/drawing/2014/main" id="{34F45870-B4BD-1644-8DC7-39BC19E641C0}"/>
                  </a:ext>
                </a:extLst>
              </p:cNvPr>
              <p:cNvSpPr/>
              <p:nvPr/>
            </p:nvSpPr>
            <p:spPr>
              <a:xfrm>
                <a:off x="-53249" y="4462000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5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302364 w 594599"/>
                  <a:gd name="connsiteY9" fmla="*/ 185388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5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3" name="Freeform 982">
                <a:extLst>
                  <a:ext uri="{FF2B5EF4-FFF2-40B4-BE49-F238E27FC236}">
                    <a16:creationId xmlns:a16="http://schemas.microsoft.com/office/drawing/2014/main" id="{16F3557B-3076-2E40-AA33-4384205B749C}"/>
                  </a:ext>
                </a:extLst>
              </p:cNvPr>
              <p:cNvSpPr/>
              <p:nvPr/>
            </p:nvSpPr>
            <p:spPr>
              <a:xfrm>
                <a:off x="4303517" y="943165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2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1" y="85122"/>
                      <a:pt x="85122" y="63637"/>
                      <a:pt x="51701" y="44539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3"/>
                      <a:pt x="130481" y="70799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4" name="Freeform 983">
                <a:extLst>
                  <a:ext uri="{FF2B5EF4-FFF2-40B4-BE49-F238E27FC236}">
                    <a16:creationId xmlns:a16="http://schemas.microsoft.com/office/drawing/2014/main" id="{78750EDE-03E8-B44A-98CC-82ABF8945FFE}"/>
                  </a:ext>
                </a:extLst>
              </p:cNvPr>
              <p:cNvSpPr/>
              <p:nvPr/>
            </p:nvSpPr>
            <p:spPr>
              <a:xfrm>
                <a:off x="-53249" y="2451919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5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302364 w 594599"/>
                  <a:gd name="connsiteY9" fmla="*/ 185388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5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5" name="Freeform 984">
                <a:extLst>
                  <a:ext uri="{FF2B5EF4-FFF2-40B4-BE49-F238E27FC236}">
                    <a16:creationId xmlns:a16="http://schemas.microsoft.com/office/drawing/2014/main" id="{1794C32F-11F4-904F-9121-E37D2D0FB2F2}"/>
                  </a:ext>
                </a:extLst>
              </p:cNvPr>
              <p:cNvSpPr/>
              <p:nvPr/>
            </p:nvSpPr>
            <p:spPr>
              <a:xfrm>
                <a:off x="5174871" y="439451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4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299977 w 594599"/>
                  <a:gd name="connsiteY9" fmla="*/ 187775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299977" y="187775"/>
                    </a:lnTo>
                    <a:cubicBezTo>
                      <a:pt x="297590" y="187775"/>
                      <a:pt x="295202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6" name="Freeform 985">
                <a:extLst>
                  <a:ext uri="{FF2B5EF4-FFF2-40B4-BE49-F238E27FC236}">
                    <a16:creationId xmlns:a16="http://schemas.microsoft.com/office/drawing/2014/main" id="{A39807A3-CCCE-7F48-9DA4-B1B1692A3669}"/>
                  </a:ext>
                </a:extLst>
              </p:cNvPr>
              <p:cNvSpPr/>
              <p:nvPr/>
            </p:nvSpPr>
            <p:spPr>
              <a:xfrm>
                <a:off x="2560811" y="4965714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1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3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2" y="85123"/>
                      <a:pt x="87510" y="66024"/>
                      <a:pt x="51701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4"/>
                      <a:pt x="128093" y="68412"/>
                      <a:pt x="163902" y="89897"/>
                    </a:cubicBezTo>
                    <a:cubicBezTo>
                      <a:pt x="194937" y="108995"/>
                      <a:pt x="228359" y="128094"/>
                      <a:pt x="259393" y="147191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3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7" name="Freeform 986">
                <a:extLst>
                  <a:ext uri="{FF2B5EF4-FFF2-40B4-BE49-F238E27FC236}">
                    <a16:creationId xmlns:a16="http://schemas.microsoft.com/office/drawing/2014/main" id="{6D995A84-A137-9445-802F-1A9B433A7660}"/>
                  </a:ext>
                </a:extLst>
              </p:cNvPr>
              <p:cNvSpPr/>
              <p:nvPr/>
            </p:nvSpPr>
            <p:spPr>
              <a:xfrm>
                <a:off x="3429777" y="439451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7775 h 187775"/>
                  <a:gd name="connsiteX2" fmla="*/ 288041 w 592212"/>
                  <a:gd name="connsiteY2" fmla="*/ 185388 h 187775"/>
                  <a:gd name="connsiteX3" fmla="*/ 278491 w 592212"/>
                  <a:gd name="connsiteY3" fmla="*/ 180613 h 187775"/>
                  <a:gd name="connsiteX4" fmla="*/ 3955 w 592212"/>
                  <a:gd name="connsiteY4" fmla="*/ 15892 h 187775"/>
                  <a:gd name="connsiteX5" fmla="*/ 1568 w 592212"/>
                  <a:gd name="connsiteY5" fmla="*/ 3955 h 187775"/>
                  <a:gd name="connsiteX6" fmla="*/ 13505 w 592212"/>
                  <a:gd name="connsiteY6" fmla="*/ 1568 h 187775"/>
                  <a:gd name="connsiteX7" fmla="*/ 288041 w 592212"/>
                  <a:gd name="connsiteY7" fmla="*/ 166290 h 187775"/>
                  <a:gd name="connsiteX8" fmla="*/ 295202 w 592212"/>
                  <a:gd name="connsiteY8" fmla="*/ 168677 h 187775"/>
                  <a:gd name="connsiteX9" fmla="*/ 295202 w 592212"/>
                  <a:gd name="connsiteY9" fmla="*/ 168677 h 187775"/>
                  <a:gd name="connsiteX10" fmla="*/ 579287 w 592212"/>
                  <a:gd name="connsiteY10" fmla="*/ 1568 h 187775"/>
                  <a:gd name="connsiteX11" fmla="*/ 591224 w 592212"/>
                  <a:gd name="connsiteY11" fmla="*/ 3955 h 187775"/>
                  <a:gd name="connsiteX12" fmla="*/ 588836 w 592212"/>
                  <a:gd name="connsiteY12" fmla="*/ 15892 h 187775"/>
                  <a:gd name="connsiteX13" fmla="*/ 302364 w 592212"/>
                  <a:gd name="connsiteY13" fmla="*/ 185388 h 187775"/>
                  <a:gd name="connsiteX14" fmla="*/ 297589 w 592212"/>
                  <a:gd name="connsiteY14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88041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8" name="Freeform 987">
                <a:extLst>
                  <a:ext uri="{FF2B5EF4-FFF2-40B4-BE49-F238E27FC236}">
                    <a16:creationId xmlns:a16="http://schemas.microsoft.com/office/drawing/2014/main" id="{81EDFD7C-53F2-9D40-B6BF-C0D1EE2967EB}"/>
                  </a:ext>
                </a:extLst>
              </p:cNvPr>
              <p:cNvSpPr/>
              <p:nvPr/>
            </p:nvSpPr>
            <p:spPr>
              <a:xfrm>
                <a:off x="1687070" y="2451919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7775 h 187775"/>
                  <a:gd name="connsiteX2" fmla="*/ 288041 w 592212"/>
                  <a:gd name="connsiteY2" fmla="*/ 185388 h 187775"/>
                  <a:gd name="connsiteX3" fmla="*/ 278491 w 592212"/>
                  <a:gd name="connsiteY3" fmla="*/ 180613 h 187775"/>
                  <a:gd name="connsiteX4" fmla="*/ 42152 w 592212"/>
                  <a:gd name="connsiteY4" fmla="*/ 39764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5 w 592212"/>
                  <a:gd name="connsiteY7" fmla="*/ 1568 h 187775"/>
                  <a:gd name="connsiteX8" fmla="*/ 51701 w 592212"/>
                  <a:gd name="connsiteY8" fmla="*/ 25441 h 187775"/>
                  <a:gd name="connsiteX9" fmla="*/ 288041 w 592212"/>
                  <a:gd name="connsiteY9" fmla="*/ 166290 h 187775"/>
                  <a:gd name="connsiteX10" fmla="*/ 295202 w 592212"/>
                  <a:gd name="connsiteY10" fmla="*/ 168677 h 187775"/>
                  <a:gd name="connsiteX11" fmla="*/ 295202 w 592212"/>
                  <a:gd name="connsiteY11" fmla="*/ 168677 h 187775"/>
                  <a:gd name="connsiteX12" fmla="*/ 579287 w 592212"/>
                  <a:gd name="connsiteY12" fmla="*/ 1568 h 187775"/>
                  <a:gd name="connsiteX13" fmla="*/ 591224 w 592212"/>
                  <a:gd name="connsiteY13" fmla="*/ 3955 h 187775"/>
                  <a:gd name="connsiteX14" fmla="*/ 588836 w 592212"/>
                  <a:gd name="connsiteY14" fmla="*/ 15892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cubicBezTo>
                      <a:pt x="199711" y="132868"/>
                      <a:pt x="120932" y="87510"/>
                      <a:pt x="42152" y="39764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51701" y="25441"/>
                    </a:lnTo>
                    <a:cubicBezTo>
                      <a:pt x="130481" y="73186"/>
                      <a:pt x="209261" y="118544"/>
                      <a:pt x="288041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302364" y="185388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89" name="Freeform 988">
                <a:extLst>
                  <a:ext uri="{FF2B5EF4-FFF2-40B4-BE49-F238E27FC236}">
                    <a16:creationId xmlns:a16="http://schemas.microsoft.com/office/drawing/2014/main" id="{35BC5777-E2CE-964E-8EDD-FF61E462FBDD}"/>
                  </a:ext>
                </a:extLst>
              </p:cNvPr>
              <p:cNvSpPr/>
              <p:nvPr/>
            </p:nvSpPr>
            <p:spPr>
              <a:xfrm>
                <a:off x="1689457" y="439451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7775 h 187775"/>
                  <a:gd name="connsiteX2" fmla="*/ 285653 w 592212"/>
                  <a:gd name="connsiteY2" fmla="*/ 185388 h 187775"/>
                  <a:gd name="connsiteX3" fmla="*/ 276104 w 592212"/>
                  <a:gd name="connsiteY3" fmla="*/ 180613 h 187775"/>
                  <a:gd name="connsiteX4" fmla="*/ 3955 w 592212"/>
                  <a:gd name="connsiteY4" fmla="*/ 15892 h 187775"/>
                  <a:gd name="connsiteX5" fmla="*/ 1568 w 592212"/>
                  <a:gd name="connsiteY5" fmla="*/ 3955 h 187775"/>
                  <a:gd name="connsiteX6" fmla="*/ 13504 w 592212"/>
                  <a:gd name="connsiteY6" fmla="*/ 1568 h 187775"/>
                  <a:gd name="connsiteX7" fmla="*/ 288040 w 592212"/>
                  <a:gd name="connsiteY7" fmla="*/ 166290 h 187775"/>
                  <a:gd name="connsiteX8" fmla="*/ 295202 w 592212"/>
                  <a:gd name="connsiteY8" fmla="*/ 168677 h 187775"/>
                  <a:gd name="connsiteX9" fmla="*/ 295202 w 592212"/>
                  <a:gd name="connsiteY9" fmla="*/ 168677 h 187775"/>
                  <a:gd name="connsiteX10" fmla="*/ 579287 w 592212"/>
                  <a:gd name="connsiteY10" fmla="*/ 1568 h 187775"/>
                  <a:gd name="connsiteX11" fmla="*/ 591224 w 592212"/>
                  <a:gd name="connsiteY11" fmla="*/ 3955 h 187775"/>
                  <a:gd name="connsiteX12" fmla="*/ 588836 w 592212"/>
                  <a:gd name="connsiteY12" fmla="*/ 15892 h 187775"/>
                  <a:gd name="connsiteX13" fmla="*/ 302364 w 592212"/>
                  <a:gd name="connsiteY13" fmla="*/ 185388 h 187775"/>
                  <a:gd name="connsiteX14" fmla="*/ 295202 w 592212"/>
                  <a:gd name="connsiteY14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7775"/>
                    </a:cubicBezTo>
                    <a:lnTo>
                      <a:pt x="285653" y="185388"/>
                    </a:lnTo>
                    <a:cubicBezTo>
                      <a:pt x="280879" y="183001"/>
                      <a:pt x="278491" y="183001"/>
                      <a:pt x="276104" y="180613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8040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0" name="Freeform 989">
                <a:extLst>
                  <a:ext uri="{FF2B5EF4-FFF2-40B4-BE49-F238E27FC236}">
                    <a16:creationId xmlns:a16="http://schemas.microsoft.com/office/drawing/2014/main" id="{EA1A4A1A-F098-A741-AA17-050B24BD840F}"/>
                  </a:ext>
                </a:extLst>
              </p:cNvPr>
              <p:cNvSpPr/>
              <p:nvPr/>
            </p:nvSpPr>
            <p:spPr>
              <a:xfrm>
                <a:off x="818104" y="2953246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7457 w 592212"/>
                  <a:gd name="connsiteY2" fmla="*/ 159128 h 187775"/>
                  <a:gd name="connsiteX3" fmla="*/ 154353 w 592212"/>
                  <a:gd name="connsiteY3" fmla="*/ 104221 h 187775"/>
                  <a:gd name="connsiteX4" fmla="*/ 46926 w 592212"/>
                  <a:gd name="connsiteY4" fmla="*/ 42152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56475 w 592212"/>
                  <a:gd name="connsiteY8" fmla="*/ 27828 h 187775"/>
                  <a:gd name="connsiteX9" fmla="*/ 163902 w 592212"/>
                  <a:gd name="connsiteY9" fmla="*/ 89897 h 187775"/>
                  <a:gd name="connsiteX10" fmla="*/ 257006 w 592212"/>
                  <a:gd name="connsiteY10" fmla="*/ 144804 h 187775"/>
                  <a:gd name="connsiteX11" fmla="*/ 295202 w 592212"/>
                  <a:gd name="connsiteY11" fmla="*/ 168677 h 187775"/>
                  <a:gd name="connsiteX12" fmla="*/ 342948 w 592212"/>
                  <a:gd name="connsiteY12" fmla="*/ 140030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2497 w 592212"/>
                  <a:gd name="connsiteY20" fmla="*/ 154353 h 187775"/>
                  <a:gd name="connsiteX21" fmla="*/ 299977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7457" y="159128"/>
                    </a:lnTo>
                    <a:cubicBezTo>
                      <a:pt x="216422" y="140030"/>
                      <a:pt x="185388" y="120932"/>
                      <a:pt x="154353" y="104221"/>
                    </a:cubicBezTo>
                    <a:cubicBezTo>
                      <a:pt x="118544" y="82735"/>
                      <a:pt x="82735" y="63637"/>
                      <a:pt x="46926" y="42152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5" y="27828"/>
                    </a:lnTo>
                    <a:cubicBezTo>
                      <a:pt x="92284" y="49313"/>
                      <a:pt x="128093" y="68412"/>
                      <a:pt x="163902" y="89897"/>
                    </a:cubicBezTo>
                    <a:cubicBezTo>
                      <a:pt x="194937" y="108995"/>
                      <a:pt x="225971" y="125706"/>
                      <a:pt x="257006" y="144804"/>
                    </a:cubicBezTo>
                    <a:lnTo>
                      <a:pt x="295202" y="168677"/>
                    </a:lnTo>
                    <a:lnTo>
                      <a:pt x="342948" y="140030"/>
                    </a:lnTo>
                    <a:cubicBezTo>
                      <a:pt x="381144" y="118544"/>
                      <a:pt x="416953" y="94671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90693" y="130480"/>
                      <a:pt x="352497" y="154353"/>
                    </a:cubicBezTo>
                    <a:lnTo>
                      <a:pt x="299977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1" name="Freeform 990">
                <a:extLst>
                  <a:ext uri="{FF2B5EF4-FFF2-40B4-BE49-F238E27FC236}">
                    <a16:creationId xmlns:a16="http://schemas.microsoft.com/office/drawing/2014/main" id="{33ABD14F-E3E6-DB4B-890D-A78A3C55DBB6}"/>
                  </a:ext>
                </a:extLst>
              </p:cNvPr>
              <p:cNvSpPr/>
              <p:nvPr/>
            </p:nvSpPr>
            <p:spPr>
              <a:xfrm>
                <a:off x="818104" y="943165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2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2" y="85122"/>
                      <a:pt x="85123" y="63637"/>
                      <a:pt x="51701" y="44539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3"/>
                      <a:pt x="130481" y="70799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2" name="Freeform 991">
                <a:extLst>
                  <a:ext uri="{FF2B5EF4-FFF2-40B4-BE49-F238E27FC236}">
                    <a16:creationId xmlns:a16="http://schemas.microsoft.com/office/drawing/2014/main" id="{5B81EF9B-DAEA-1F4A-B7A3-FF1EC4FB8CDF}"/>
                  </a:ext>
                </a:extLst>
              </p:cNvPr>
              <p:cNvSpPr/>
              <p:nvPr/>
            </p:nvSpPr>
            <p:spPr>
              <a:xfrm>
                <a:off x="3429777" y="2451919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7775 h 187775"/>
                  <a:gd name="connsiteX2" fmla="*/ 288041 w 592212"/>
                  <a:gd name="connsiteY2" fmla="*/ 185388 h 187775"/>
                  <a:gd name="connsiteX3" fmla="*/ 278491 w 592212"/>
                  <a:gd name="connsiteY3" fmla="*/ 180613 h 187775"/>
                  <a:gd name="connsiteX4" fmla="*/ 66024 w 592212"/>
                  <a:gd name="connsiteY4" fmla="*/ 54088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5 w 592212"/>
                  <a:gd name="connsiteY7" fmla="*/ 1568 h 187775"/>
                  <a:gd name="connsiteX8" fmla="*/ 75573 w 592212"/>
                  <a:gd name="connsiteY8" fmla="*/ 39764 h 187775"/>
                  <a:gd name="connsiteX9" fmla="*/ 288041 w 592212"/>
                  <a:gd name="connsiteY9" fmla="*/ 166290 h 187775"/>
                  <a:gd name="connsiteX10" fmla="*/ 295202 w 592212"/>
                  <a:gd name="connsiteY10" fmla="*/ 168677 h 187775"/>
                  <a:gd name="connsiteX11" fmla="*/ 295202 w 592212"/>
                  <a:gd name="connsiteY11" fmla="*/ 168677 h 187775"/>
                  <a:gd name="connsiteX12" fmla="*/ 579287 w 592212"/>
                  <a:gd name="connsiteY12" fmla="*/ 1568 h 187775"/>
                  <a:gd name="connsiteX13" fmla="*/ 591224 w 592212"/>
                  <a:gd name="connsiteY13" fmla="*/ 3955 h 187775"/>
                  <a:gd name="connsiteX14" fmla="*/ 588836 w 592212"/>
                  <a:gd name="connsiteY14" fmla="*/ 15892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5653" y="183001"/>
                      <a:pt x="280879" y="183001"/>
                      <a:pt x="278491" y="180613"/>
                    </a:cubicBezTo>
                    <a:cubicBezTo>
                      <a:pt x="206873" y="137642"/>
                      <a:pt x="137643" y="97059"/>
                      <a:pt x="66024" y="540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75573" y="39764"/>
                    </a:lnTo>
                    <a:cubicBezTo>
                      <a:pt x="147191" y="82735"/>
                      <a:pt x="216422" y="123319"/>
                      <a:pt x="288041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5388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3" name="Freeform 992">
                <a:extLst>
                  <a:ext uri="{FF2B5EF4-FFF2-40B4-BE49-F238E27FC236}">
                    <a16:creationId xmlns:a16="http://schemas.microsoft.com/office/drawing/2014/main" id="{8BF6DC27-7152-A14B-9201-1E3F43125797}"/>
                  </a:ext>
                </a:extLst>
              </p:cNvPr>
              <p:cNvSpPr/>
              <p:nvPr/>
            </p:nvSpPr>
            <p:spPr>
              <a:xfrm>
                <a:off x="-53249" y="439451"/>
                <a:ext cx="592212" cy="187775"/>
              </a:xfrm>
              <a:custGeom>
                <a:avLst/>
                <a:gdLst>
                  <a:gd name="connsiteX0" fmla="*/ 297590 w 592212"/>
                  <a:gd name="connsiteY0" fmla="*/ 187775 h 187775"/>
                  <a:gd name="connsiteX1" fmla="*/ 292815 w 592212"/>
                  <a:gd name="connsiteY1" fmla="*/ 187775 h 187775"/>
                  <a:gd name="connsiteX2" fmla="*/ 288040 w 592212"/>
                  <a:gd name="connsiteY2" fmla="*/ 185388 h 187775"/>
                  <a:gd name="connsiteX3" fmla="*/ 278491 w 592212"/>
                  <a:gd name="connsiteY3" fmla="*/ 180613 h 187775"/>
                  <a:gd name="connsiteX4" fmla="*/ 3955 w 592212"/>
                  <a:gd name="connsiteY4" fmla="*/ 15892 h 187775"/>
                  <a:gd name="connsiteX5" fmla="*/ 1568 w 592212"/>
                  <a:gd name="connsiteY5" fmla="*/ 3955 h 187775"/>
                  <a:gd name="connsiteX6" fmla="*/ 13504 w 592212"/>
                  <a:gd name="connsiteY6" fmla="*/ 1568 h 187775"/>
                  <a:gd name="connsiteX7" fmla="*/ 288040 w 592212"/>
                  <a:gd name="connsiteY7" fmla="*/ 166290 h 187775"/>
                  <a:gd name="connsiteX8" fmla="*/ 295202 w 592212"/>
                  <a:gd name="connsiteY8" fmla="*/ 168677 h 187775"/>
                  <a:gd name="connsiteX9" fmla="*/ 295202 w 592212"/>
                  <a:gd name="connsiteY9" fmla="*/ 168677 h 187775"/>
                  <a:gd name="connsiteX10" fmla="*/ 579287 w 592212"/>
                  <a:gd name="connsiteY10" fmla="*/ 1568 h 187775"/>
                  <a:gd name="connsiteX11" fmla="*/ 591224 w 592212"/>
                  <a:gd name="connsiteY11" fmla="*/ 3955 h 187775"/>
                  <a:gd name="connsiteX12" fmla="*/ 588836 w 592212"/>
                  <a:gd name="connsiteY12" fmla="*/ 15892 h 187775"/>
                  <a:gd name="connsiteX13" fmla="*/ 302364 w 592212"/>
                  <a:gd name="connsiteY13" fmla="*/ 185388 h 187775"/>
                  <a:gd name="connsiteX14" fmla="*/ 297590 w 592212"/>
                  <a:gd name="connsiteY14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7775">
                    <a:moveTo>
                      <a:pt x="297590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0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8040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7590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4" name="Freeform 993">
                <a:extLst>
                  <a:ext uri="{FF2B5EF4-FFF2-40B4-BE49-F238E27FC236}">
                    <a16:creationId xmlns:a16="http://schemas.microsoft.com/office/drawing/2014/main" id="{5447F925-BC12-1149-BB9F-554B06BECFD5}"/>
                  </a:ext>
                </a:extLst>
              </p:cNvPr>
              <p:cNvSpPr/>
              <p:nvPr/>
            </p:nvSpPr>
            <p:spPr>
              <a:xfrm>
                <a:off x="4303517" y="4965714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1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3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1" y="85123"/>
                      <a:pt x="85122" y="63637"/>
                      <a:pt x="51701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4"/>
                      <a:pt x="130481" y="70799"/>
                      <a:pt x="163902" y="89897"/>
                    </a:cubicBezTo>
                    <a:cubicBezTo>
                      <a:pt x="194937" y="108995"/>
                      <a:pt x="228359" y="128094"/>
                      <a:pt x="259393" y="147191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3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5" name="Freeform 994">
                <a:extLst>
                  <a:ext uri="{FF2B5EF4-FFF2-40B4-BE49-F238E27FC236}">
                    <a16:creationId xmlns:a16="http://schemas.microsoft.com/office/drawing/2014/main" id="{575609EA-E0A8-2445-BAE1-AA8539B05065}"/>
                  </a:ext>
                </a:extLst>
              </p:cNvPr>
              <p:cNvSpPr/>
              <p:nvPr/>
            </p:nvSpPr>
            <p:spPr>
              <a:xfrm>
                <a:off x="4303517" y="6978182"/>
                <a:ext cx="592212" cy="187774"/>
              </a:xfrm>
              <a:custGeom>
                <a:avLst/>
                <a:gdLst>
                  <a:gd name="connsiteX0" fmla="*/ 295202 w 592212"/>
                  <a:gd name="connsiteY0" fmla="*/ 187775 h 187774"/>
                  <a:gd name="connsiteX1" fmla="*/ 290428 w 592212"/>
                  <a:gd name="connsiteY1" fmla="*/ 185388 h 187774"/>
                  <a:gd name="connsiteX2" fmla="*/ 249844 w 592212"/>
                  <a:gd name="connsiteY2" fmla="*/ 161515 h 187774"/>
                  <a:gd name="connsiteX3" fmla="*/ 154353 w 592212"/>
                  <a:gd name="connsiteY3" fmla="*/ 104220 h 187774"/>
                  <a:gd name="connsiteX4" fmla="*/ 46926 w 592212"/>
                  <a:gd name="connsiteY4" fmla="*/ 42151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4 w 592212"/>
                  <a:gd name="connsiteY7" fmla="*/ 1568 h 187774"/>
                  <a:gd name="connsiteX8" fmla="*/ 56475 w 592212"/>
                  <a:gd name="connsiteY8" fmla="*/ 27828 h 187774"/>
                  <a:gd name="connsiteX9" fmla="*/ 163902 w 592212"/>
                  <a:gd name="connsiteY9" fmla="*/ 89897 h 187774"/>
                  <a:gd name="connsiteX10" fmla="*/ 259393 w 592212"/>
                  <a:gd name="connsiteY10" fmla="*/ 147192 h 187774"/>
                  <a:gd name="connsiteX11" fmla="*/ 295202 w 592212"/>
                  <a:gd name="connsiteY11" fmla="*/ 168677 h 187774"/>
                  <a:gd name="connsiteX12" fmla="*/ 340560 w 592212"/>
                  <a:gd name="connsiteY12" fmla="*/ 142417 h 187774"/>
                  <a:gd name="connsiteX13" fmla="*/ 455149 w 592212"/>
                  <a:gd name="connsiteY13" fmla="*/ 75574 h 187774"/>
                  <a:gd name="connsiteX14" fmla="*/ 541091 w 592212"/>
                  <a:gd name="connsiteY14" fmla="*/ 25441 h 187774"/>
                  <a:gd name="connsiteX15" fmla="*/ 579287 w 592212"/>
                  <a:gd name="connsiteY15" fmla="*/ 3956 h 187774"/>
                  <a:gd name="connsiteX16" fmla="*/ 591224 w 592212"/>
                  <a:gd name="connsiteY16" fmla="*/ 6342 h 187774"/>
                  <a:gd name="connsiteX17" fmla="*/ 588836 w 592212"/>
                  <a:gd name="connsiteY17" fmla="*/ 18279 h 187774"/>
                  <a:gd name="connsiteX18" fmla="*/ 550640 w 592212"/>
                  <a:gd name="connsiteY18" fmla="*/ 39765 h 187774"/>
                  <a:gd name="connsiteX19" fmla="*/ 464698 w 592212"/>
                  <a:gd name="connsiteY19" fmla="*/ 89897 h 187774"/>
                  <a:gd name="connsiteX20" fmla="*/ 350109 w 592212"/>
                  <a:gd name="connsiteY20" fmla="*/ 156741 h 187774"/>
                  <a:gd name="connsiteX21" fmla="*/ 299977 w 592212"/>
                  <a:gd name="connsiteY21" fmla="*/ 185388 h 187774"/>
                  <a:gd name="connsiteX22" fmla="*/ 295202 w 592212"/>
                  <a:gd name="connsiteY22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0"/>
                    </a:cubicBezTo>
                    <a:cubicBezTo>
                      <a:pt x="118544" y="82735"/>
                      <a:pt x="82735" y="63637"/>
                      <a:pt x="46926" y="4215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5" y="27828"/>
                    </a:lnTo>
                    <a:cubicBezTo>
                      <a:pt x="92284" y="49314"/>
                      <a:pt x="128093" y="68411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5574"/>
                    </a:cubicBezTo>
                    <a:cubicBezTo>
                      <a:pt x="483797" y="58863"/>
                      <a:pt x="512444" y="42151"/>
                      <a:pt x="541091" y="25441"/>
                    </a:cubicBezTo>
                    <a:lnTo>
                      <a:pt x="579287" y="3956"/>
                    </a:lnTo>
                    <a:cubicBezTo>
                      <a:pt x="584062" y="1568"/>
                      <a:pt x="588836" y="3956"/>
                      <a:pt x="591224" y="6342"/>
                    </a:cubicBezTo>
                    <a:cubicBezTo>
                      <a:pt x="593611" y="11117"/>
                      <a:pt x="591224" y="15892"/>
                      <a:pt x="588836" y="18279"/>
                    </a:cubicBezTo>
                    <a:lnTo>
                      <a:pt x="550640" y="39765"/>
                    </a:lnTo>
                    <a:cubicBezTo>
                      <a:pt x="521993" y="56475"/>
                      <a:pt x="493346" y="73186"/>
                      <a:pt x="464698" y="89897"/>
                    </a:cubicBezTo>
                    <a:cubicBezTo>
                      <a:pt x="426502" y="111383"/>
                      <a:pt x="388306" y="135255"/>
                      <a:pt x="350109" y="156741"/>
                    </a:cubicBezTo>
                    <a:lnTo>
                      <a:pt x="299977" y="185388"/>
                    </a:lnTo>
                    <a:cubicBezTo>
                      <a:pt x="297590" y="185388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6" name="Freeform 995">
                <a:extLst>
                  <a:ext uri="{FF2B5EF4-FFF2-40B4-BE49-F238E27FC236}">
                    <a16:creationId xmlns:a16="http://schemas.microsoft.com/office/drawing/2014/main" id="{0FEEDFE0-3589-804B-B987-63548E3BD85A}"/>
                  </a:ext>
                </a:extLst>
              </p:cNvPr>
              <p:cNvSpPr/>
              <p:nvPr/>
            </p:nvSpPr>
            <p:spPr>
              <a:xfrm>
                <a:off x="5174871" y="2451919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4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302364 w 594599"/>
                  <a:gd name="connsiteY9" fmla="*/ 185388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302364" y="185388"/>
                    </a:lnTo>
                    <a:cubicBezTo>
                      <a:pt x="297590" y="187775"/>
                      <a:pt x="295202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7" name="Freeform 996">
                <a:extLst>
                  <a:ext uri="{FF2B5EF4-FFF2-40B4-BE49-F238E27FC236}">
                    <a16:creationId xmlns:a16="http://schemas.microsoft.com/office/drawing/2014/main" id="{99D4A16D-8B36-6647-B5AC-B888BAC681BC}"/>
                  </a:ext>
                </a:extLst>
              </p:cNvPr>
              <p:cNvSpPr/>
              <p:nvPr/>
            </p:nvSpPr>
            <p:spPr>
              <a:xfrm>
                <a:off x="2560811" y="2953246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7457 w 592212"/>
                  <a:gd name="connsiteY2" fmla="*/ 159128 h 187775"/>
                  <a:gd name="connsiteX3" fmla="*/ 154353 w 592212"/>
                  <a:gd name="connsiteY3" fmla="*/ 104221 h 187775"/>
                  <a:gd name="connsiteX4" fmla="*/ 49313 w 592212"/>
                  <a:gd name="connsiteY4" fmla="*/ 42152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58863 w 592212"/>
                  <a:gd name="connsiteY8" fmla="*/ 27828 h 187775"/>
                  <a:gd name="connsiteX9" fmla="*/ 163902 w 592212"/>
                  <a:gd name="connsiteY9" fmla="*/ 89897 h 187775"/>
                  <a:gd name="connsiteX10" fmla="*/ 257006 w 592212"/>
                  <a:gd name="connsiteY10" fmla="*/ 144804 h 187775"/>
                  <a:gd name="connsiteX11" fmla="*/ 295202 w 592212"/>
                  <a:gd name="connsiteY11" fmla="*/ 168677 h 187775"/>
                  <a:gd name="connsiteX12" fmla="*/ 342948 w 592212"/>
                  <a:gd name="connsiteY12" fmla="*/ 140030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2497 w 592212"/>
                  <a:gd name="connsiteY20" fmla="*/ 154353 h 187775"/>
                  <a:gd name="connsiteX21" fmla="*/ 299977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7457" y="159128"/>
                    </a:lnTo>
                    <a:cubicBezTo>
                      <a:pt x="216422" y="140030"/>
                      <a:pt x="185388" y="120932"/>
                      <a:pt x="154353" y="104221"/>
                    </a:cubicBezTo>
                    <a:cubicBezTo>
                      <a:pt x="118544" y="82735"/>
                      <a:pt x="85122" y="63637"/>
                      <a:pt x="49313" y="42152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8863" y="27828"/>
                    </a:lnTo>
                    <a:cubicBezTo>
                      <a:pt x="94672" y="49313"/>
                      <a:pt x="130481" y="68412"/>
                      <a:pt x="163902" y="89897"/>
                    </a:cubicBezTo>
                    <a:cubicBezTo>
                      <a:pt x="194937" y="108995"/>
                      <a:pt x="225971" y="125706"/>
                      <a:pt x="257006" y="144804"/>
                    </a:cubicBezTo>
                    <a:lnTo>
                      <a:pt x="295202" y="168677"/>
                    </a:lnTo>
                    <a:lnTo>
                      <a:pt x="342948" y="140030"/>
                    </a:lnTo>
                    <a:cubicBezTo>
                      <a:pt x="381144" y="118544"/>
                      <a:pt x="416953" y="94671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90693" y="130480"/>
                      <a:pt x="352497" y="154353"/>
                    </a:cubicBezTo>
                    <a:lnTo>
                      <a:pt x="299977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8" name="Freeform 997">
                <a:extLst>
                  <a:ext uri="{FF2B5EF4-FFF2-40B4-BE49-F238E27FC236}">
                    <a16:creationId xmlns:a16="http://schemas.microsoft.com/office/drawing/2014/main" id="{F31A551D-F56D-5748-B4D0-40E07DC224E0}"/>
                  </a:ext>
                </a:extLst>
              </p:cNvPr>
              <p:cNvSpPr/>
              <p:nvPr/>
            </p:nvSpPr>
            <p:spPr>
              <a:xfrm>
                <a:off x="2560811" y="6978182"/>
                <a:ext cx="592212" cy="187774"/>
              </a:xfrm>
              <a:custGeom>
                <a:avLst/>
                <a:gdLst>
                  <a:gd name="connsiteX0" fmla="*/ 295202 w 592212"/>
                  <a:gd name="connsiteY0" fmla="*/ 187775 h 187774"/>
                  <a:gd name="connsiteX1" fmla="*/ 290428 w 592212"/>
                  <a:gd name="connsiteY1" fmla="*/ 185388 h 187774"/>
                  <a:gd name="connsiteX2" fmla="*/ 249844 w 592212"/>
                  <a:gd name="connsiteY2" fmla="*/ 161515 h 187774"/>
                  <a:gd name="connsiteX3" fmla="*/ 154353 w 592212"/>
                  <a:gd name="connsiteY3" fmla="*/ 104220 h 187774"/>
                  <a:gd name="connsiteX4" fmla="*/ 49313 w 592212"/>
                  <a:gd name="connsiteY4" fmla="*/ 42151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4 w 592212"/>
                  <a:gd name="connsiteY7" fmla="*/ 1568 h 187774"/>
                  <a:gd name="connsiteX8" fmla="*/ 58863 w 592212"/>
                  <a:gd name="connsiteY8" fmla="*/ 27828 h 187774"/>
                  <a:gd name="connsiteX9" fmla="*/ 163902 w 592212"/>
                  <a:gd name="connsiteY9" fmla="*/ 89897 h 187774"/>
                  <a:gd name="connsiteX10" fmla="*/ 259393 w 592212"/>
                  <a:gd name="connsiteY10" fmla="*/ 147192 h 187774"/>
                  <a:gd name="connsiteX11" fmla="*/ 295202 w 592212"/>
                  <a:gd name="connsiteY11" fmla="*/ 168677 h 187774"/>
                  <a:gd name="connsiteX12" fmla="*/ 340560 w 592212"/>
                  <a:gd name="connsiteY12" fmla="*/ 142417 h 187774"/>
                  <a:gd name="connsiteX13" fmla="*/ 455149 w 592212"/>
                  <a:gd name="connsiteY13" fmla="*/ 75574 h 187774"/>
                  <a:gd name="connsiteX14" fmla="*/ 541091 w 592212"/>
                  <a:gd name="connsiteY14" fmla="*/ 25441 h 187774"/>
                  <a:gd name="connsiteX15" fmla="*/ 579287 w 592212"/>
                  <a:gd name="connsiteY15" fmla="*/ 3956 h 187774"/>
                  <a:gd name="connsiteX16" fmla="*/ 591224 w 592212"/>
                  <a:gd name="connsiteY16" fmla="*/ 6342 h 187774"/>
                  <a:gd name="connsiteX17" fmla="*/ 588836 w 592212"/>
                  <a:gd name="connsiteY17" fmla="*/ 18279 h 187774"/>
                  <a:gd name="connsiteX18" fmla="*/ 550640 w 592212"/>
                  <a:gd name="connsiteY18" fmla="*/ 39765 h 187774"/>
                  <a:gd name="connsiteX19" fmla="*/ 464698 w 592212"/>
                  <a:gd name="connsiteY19" fmla="*/ 89897 h 187774"/>
                  <a:gd name="connsiteX20" fmla="*/ 350109 w 592212"/>
                  <a:gd name="connsiteY20" fmla="*/ 156741 h 187774"/>
                  <a:gd name="connsiteX21" fmla="*/ 299977 w 592212"/>
                  <a:gd name="connsiteY21" fmla="*/ 185388 h 187774"/>
                  <a:gd name="connsiteX22" fmla="*/ 295202 w 592212"/>
                  <a:gd name="connsiteY22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0"/>
                    </a:cubicBezTo>
                    <a:cubicBezTo>
                      <a:pt x="118544" y="82735"/>
                      <a:pt x="82735" y="63637"/>
                      <a:pt x="49313" y="4215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8863" y="27828"/>
                    </a:lnTo>
                    <a:cubicBezTo>
                      <a:pt x="94672" y="49314"/>
                      <a:pt x="130481" y="68411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5574"/>
                    </a:cubicBezTo>
                    <a:cubicBezTo>
                      <a:pt x="483797" y="58863"/>
                      <a:pt x="512444" y="42151"/>
                      <a:pt x="541091" y="25441"/>
                    </a:cubicBezTo>
                    <a:lnTo>
                      <a:pt x="579287" y="3956"/>
                    </a:lnTo>
                    <a:cubicBezTo>
                      <a:pt x="584062" y="1568"/>
                      <a:pt x="588836" y="3956"/>
                      <a:pt x="591224" y="6342"/>
                    </a:cubicBezTo>
                    <a:cubicBezTo>
                      <a:pt x="593611" y="11117"/>
                      <a:pt x="591224" y="15892"/>
                      <a:pt x="588836" y="18279"/>
                    </a:cubicBezTo>
                    <a:lnTo>
                      <a:pt x="550640" y="39765"/>
                    </a:lnTo>
                    <a:cubicBezTo>
                      <a:pt x="521993" y="56475"/>
                      <a:pt x="493346" y="73186"/>
                      <a:pt x="464698" y="89897"/>
                    </a:cubicBezTo>
                    <a:cubicBezTo>
                      <a:pt x="426502" y="111383"/>
                      <a:pt x="388306" y="135255"/>
                      <a:pt x="350109" y="156741"/>
                    </a:cubicBezTo>
                    <a:lnTo>
                      <a:pt x="299977" y="185388"/>
                    </a:lnTo>
                    <a:cubicBezTo>
                      <a:pt x="297590" y="185388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999" name="Freeform 998">
                <a:extLst>
                  <a:ext uri="{FF2B5EF4-FFF2-40B4-BE49-F238E27FC236}">
                    <a16:creationId xmlns:a16="http://schemas.microsoft.com/office/drawing/2014/main" id="{11C762CA-ECE5-7448-A130-68DD4F853073}"/>
                  </a:ext>
                </a:extLst>
              </p:cNvPr>
              <p:cNvSpPr/>
              <p:nvPr/>
            </p:nvSpPr>
            <p:spPr>
              <a:xfrm>
                <a:off x="818104" y="6978182"/>
                <a:ext cx="592212" cy="187774"/>
              </a:xfrm>
              <a:custGeom>
                <a:avLst/>
                <a:gdLst>
                  <a:gd name="connsiteX0" fmla="*/ 295202 w 592212"/>
                  <a:gd name="connsiteY0" fmla="*/ 187775 h 187774"/>
                  <a:gd name="connsiteX1" fmla="*/ 290428 w 592212"/>
                  <a:gd name="connsiteY1" fmla="*/ 185388 h 187774"/>
                  <a:gd name="connsiteX2" fmla="*/ 249844 w 592212"/>
                  <a:gd name="connsiteY2" fmla="*/ 161515 h 187774"/>
                  <a:gd name="connsiteX3" fmla="*/ 154353 w 592212"/>
                  <a:gd name="connsiteY3" fmla="*/ 104220 h 187774"/>
                  <a:gd name="connsiteX4" fmla="*/ 46926 w 592212"/>
                  <a:gd name="connsiteY4" fmla="*/ 42151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4 w 592212"/>
                  <a:gd name="connsiteY7" fmla="*/ 1568 h 187774"/>
                  <a:gd name="connsiteX8" fmla="*/ 56475 w 592212"/>
                  <a:gd name="connsiteY8" fmla="*/ 27828 h 187774"/>
                  <a:gd name="connsiteX9" fmla="*/ 163902 w 592212"/>
                  <a:gd name="connsiteY9" fmla="*/ 89897 h 187774"/>
                  <a:gd name="connsiteX10" fmla="*/ 259393 w 592212"/>
                  <a:gd name="connsiteY10" fmla="*/ 147192 h 187774"/>
                  <a:gd name="connsiteX11" fmla="*/ 295202 w 592212"/>
                  <a:gd name="connsiteY11" fmla="*/ 168677 h 187774"/>
                  <a:gd name="connsiteX12" fmla="*/ 340560 w 592212"/>
                  <a:gd name="connsiteY12" fmla="*/ 142417 h 187774"/>
                  <a:gd name="connsiteX13" fmla="*/ 455149 w 592212"/>
                  <a:gd name="connsiteY13" fmla="*/ 75574 h 187774"/>
                  <a:gd name="connsiteX14" fmla="*/ 541091 w 592212"/>
                  <a:gd name="connsiteY14" fmla="*/ 25441 h 187774"/>
                  <a:gd name="connsiteX15" fmla="*/ 579287 w 592212"/>
                  <a:gd name="connsiteY15" fmla="*/ 3956 h 187774"/>
                  <a:gd name="connsiteX16" fmla="*/ 591224 w 592212"/>
                  <a:gd name="connsiteY16" fmla="*/ 6342 h 187774"/>
                  <a:gd name="connsiteX17" fmla="*/ 588836 w 592212"/>
                  <a:gd name="connsiteY17" fmla="*/ 18279 h 187774"/>
                  <a:gd name="connsiteX18" fmla="*/ 550640 w 592212"/>
                  <a:gd name="connsiteY18" fmla="*/ 39765 h 187774"/>
                  <a:gd name="connsiteX19" fmla="*/ 464698 w 592212"/>
                  <a:gd name="connsiteY19" fmla="*/ 89897 h 187774"/>
                  <a:gd name="connsiteX20" fmla="*/ 350109 w 592212"/>
                  <a:gd name="connsiteY20" fmla="*/ 156741 h 187774"/>
                  <a:gd name="connsiteX21" fmla="*/ 299977 w 592212"/>
                  <a:gd name="connsiteY21" fmla="*/ 185388 h 187774"/>
                  <a:gd name="connsiteX22" fmla="*/ 295202 w 592212"/>
                  <a:gd name="connsiteY22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0"/>
                    </a:cubicBezTo>
                    <a:cubicBezTo>
                      <a:pt x="118544" y="82735"/>
                      <a:pt x="82735" y="63637"/>
                      <a:pt x="46926" y="4215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5" y="27828"/>
                    </a:lnTo>
                    <a:cubicBezTo>
                      <a:pt x="92284" y="49314"/>
                      <a:pt x="128093" y="68411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5574"/>
                    </a:cubicBezTo>
                    <a:cubicBezTo>
                      <a:pt x="483797" y="58863"/>
                      <a:pt x="512444" y="42151"/>
                      <a:pt x="541091" y="25441"/>
                    </a:cubicBezTo>
                    <a:lnTo>
                      <a:pt x="579287" y="3956"/>
                    </a:lnTo>
                    <a:cubicBezTo>
                      <a:pt x="584062" y="1568"/>
                      <a:pt x="588836" y="3956"/>
                      <a:pt x="591224" y="6342"/>
                    </a:cubicBezTo>
                    <a:cubicBezTo>
                      <a:pt x="593611" y="11117"/>
                      <a:pt x="591224" y="15892"/>
                      <a:pt x="588836" y="18279"/>
                    </a:cubicBezTo>
                    <a:lnTo>
                      <a:pt x="550640" y="39765"/>
                    </a:lnTo>
                    <a:cubicBezTo>
                      <a:pt x="521993" y="56475"/>
                      <a:pt x="493346" y="73186"/>
                      <a:pt x="464698" y="89897"/>
                    </a:cubicBezTo>
                    <a:cubicBezTo>
                      <a:pt x="426502" y="111383"/>
                      <a:pt x="388306" y="135255"/>
                      <a:pt x="350109" y="156741"/>
                    </a:cubicBezTo>
                    <a:lnTo>
                      <a:pt x="299977" y="185388"/>
                    </a:lnTo>
                    <a:cubicBezTo>
                      <a:pt x="299977" y="185388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0" name="Freeform 999">
                <a:extLst>
                  <a:ext uri="{FF2B5EF4-FFF2-40B4-BE49-F238E27FC236}">
                    <a16:creationId xmlns:a16="http://schemas.microsoft.com/office/drawing/2014/main" id="{63920EE5-4796-9445-9451-9D833190EE5B}"/>
                  </a:ext>
                </a:extLst>
              </p:cNvPr>
              <p:cNvSpPr/>
              <p:nvPr/>
            </p:nvSpPr>
            <p:spPr>
              <a:xfrm>
                <a:off x="6046224" y="4966293"/>
                <a:ext cx="592212" cy="187195"/>
              </a:xfrm>
              <a:custGeom>
                <a:avLst/>
                <a:gdLst>
                  <a:gd name="connsiteX0" fmla="*/ 295203 w 592212"/>
                  <a:gd name="connsiteY0" fmla="*/ 187196 h 187195"/>
                  <a:gd name="connsiteX1" fmla="*/ 290428 w 592212"/>
                  <a:gd name="connsiteY1" fmla="*/ 184809 h 187195"/>
                  <a:gd name="connsiteX2" fmla="*/ 249844 w 592212"/>
                  <a:gd name="connsiteY2" fmla="*/ 160936 h 187195"/>
                  <a:gd name="connsiteX3" fmla="*/ 154353 w 592212"/>
                  <a:gd name="connsiteY3" fmla="*/ 103642 h 187195"/>
                  <a:gd name="connsiteX4" fmla="*/ 49313 w 592212"/>
                  <a:gd name="connsiteY4" fmla="*/ 43960 h 187195"/>
                  <a:gd name="connsiteX5" fmla="*/ 3955 w 592212"/>
                  <a:gd name="connsiteY5" fmla="*/ 17700 h 187195"/>
                  <a:gd name="connsiteX6" fmla="*/ 1568 w 592212"/>
                  <a:gd name="connsiteY6" fmla="*/ 5763 h 187195"/>
                  <a:gd name="connsiteX7" fmla="*/ 13504 w 592212"/>
                  <a:gd name="connsiteY7" fmla="*/ 3376 h 187195"/>
                  <a:gd name="connsiteX8" fmla="*/ 58862 w 592212"/>
                  <a:gd name="connsiteY8" fmla="*/ 29636 h 187195"/>
                  <a:gd name="connsiteX9" fmla="*/ 163903 w 592212"/>
                  <a:gd name="connsiteY9" fmla="*/ 89318 h 187195"/>
                  <a:gd name="connsiteX10" fmla="*/ 259393 w 592212"/>
                  <a:gd name="connsiteY10" fmla="*/ 146612 h 187195"/>
                  <a:gd name="connsiteX11" fmla="*/ 295203 w 592212"/>
                  <a:gd name="connsiteY11" fmla="*/ 168098 h 187195"/>
                  <a:gd name="connsiteX12" fmla="*/ 340560 w 592212"/>
                  <a:gd name="connsiteY12" fmla="*/ 141838 h 187195"/>
                  <a:gd name="connsiteX13" fmla="*/ 455149 w 592212"/>
                  <a:gd name="connsiteY13" fmla="*/ 72607 h 187195"/>
                  <a:gd name="connsiteX14" fmla="*/ 541091 w 592212"/>
                  <a:gd name="connsiteY14" fmla="*/ 22474 h 187195"/>
                  <a:gd name="connsiteX15" fmla="*/ 579287 w 592212"/>
                  <a:gd name="connsiteY15" fmla="*/ 989 h 187195"/>
                  <a:gd name="connsiteX16" fmla="*/ 591224 w 592212"/>
                  <a:gd name="connsiteY16" fmla="*/ 3376 h 187195"/>
                  <a:gd name="connsiteX17" fmla="*/ 588836 w 592212"/>
                  <a:gd name="connsiteY17" fmla="*/ 15312 h 187195"/>
                  <a:gd name="connsiteX18" fmla="*/ 550640 w 592212"/>
                  <a:gd name="connsiteY18" fmla="*/ 36798 h 187195"/>
                  <a:gd name="connsiteX19" fmla="*/ 464698 w 592212"/>
                  <a:gd name="connsiteY19" fmla="*/ 86930 h 187195"/>
                  <a:gd name="connsiteX20" fmla="*/ 350109 w 592212"/>
                  <a:gd name="connsiteY20" fmla="*/ 156161 h 187195"/>
                  <a:gd name="connsiteX21" fmla="*/ 302364 w 592212"/>
                  <a:gd name="connsiteY21" fmla="*/ 184809 h 187195"/>
                  <a:gd name="connsiteX22" fmla="*/ 295203 w 592212"/>
                  <a:gd name="connsiteY22" fmla="*/ 187196 h 18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195">
                    <a:moveTo>
                      <a:pt x="295203" y="187196"/>
                    </a:moveTo>
                    <a:cubicBezTo>
                      <a:pt x="292815" y="187196"/>
                      <a:pt x="292815" y="187196"/>
                      <a:pt x="290428" y="184809"/>
                    </a:cubicBezTo>
                    <a:lnTo>
                      <a:pt x="249844" y="160936"/>
                    </a:lnTo>
                    <a:cubicBezTo>
                      <a:pt x="218810" y="141838"/>
                      <a:pt x="185388" y="122739"/>
                      <a:pt x="154353" y="103642"/>
                    </a:cubicBezTo>
                    <a:cubicBezTo>
                      <a:pt x="120931" y="84543"/>
                      <a:pt x="85122" y="63058"/>
                      <a:pt x="49313" y="43960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58862" y="29636"/>
                    </a:lnTo>
                    <a:cubicBezTo>
                      <a:pt x="94671" y="48734"/>
                      <a:pt x="128094" y="70220"/>
                      <a:pt x="163903" y="89318"/>
                    </a:cubicBezTo>
                    <a:cubicBezTo>
                      <a:pt x="194937" y="108416"/>
                      <a:pt x="228359" y="127514"/>
                      <a:pt x="259393" y="146612"/>
                    </a:cubicBezTo>
                    <a:lnTo>
                      <a:pt x="295203" y="168098"/>
                    </a:lnTo>
                    <a:lnTo>
                      <a:pt x="340560" y="141838"/>
                    </a:lnTo>
                    <a:cubicBezTo>
                      <a:pt x="378757" y="117965"/>
                      <a:pt x="416953" y="96480"/>
                      <a:pt x="455149" y="72607"/>
                    </a:cubicBezTo>
                    <a:cubicBezTo>
                      <a:pt x="483797" y="55896"/>
                      <a:pt x="512443" y="39185"/>
                      <a:pt x="541091" y="22474"/>
                    </a:cubicBezTo>
                    <a:lnTo>
                      <a:pt x="579287" y="989"/>
                    </a:lnTo>
                    <a:cubicBezTo>
                      <a:pt x="584062" y="-1399"/>
                      <a:pt x="588836" y="989"/>
                      <a:pt x="591224" y="3376"/>
                    </a:cubicBezTo>
                    <a:cubicBezTo>
                      <a:pt x="593611" y="8151"/>
                      <a:pt x="591224" y="12925"/>
                      <a:pt x="588836" y="15312"/>
                    </a:cubicBezTo>
                    <a:lnTo>
                      <a:pt x="550640" y="36798"/>
                    </a:lnTo>
                    <a:cubicBezTo>
                      <a:pt x="521993" y="53509"/>
                      <a:pt x="493346" y="70220"/>
                      <a:pt x="464698" y="86930"/>
                    </a:cubicBezTo>
                    <a:cubicBezTo>
                      <a:pt x="426502" y="108416"/>
                      <a:pt x="388306" y="132289"/>
                      <a:pt x="350109" y="156161"/>
                    </a:cubicBezTo>
                    <a:lnTo>
                      <a:pt x="302364" y="184809"/>
                    </a:lnTo>
                    <a:cubicBezTo>
                      <a:pt x="297589" y="187196"/>
                      <a:pt x="295203" y="187196"/>
                      <a:pt x="295203" y="1871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1" name="Freeform 1000">
                <a:extLst>
                  <a:ext uri="{FF2B5EF4-FFF2-40B4-BE49-F238E27FC236}">
                    <a16:creationId xmlns:a16="http://schemas.microsoft.com/office/drawing/2014/main" id="{A49916ED-1820-B54F-87AA-46B9D792758E}"/>
                  </a:ext>
                </a:extLst>
              </p:cNvPr>
              <p:cNvSpPr/>
              <p:nvPr/>
            </p:nvSpPr>
            <p:spPr>
              <a:xfrm>
                <a:off x="4303517" y="2953246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7457 w 592212"/>
                  <a:gd name="connsiteY2" fmla="*/ 159128 h 187775"/>
                  <a:gd name="connsiteX3" fmla="*/ 154353 w 592212"/>
                  <a:gd name="connsiteY3" fmla="*/ 104221 h 187775"/>
                  <a:gd name="connsiteX4" fmla="*/ 46926 w 592212"/>
                  <a:gd name="connsiteY4" fmla="*/ 42152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56475 w 592212"/>
                  <a:gd name="connsiteY8" fmla="*/ 27828 h 187775"/>
                  <a:gd name="connsiteX9" fmla="*/ 163902 w 592212"/>
                  <a:gd name="connsiteY9" fmla="*/ 89897 h 187775"/>
                  <a:gd name="connsiteX10" fmla="*/ 257006 w 592212"/>
                  <a:gd name="connsiteY10" fmla="*/ 144804 h 187775"/>
                  <a:gd name="connsiteX11" fmla="*/ 295202 w 592212"/>
                  <a:gd name="connsiteY11" fmla="*/ 168677 h 187775"/>
                  <a:gd name="connsiteX12" fmla="*/ 342948 w 592212"/>
                  <a:gd name="connsiteY12" fmla="*/ 140030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2497 w 592212"/>
                  <a:gd name="connsiteY20" fmla="*/ 154353 h 187775"/>
                  <a:gd name="connsiteX21" fmla="*/ 299977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7457" y="159128"/>
                    </a:lnTo>
                    <a:cubicBezTo>
                      <a:pt x="216422" y="140030"/>
                      <a:pt x="185388" y="120932"/>
                      <a:pt x="154353" y="104221"/>
                    </a:cubicBezTo>
                    <a:cubicBezTo>
                      <a:pt x="118544" y="82735"/>
                      <a:pt x="82735" y="63637"/>
                      <a:pt x="46926" y="42152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5" y="27828"/>
                    </a:lnTo>
                    <a:cubicBezTo>
                      <a:pt x="92284" y="49313"/>
                      <a:pt x="128093" y="68412"/>
                      <a:pt x="163902" y="89897"/>
                    </a:cubicBezTo>
                    <a:cubicBezTo>
                      <a:pt x="194937" y="108995"/>
                      <a:pt x="225971" y="125706"/>
                      <a:pt x="257006" y="144804"/>
                    </a:cubicBezTo>
                    <a:lnTo>
                      <a:pt x="295202" y="168677"/>
                    </a:lnTo>
                    <a:lnTo>
                      <a:pt x="342948" y="140030"/>
                    </a:lnTo>
                    <a:cubicBezTo>
                      <a:pt x="381144" y="118544"/>
                      <a:pt x="416953" y="94671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90693" y="130480"/>
                      <a:pt x="352497" y="154353"/>
                    </a:cubicBezTo>
                    <a:lnTo>
                      <a:pt x="299977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2" name="Freeform 1001">
                <a:extLst>
                  <a:ext uri="{FF2B5EF4-FFF2-40B4-BE49-F238E27FC236}">
                    <a16:creationId xmlns:a16="http://schemas.microsoft.com/office/drawing/2014/main" id="{1D280566-88F6-7C4F-9E62-2244CE75F25D}"/>
                  </a:ext>
                </a:extLst>
              </p:cNvPr>
              <p:cNvSpPr/>
              <p:nvPr/>
            </p:nvSpPr>
            <p:spPr>
              <a:xfrm>
                <a:off x="5172483" y="6474468"/>
                <a:ext cx="592212" cy="187774"/>
              </a:xfrm>
              <a:custGeom>
                <a:avLst/>
                <a:gdLst>
                  <a:gd name="connsiteX0" fmla="*/ 297589 w 592212"/>
                  <a:gd name="connsiteY0" fmla="*/ 187775 h 187774"/>
                  <a:gd name="connsiteX1" fmla="*/ 292815 w 592212"/>
                  <a:gd name="connsiteY1" fmla="*/ 187775 h 187774"/>
                  <a:gd name="connsiteX2" fmla="*/ 288041 w 592212"/>
                  <a:gd name="connsiteY2" fmla="*/ 185388 h 187774"/>
                  <a:gd name="connsiteX3" fmla="*/ 278491 w 592212"/>
                  <a:gd name="connsiteY3" fmla="*/ 180613 h 187774"/>
                  <a:gd name="connsiteX4" fmla="*/ 42152 w 592212"/>
                  <a:gd name="connsiteY4" fmla="*/ 39765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5 w 592212"/>
                  <a:gd name="connsiteY7" fmla="*/ 1568 h 187774"/>
                  <a:gd name="connsiteX8" fmla="*/ 51701 w 592212"/>
                  <a:gd name="connsiteY8" fmla="*/ 25441 h 187774"/>
                  <a:gd name="connsiteX9" fmla="*/ 288041 w 592212"/>
                  <a:gd name="connsiteY9" fmla="*/ 166290 h 187774"/>
                  <a:gd name="connsiteX10" fmla="*/ 295202 w 592212"/>
                  <a:gd name="connsiteY10" fmla="*/ 168677 h 187774"/>
                  <a:gd name="connsiteX11" fmla="*/ 295202 w 592212"/>
                  <a:gd name="connsiteY11" fmla="*/ 168677 h 187774"/>
                  <a:gd name="connsiteX12" fmla="*/ 579287 w 592212"/>
                  <a:gd name="connsiteY12" fmla="*/ 1568 h 187774"/>
                  <a:gd name="connsiteX13" fmla="*/ 591224 w 592212"/>
                  <a:gd name="connsiteY13" fmla="*/ 3956 h 187774"/>
                  <a:gd name="connsiteX14" fmla="*/ 588836 w 592212"/>
                  <a:gd name="connsiteY14" fmla="*/ 15892 h 187774"/>
                  <a:gd name="connsiteX15" fmla="*/ 302364 w 592212"/>
                  <a:gd name="connsiteY15" fmla="*/ 185388 h 187774"/>
                  <a:gd name="connsiteX16" fmla="*/ 297589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5653" y="183001"/>
                      <a:pt x="280879" y="183001"/>
                      <a:pt x="278491" y="180613"/>
                    </a:cubicBezTo>
                    <a:cubicBezTo>
                      <a:pt x="199712" y="132868"/>
                      <a:pt x="120932" y="87510"/>
                      <a:pt x="42152" y="39765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51701" y="25441"/>
                    </a:lnTo>
                    <a:cubicBezTo>
                      <a:pt x="130481" y="73186"/>
                      <a:pt x="209261" y="118544"/>
                      <a:pt x="288041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6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3" name="Freeform 1002">
                <a:extLst>
                  <a:ext uri="{FF2B5EF4-FFF2-40B4-BE49-F238E27FC236}">
                    <a16:creationId xmlns:a16="http://schemas.microsoft.com/office/drawing/2014/main" id="{0A497F5C-106A-B443-8C7F-29F98D4FA238}"/>
                  </a:ext>
                </a:extLst>
              </p:cNvPr>
              <p:cNvSpPr/>
              <p:nvPr/>
            </p:nvSpPr>
            <p:spPr>
              <a:xfrm>
                <a:off x="3432164" y="6474468"/>
                <a:ext cx="594599" cy="187774"/>
              </a:xfrm>
              <a:custGeom>
                <a:avLst/>
                <a:gdLst>
                  <a:gd name="connsiteX0" fmla="*/ 295202 w 594599"/>
                  <a:gd name="connsiteY0" fmla="*/ 187775 h 187774"/>
                  <a:gd name="connsiteX1" fmla="*/ 290428 w 594599"/>
                  <a:gd name="connsiteY1" fmla="*/ 185388 h 187774"/>
                  <a:gd name="connsiteX2" fmla="*/ 3955 w 594599"/>
                  <a:gd name="connsiteY2" fmla="*/ 15892 h 187774"/>
                  <a:gd name="connsiteX3" fmla="*/ 1568 w 594599"/>
                  <a:gd name="connsiteY3" fmla="*/ 3956 h 187774"/>
                  <a:gd name="connsiteX4" fmla="*/ 13504 w 594599"/>
                  <a:gd name="connsiteY4" fmla="*/ 1568 h 187774"/>
                  <a:gd name="connsiteX5" fmla="*/ 297590 w 594599"/>
                  <a:gd name="connsiteY5" fmla="*/ 168677 h 187774"/>
                  <a:gd name="connsiteX6" fmla="*/ 581674 w 594599"/>
                  <a:gd name="connsiteY6" fmla="*/ 1568 h 187774"/>
                  <a:gd name="connsiteX7" fmla="*/ 593611 w 594599"/>
                  <a:gd name="connsiteY7" fmla="*/ 3956 h 187774"/>
                  <a:gd name="connsiteX8" fmla="*/ 591224 w 594599"/>
                  <a:gd name="connsiteY8" fmla="*/ 15892 h 187774"/>
                  <a:gd name="connsiteX9" fmla="*/ 302364 w 594599"/>
                  <a:gd name="connsiteY9" fmla="*/ 185388 h 187774"/>
                  <a:gd name="connsiteX10" fmla="*/ 295202 w 594599"/>
                  <a:gd name="connsiteY10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6"/>
                    </a:cubicBezTo>
                    <a:cubicBezTo>
                      <a:pt x="595998" y="8730"/>
                      <a:pt x="593611" y="13505"/>
                      <a:pt x="591224" y="15892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4" name="Freeform 1003">
                <a:extLst>
                  <a:ext uri="{FF2B5EF4-FFF2-40B4-BE49-F238E27FC236}">
                    <a16:creationId xmlns:a16="http://schemas.microsoft.com/office/drawing/2014/main" id="{EB4320B9-C9A5-244B-A739-39A68166D45C}"/>
                  </a:ext>
                </a:extLst>
              </p:cNvPr>
              <p:cNvSpPr/>
              <p:nvPr/>
            </p:nvSpPr>
            <p:spPr>
              <a:xfrm>
                <a:off x="1687070" y="6474468"/>
                <a:ext cx="592212" cy="187774"/>
              </a:xfrm>
              <a:custGeom>
                <a:avLst/>
                <a:gdLst>
                  <a:gd name="connsiteX0" fmla="*/ 297589 w 592212"/>
                  <a:gd name="connsiteY0" fmla="*/ 187775 h 187774"/>
                  <a:gd name="connsiteX1" fmla="*/ 292815 w 592212"/>
                  <a:gd name="connsiteY1" fmla="*/ 187775 h 187774"/>
                  <a:gd name="connsiteX2" fmla="*/ 288041 w 592212"/>
                  <a:gd name="connsiteY2" fmla="*/ 185388 h 187774"/>
                  <a:gd name="connsiteX3" fmla="*/ 278491 w 592212"/>
                  <a:gd name="connsiteY3" fmla="*/ 180613 h 187774"/>
                  <a:gd name="connsiteX4" fmla="*/ 42152 w 592212"/>
                  <a:gd name="connsiteY4" fmla="*/ 39765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5 w 592212"/>
                  <a:gd name="connsiteY7" fmla="*/ 1568 h 187774"/>
                  <a:gd name="connsiteX8" fmla="*/ 51701 w 592212"/>
                  <a:gd name="connsiteY8" fmla="*/ 25441 h 187774"/>
                  <a:gd name="connsiteX9" fmla="*/ 288041 w 592212"/>
                  <a:gd name="connsiteY9" fmla="*/ 166290 h 187774"/>
                  <a:gd name="connsiteX10" fmla="*/ 295202 w 592212"/>
                  <a:gd name="connsiteY10" fmla="*/ 168677 h 187774"/>
                  <a:gd name="connsiteX11" fmla="*/ 295202 w 592212"/>
                  <a:gd name="connsiteY11" fmla="*/ 168677 h 187774"/>
                  <a:gd name="connsiteX12" fmla="*/ 579287 w 592212"/>
                  <a:gd name="connsiteY12" fmla="*/ 1568 h 187774"/>
                  <a:gd name="connsiteX13" fmla="*/ 591224 w 592212"/>
                  <a:gd name="connsiteY13" fmla="*/ 3956 h 187774"/>
                  <a:gd name="connsiteX14" fmla="*/ 588836 w 592212"/>
                  <a:gd name="connsiteY14" fmla="*/ 15892 h 187774"/>
                  <a:gd name="connsiteX15" fmla="*/ 302364 w 592212"/>
                  <a:gd name="connsiteY15" fmla="*/ 185388 h 187774"/>
                  <a:gd name="connsiteX16" fmla="*/ 297589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cubicBezTo>
                      <a:pt x="199711" y="132868"/>
                      <a:pt x="120932" y="87510"/>
                      <a:pt x="42152" y="39765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51701" y="25441"/>
                    </a:lnTo>
                    <a:cubicBezTo>
                      <a:pt x="130481" y="73186"/>
                      <a:pt x="209261" y="118544"/>
                      <a:pt x="288041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6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302364" y="185388"/>
                    </a:lnTo>
                    <a:cubicBezTo>
                      <a:pt x="302364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5" name="Freeform 1004">
                <a:extLst>
                  <a:ext uri="{FF2B5EF4-FFF2-40B4-BE49-F238E27FC236}">
                    <a16:creationId xmlns:a16="http://schemas.microsoft.com/office/drawing/2014/main" id="{DF19D868-E2CC-384D-952F-A34FA512686F}"/>
                  </a:ext>
                </a:extLst>
              </p:cNvPr>
              <p:cNvSpPr/>
              <p:nvPr/>
            </p:nvSpPr>
            <p:spPr>
              <a:xfrm>
                <a:off x="-53249" y="6474468"/>
                <a:ext cx="592212" cy="187774"/>
              </a:xfrm>
              <a:custGeom>
                <a:avLst/>
                <a:gdLst>
                  <a:gd name="connsiteX0" fmla="*/ 297590 w 592212"/>
                  <a:gd name="connsiteY0" fmla="*/ 187775 h 187774"/>
                  <a:gd name="connsiteX1" fmla="*/ 292815 w 592212"/>
                  <a:gd name="connsiteY1" fmla="*/ 187775 h 187774"/>
                  <a:gd name="connsiteX2" fmla="*/ 288040 w 592212"/>
                  <a:gd name="connsiteY2" fmla="*/ 185388 h 187774"/>
                  <a:gd name="connsiteX3" fmla="*/ 278491 w 592212"/>
                  <a:gd name="connsiteY3" fmla="*/ 180613 h 187774"/>
                  <a:gd name="connsiteX4" fmla="*/ 42152 w 592212"/>
                  <a:gd name="connsiteY4" fmla="*/ 39765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4 w 592212"/>
                  <a:gd name="connsiteY7" fmla="*/ 1568 h 187774"/>
                  <a:gd name="connsiteX8" fmla="*/ 51701 w 592212"/>
                  <a:gd name="connsiteY8" fmla="*/ 25441 h 187774"/>
                  <a:gd name="connsiteX9" fmla="*/ 288040 w 592212"/>
                  <a:gd name="connsiteY9" fmla="*/ 166290 h 187774"/>
                  <a:gd name="connsiteX10" fmla="*/ 295202 w 592212"/>
                  <a:gd name="connsiteY10" fmla="*/ 168677 h 187774"/>
                  <a:gd name="connsiteX11" fmla="*/ 295202 w 592212"/>
                  <a:gd name="connsiteY11" fmla="*/ 168677 h 187774"/>
                  <a:gd name="connsiteX12" fmla="*/ 579287 w 592212"/>
                  <a:gd name="connsiteY12" fmla="*/ 1568 h 187774"/>
                  <a:gd name="connsiteX13" fmla="*/ 591224 w 592212"/>
                  <a:gd name="connsiteY13" fmla="*/ 3956 h 187774"/>
                  <a:gd name="connsiteX14" fmla="*/ 588836 w 592212"/>
                  <a:gd name="connsiteY14" fmla="*/ 15892 h 187774"/>
                  <a:gd name="connsiteX15" fmla="*/ 302364 w 592212"/>
                  <a:gd name="connsiteY15" fmla="*/ 185388 h 187774"/>
                  <a:gd name="connsiteX16" fmla="*/ 297590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7590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0" y="185388"/>
                    </a:lnTo>
                    <a:cubicBezTo>
                      <a:pt x="285653" y="183001"/>
                      <a:pt x="280879" y="183001"/>
                      <a:pt x="278491" y="180613"/>
                    </a:cubicBezTo>
                    <a:cubicBezTo>
                      <a:pt x="199711" y="132868"/>
                      <a:pt x="120932" y="87510"/>
                      <a:pt x="42152" y="39765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1701" y="25441"/>
                    </a:lnTo>
                    <a:cubicBezTo>
                      <a:pt x="130481" y="73186"/>
                      <a:pt x="209261" y="118544"/>
                      <a:pt x="288040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6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7590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6" name="Freeform 1005">
                <a:extLst>
                  <a:ext uri="{FF2B5EF4-FFF2-40B4-BE49-F238E27FC236}">
                    <a16:creationId xmlns:a16="http://schemas.microsoft.com/office/drawing/2014/main" id="{3B8487BC-9424-5E42-924E-AE145372BC79}"/>
                  </a:ext>
                </a:extLst>
              </p:cNvPr>
              <p:cNvSpPr/>
              <p:nvPr/>
            </p:nvSpPr>
            <p:spPr>
              <a:xfrm>
                <a:off x="-271309" y="7027496"/>
                <a:ext cx="233355" cy="143236"/>
              </a:xfrm>
              <a:custGeom>
                <a:avLst/>
                <a:gdLst>
                  <a:gd name="connsiteX0" fmla="*/ 226791 w 233355"/>
                  <a:gd name="connsiteY0" fmla="*/ 143236 h 143236"/>
                  <a:gd name="connsiteX1" fmla="*/ 219629 w 233355"/>
                  <a:gd name="connsiteY1" fmla="*/ 140849 h 143236"/>
                  <a:gd name="connsiteX2" fmla="*/ 214854 w 233355"/>
                  <a:gd name="connsiteY2" fmla="*/ 136074 h 143236"/>
                  <a:gd name="connsiteX3" fmla="*/ 207692 w 233355"/>
                  <a:gd name="connsiteY3" fmla="*/ 128912 h 143236"/>
                  <a:gd name="connsiteX4" fmla="*/ 11936 w 233355"/>
                  <a:gd name="connsiteY4" fmla="*/ 19098 h 143236"/>
                  <a:gd name="connsiteX5" fmla="*/ 9549 w 233355"/>
                  <a:gd name="connsiteY5" fmla="*/ 19098 h 143236"/>
                  <a:gd name="connsiteX6" fmla="*/ 0 w 233355"/>
                  <a:gd name="connsiteY6" fmla="*/ 9549 h 143236"/>
                  <a:gd name="connsiteX7" fmla="*/ 9549 w 233355"/>
                  <a:gd name="connsiteY7" fmla="*/ 0 h 143236"/>
                  <a:gd name="connsiteX8" fmla="*/ 21485 w 233355"/>
                  <a:gd name="connsiteY8" fmla="*/ 2387 h 143236"/>
                  <a:gd name="connsiteX9" fmla="*/ 217242 w 233355"/>
                  <a:gd name="connsiteY9" fmla="*/ 114589 h 143236"/>
                  <a:gd name="connsiteX10" fmla="*/ 229178 w 233355"/>
                  <a:gd name="connsiteY10" fmla="*/ 126525 h 143236"/>
                  <a:gd name="connsiteX11" fmla="*/ 231565 w 233355"/>
                  <a:gd name="connsiteY11" fmla="*/ 131300 h 143236"/>
                  <a:gd name="connsiteX12" fmla="*/ 231565 w 233355"/>
                  <a:gd name="connsiteY12" fmla="*/ 143236 h 143236"/>
                  <a:gd name="connsiteX13" fmla="*/ 226791 w 233355"/>
                  <a:gd name="connsiteY13" fmla="*/ 143236 h 14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3355" h="143236">
                    <a:moveTo>
                      <a:pt x="226791" y="143236"/>
                    </a:moveTo>
                    <a:cubicBezTo>
                      <a:pt x="224403" y="143236"/>
                      <a:pt x="222016" y="143236"/>
                      <a:pt x="219629" y="140849"/>
                    </a:cubicBezTo>
                    <a:cubicBezTo>
                      <a:pt x="217242" y="138461"/>
                      <a:pt x="217242" y="136074"/>
                      <a:pt x="214854" y="136074"/>
                    </a:cubicBezTo>
                    <a:cubicBezTo>
                      <a:pt x="212467" y="133687"/>
                      <a:pt x="210080" y="128912"/>
                      <a:pt x="207692" y="128912"/>
                    </a:cubicBezTo>
                    <a:cubicBezTo>
                      <a:pt x="143236" y="90716"/>
                      <a:pt x="78780" y="54907"/>
                      <a:pt x="11936" y="19098"/>
                    </a:cubicBezTo>
                    <a:cubicBezTo>
                      <a:pt x="11936" y="19098"/>
                      <a:pt x="9549" y="19098"/>
                      <a:pt x="9549" y="19098"/>
                    </a:cubicBezTo>
                    <a:cubicBezTo>
                      <a:pt x="4775" y="19098"/>
                      <a:pt x="0" y="14324"/>
                      <a:pt x="0" y="9549"/>
                    </a:cubicBezTo>
                    <a:cubicBezTo>
                      <a:pt x="0" y="4774"/>
                      <a:pt x="4775" y="0"/>
                      <a:pt x="9549" y="0"/>
                    </a:cubicBezTo>
                    <a:cubicBezTo>
                      <a:pt x="14324" y="0"/>
                      <a:pt x="16711" y="0"/>
                      <a:pt x="21485" y="2387"/>
                    </a:cubicBezTo>
                    <a:cubicBezTo>
                      <a:pt x="85942" y="38196"/>
                      <a:pt x="152785" y="76392"/>
                      <a:pt x="217242" y="114589"/>
                    </a:cubicBezTo>
                    <a:cubicBezTo>
                      <a:pt x="222016" y="116976"/>
                      <a:pt x="226791" y="121751"/>
                      <a:pt x="229178" y="126525"/>
                    </a:cubicBezTo>
                    <a:cubicBezTo>
                      <a:pt x="229178" y="128912"/>
                      <a:pt x="231565" y="128912"/>
                      <a:pt x="231565" y="131300"/>
                    </a:cubicBezTo>
                    <a:cubicBezTo>
                      <a:pt x="233952" y="136074"/>
                      <a:pt x="233952" y="140849"/>
                      <a:pt x="231565" y="143236"/>
                    </a:cubicBezTo>
                    <a:cubicBezTo>
                      <a:pt x="231565" y="143236"/>
                      <a:pt x="229178" y="143236"/>
                      <a:pt x="226791" y="14323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7" name="Freeform 1006">
                <a:extLst>
                  <a:ext uri="{FF2B5EF4-FFF2-40B4-BE49-F238E27FC236}">
                    <a16:creationId xmlns:a16="http://schemas.microsoft.com/office/drawing/2014/main" id="{8A2D6BAB-9CA0-F941-9E95-AD636E8D044B}"/>
                  </a:ext>
                </a:extLst>
              </p:cNvPr>
              <p:cNvSpPr/>
              <p:nvPr/>
            </p:nvSpPr>
            <p:spPr>
              <a:xfrm>
                <a:off x="-269911" y="-233758"/>
                <a:ext cx="234122" cy="144804"/>
              </a:xfrm>
              <a:custGeom>
                <a:avLst/>
                <a:gdLst>
                  <a:gd name="connsiteX0" fmla="*/ 8151 w 234122"/>
                  <a:gd name="connsiteY0" fmla="*/ 144804 h 144804"/>
                  <a:gd name="connsiteX1" fmla="*/ 989 w 234122"/>
                  <a:gd name="connsiteY1" fmla="*/ 140030 h 144804"/>
                  <a:gd name="connsiteX2" fmla="*/ 3376 w 234122"/>
                  <a:gd name="connsiteY2" fmla="*/ 128093 h 144804"/>
                  <a:gd name="connsiteX3" fmla="*/ 51121 w 234122"/>
                  <a:gd name="connsiteY3" fmla="*/ 101833 h 144804"/>
                  <a:gd name="connsiteX4" fmla="*/ 168098 w 234122"/>
                  <a:gd name="connsiteY4" fmla="*/ 37377 h 144804"/>
                  <a:gd name="connsiteX5" fmla="*/ 203907 w 234122"/>
                  <a:gd name="connsiteY5" fmla="*/ 13504 h 144804"/>
                  <a:gd name="connsiteX6" fmla="*/ 220618 w 234122"/>
                  <a:gd name="connsiteY6" fmla="*/ 1568 h 144804"/>
                  <a:gd name="connsiteX7" fmla="*/ 232554 w 234122"/>
                  <a:gd name="connsiteY7" fmla="*/ 3955 h 144804"/>
                  <a:gd name="connsiteX8" fmla="*/ 230167 w 234122"/>
                  <a:gd name="connsiteY8" fmla="*/ 15892 h 144804"/>
                  <a:gd name="connsiteX9" fmla="*/ 213456 w 234122"/>
                  <a:gd name="connsiteY9" fmla="*/ 27828 h 144804"/>
                  <a:gd name="connsiteX10" fmla="*/ 175260 w 234122"/>
                  <a:gd name="connsiteY10" fmla="*/ 54088 h 144804"/>
                  <a:gd name="connsiteX11" fmla="*/ 60671 w 234122"/>
                  <a:gd name="connsiteY11" fmla="*/ 118544 h 144804"/>
                  <a:gd name="connsiteX12" fmla="*/ 12925 w 234122"/>
                  <a:gd name="connsiteY12" fmla="*/ 144804 h 144804"/>
                  <a:gd name="connsiteX13" fmla="*/ 8151 w 234122"/>
                  <a:gd name="connsiteY13" fmla="*/ 144804 h 14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122" h="144804">
                    <a:moveTo>
                      <a:pt x="8151" y="144804"/>
                    </a:moveTo>
                    <a:cubicBezTo>
                      <a:pt x="5763" y="144804"/>
                      <a:pt x="989" y="142417"/>
                      <a:pt x="989" y="140030"/>
                    </a:cubicBezTo>
                    <a:cubicBezTo>
                      <a:pt x="-1398" y="135255"/>
                      <a:pt x="989" y="130481"/>
                      <a:pt x="3376" y="128093"/>
                    </a:cubicBezTo>
                    <a:lnTo>
                      <a:pt x="51121" y="101833"/>
                    </a:lnTo>
                    <a:cubicBezTo>
                      <a:pt x="89318" y="80348"/>
                      <a:pt x="129901" y="58863"/>
                      <a:pt x="168098" y="37377"/>
                    </a:cubicBezTo>
                    <a:cubicBezTo>
                      <a:pt x="180034" y="30215"/>
                      <a:pt x="191970" y="23054"/>
                      <a:pt x="203907" y="13504"/>
                    </a:cubicBezTo>
                    <a:cubicBezTo>
                      <a:pt x="208681" y="11117"/>
                      <a:pt x="213456" y="6343"/>
                      <a:pt x="220618" y="1568"/>
                    </a:cubicBezTo>
                    <a:cubicBezTo>
                      <a:pt x="225392" y="-819"/>
                      <a:pt x="230167" y="-819"/>
                      <a:pt x="232554" y="3955"/>
                    </a:cubicBezTo>
                    <a:cubicBezTo>
                      <a:pt x="234941" y="8730"/>
                      <a:pt x="234941" y="13504"/>
                      <a:pt x="230167" y="15892"/>
                    </a:cubicBezTo>
                    <a:cubicBezTo>
                      <a:pt x="225392" y="20666"/>
                      <a:pt x="218230" y="25441"/>
                      <a:pt x="213456" y="27828"/>
                    </a:cubicBezTo>
                    <a:cubicBezTo>
                      <a:pt x="201519" y="37377"/>
                      <a:pt x="189583" y="44539"/>
                      <a:pt x="175260" y="54088"/>
                    </a:cubicBezTo>
                    <a:cubicBezTo>
                      <a:pt x="137063" y="75573"/>
                      <a:pt x="98867" y="97059"/>
                      <a:pt x="60671" y="118544"/>
                    </a:cubicBezTo>
                    <a:lnTo>
                      <a:pt x="12925" y="144804"/>
                    </a:lnTo>
                    <a:cubicBezTo>
                      <a:pt x="10538" y="144804"/>
                      <a:pt x="10538" y="144804"/>
                      <a:pt x="8151" y="14480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8" name="Freeform 1007">
                <a:extLst>
                  <a:ext uri="{FF2B5EF4-FFF2-40B4-BE49-F238E27FC236}">
                    <a16:creationId xmlns:a16="http://schemas.microsoft.com/office/drawing/2014/main" id="{8D1A4556-5F89-4F43-9691-71645751F0CE}"/>
                  </a:ext>
                </a:extLst>
              </p:cNvPr>
              <p:cNvSpPr/>
              <p:nvPr/>
            </p:nvSpPr>
            <p:spPr>
              <a:xfrm>
                <a:off x="-270490" y="2327781"/>
                <a:ext cx="222764" cy="132868"/>
              </a:xfrm>
              <a:custGeom>
                <a:avLst/>
                <a:gdLst>
                  <a:gd name="connsiteX0" fmla="*/ 214035 w 222764"/>
                  <a:gd name="connsiteY0" fmla="*/ 132868 h 132868"/>
                  <a:gd name="connsiteX1" fmla="*/ 209261 w 222764"/>
                  <a:gd name="connsiteY1" fmla="*/ 132868 h 132868"/>
                  <a:gd name="connsiteX2" fmla="*/ 3955 w 222764"/>
                  <a:gd name="connsiteY2" fmla="*/ 15892 h 132868"/>
                  <a:gd name="connsiteX3" fmla="*/ 1568 w 222764"/>
                  <a:gd name="connsiteY3" fmla="*/ 3955 h 132868"/>
                  <a:gd name="connsiteX4" fmla="*/ 13504 w 222764"/>
                  <a:gd name="connsiteY4" fmla="*/ 1568 h 132868"/>
                  <a:gd name="connsiteX5" fmla="*/ 218810 w 222764"/>
                  <a:gd name="connsiteY5" fmla="*/ 118544 h 132868"/>
                  <a:gd name="connsiteX6" fmla="*/ 221197 w 222764"/>
                  <a:gd name="connsiteY6" fmla="*/ 130481 h 132868"/>
                  <a:gd name="connsiteX7" fmla="*/ 214035 w 222764"/>
                  <a:gd name="connsiteY7" fmla="*/ 132868 h 13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2868">
                    <a:moveTo>
                      <a:pt x="214035" y="132868"/>
                    </a:moveTo>
                    <a:cubicBezTo>
                      <a:pt x="211648" y="132868"/>
                      <a:pt x="211648" y="132868"/>
                      <a:pt x="209261" y="13286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8544"/>
                    </a:lnTo>
                    <a:cubicBezTo>
                      <a:pt x="223584" y="120932"/>
                      <a:pt x="223584" y="125706"/>
                      <a:pt x="221197" y="130481"/>
                    </a:cubicBezTo>
                    <a:cubicBezTo>
                      <a:pt x="221197" y="132868"/>
                      <a:pt x="218810" y="132868"/>
                      <a:pt x="214035" y="13286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09" name="Freeform 1008">
                <a:extLst>
                  <a:ext uri="{FF2B5EF4-FFF2-40B4-BE49-F238E27FC236}">
                    <a16:creationId xmlns:a16="http://schemas.microsoft.com/office/drawing/2014/main" id="{CA0F5214-8ABB-464A-8C37-0F50399A3B38}"/>
                  </a:ext>
                </a:extLst>
              </p:cNvPr>
              <p:cNvSpPr/>
              <p:nvPr/>
            </p:nvSpPr>
            <p:spPr>
              <a:xfrm>
                <a:off x="-270490" y="4340249"/>
                <a:ext cx="222764" cy="132868"/>
              </a:xfrm>
              <a:custGeom>
                <a:avLst/>
                <a:gdLst>
                  <a:gd name="connsiteX0" fmla="*/ 214035 w 222764"/>
                  <a:gd name="connsiteY0" fmla="*/ 132868 h 132868"/>
                  <a:gd name="connsiteX1" fmla="*/ 209261 w 222764"/>
                  <a:gd name="connsiteY1" fmla="*/ 132868 h 132868"/>
                  <a:gd name="connsiteX2" fmla="*/ 3955 w 222764"/>
                  <a:gd name="connsiteY2" fmla="*/ 15892 h 132868"/>
                  <a:gd name="connsiteX3" fmla="*/ 1568 w 222764"/>
                  <a:gd name="connsiteY3" fmla="*/ 3955 h 132868"/>
                  <a:gd name="connsiteX4" fmla="*/ 13504 w 222764"/>
                  <a:gd name="connsiteY4" fmla="*/ 1568 h 132868"/>
                  <a:gd name="connsiteX5" fmla="*/ 218810 w 222764"/>
                  <a:gd name="connsiteY5" fmla="*/ 118544 h 132868"/>
                  <a:gd name="connsiteX6" fmla="*/ 221197 w 222764"/>
                  <a:gd name="connsiteY6" fmla="*/ 130481 h 132868"/>
                  <a:gd name="connsiteX7" fmla="*/ 214035 w 222764"/>
                  <a:gd name="connsiteY7" fmla="*/ 132868 h 13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2868">
                    <a:moveTo>
                      <a:pt x="214035" y="132868"/>
                    </a:moveTo>
                    <a:cubicBezTo>
                      <a:pt x="211648" y="132868"/>
                      <a:pt x="211648" y="132868"/>
                      <a:pt x="209261" y="13286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8544"/>
                    </a:lnTo>
                    <a:cubicBezTo>
                      <a:pt x="223584" y="120932"/>
                      <a:pt x="223584" y="125706"/>
                      <a:pt x="221197" y="130481"/>
                    </a:cubicBezTo>
                    <a:cubicBezTo>
                      <a:pt x="221197" y="130481"/>
                      <a:pt x="218810" y="132868"/>
                      <a:pt x="214035" y="13286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0" name="Freeform 1009">
                <a:extLst>
                  <a:ext uri="{FF2B5EF4-FFF2-40B4-BE49-F238E27FC236}">
                    <a16:creationId xmlns:a16="http://schemas.microsoft.com/office/drawing/2014/main" id="{67DC1586-7894-2B4B-9EEB-67BF90C70938}"/>
                  </a:ext>
                </a:extLst>
              </p:cNvPr>
              <p:cNvSpPr/>
              <p:nvPr/>
            </p:nvSpPr>
            <p:spPr>
              <a:xfrm>
                <a:off x="-269911" y="447192"/>
                <a:ext cx="221606" cy="134675"/>
              </a:xfrm>
              <a:custGeom>
                <a:avLst/>
                <a:gdLst>
                  <a:gd name="connsiteX0" fmla="*/ 8151 w 221606"/>
                  <a:gd name="connsiteY0" fmla="*/ 134676 h 134675"/>
                  <a:gd name="connsiteX1" fmla="*/ 989 w 221606"/>
                  <a:gd name="connsiteY1" fmla="*/ 129901 h 134675"/>
                  <a:gd name="connsiteX2" fmla="*/ 3376 w 221606"/>
                  <a:gd name="connsiteY2" fmla="*/ 117965 h 134675"/>
                  <a:gd name="connsiteX3" fmla="*/ 208681 w 221606"/>
                  <a:gd name="connsiteY3" fmla="*/ 989 h 134675"/>
                  <a:gd name="connsiteX4" fmla="*/ 220618 w 221606"/>
                  <a:gd name="connsiteY4" fmla="*/ 3376 h 134675"/>
                  <a:gd name="connsiteX5" fmla="*/ 218230 w 221606"/>
                  <a:gd name="connsiteY5" fmla="*/ 15312 h 134675"/>
                  <a:gd name="connsiteX6" fmla="*/ 12925 w 221606"/>
                  <a:gd name="connsiteY6" fmla="*/ 132289 h 134675"/>
                  <a:gd name="connsiteX7" fmla="*/ 8151 w 221606"/>
                  <a:gd name="connsiteY7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4675">
                    <a:moveTo>
                      <a:pt x="8151" y="134676"/>
                    </a:moveTo>
                    <a:cubicBezTo>
                      <a:pt x="5763" y="134676"/>
                      <a:pt x="989" y="132289"/>
                      <a:pt x="989" y="129901"/>
                    </a:cubicBezTo>
                    <a:cubicBezTo>
                      <a:pt x="-1398" y="125127"/>
                      <a:pt x="989" y="120352"/>
                      <a:pt x="3376" y="117965"/>
                    </a:cubicBezTo>
                    <a:lnTo>
                      <a:pt x="208681" y="989"/>
                    </a:lnTo>
                    <a:cubicBezTo>
                      <a:pt x="213456" y="-1398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2"/>
                    </a:cubicBezTo>
                    <a:lnTo>
                      <a:pt x="12925" y="132289"/>
                    </a:lnTo>
                    <a:cubicBezTo>
                      <a:pt x="10538" y="134676"/>
                      <a:pt x="10538" y="134676"/>
                      <a:pt x="8151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1" name="Freeform 1010">
                <a:extLst>
                  <a:ext uri="{FF2B5EF4-FFF2-40B4-BE49-F238E27FC236}">
                    <a16:creationId xmlns:a16="http://schemas.microsoft.com/office/drawing/2014/main" id="{C9318C4F-82E6-364A-B60F-7354B9853F7F}"/>
                  </a:ext>
                </a:extLst>
              </p:cNvPr>
              <p:cNvSpPr/>
              <p:nvPr/>
            </p:nvSpPr>
            <p:spPr>
              <a:xfrm>
                <a:off x="-269911" y="2459660"/>
                <a:ext cx="221606" cy="134675"/>
              </a:xfrm>
              <a:custGeom>
                <a:avLst/>
                <a:gdLst>
                  <a:gd name="connsiteX0" fmla="*/ 8151 w 221606"/>
                  <a:gd name="connsiteY0" fmla="*/ 134676 h 134675"/>
                  <a:gd name="connsiteX1" fmla="*/ 989 w 221606"/>
                  <a:gd name="connsiteY1" fmla="*/ 129901 h 134675"/>
                  <a:gd name="connsiteX2" fmla="*/ 3376 w 221606"/>
                  <a:gd name="connsiteY2" fmla="*/ 117965 h 134675"/>
                  <a:gd name="connsiteX3" fmla="*/ 208681 w 221606"/>
                  <a:gd name="connsiteY3" fmla="*/ 989 h 134675"/>
                  <a:gd name="connsiteX4" fmla="*/ 220618 w 221606"/>
                  <a:gd name="connsiteY4" fmla="*/ 3376 h 134675"/>
                  <a:gd name="connsiteX5" fmla="*/ 218230 w 221606"/>
                  <a:gd name="connsiteY5" fmla="*/ 15312 h 134675"/>
                  <a:gd name="connsiteX6" fmla="*/ 12925 w 221606"/>
                  <a:gd name="connsiteY6" fmla="*/ 132289 h 134675"/>
                  <a:gd name="connsiteX7" fmla="*/ 8151 w 221606"/>
                  <a:gd name="connsiteY7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4675">
                    <a:moveTo>
                      <a:pt x="8151" y="134676"/>
                    </a:moveTo>
                    <a:cubicBezTo>
                      <a:pt x="5763" y="134676"/>
                      <a:pt x="989" y="132289"/>
                      <a:pt x="989" y="129901"/>
                    </a:cubicBezTo>
                    <a:cubicBezTo>
                      <a:pt x="-1398" y="125127"/>
                      <a:pt x="989" y="120352"/>
                      <a:pt x="3376" y="117965"/>
                    </a:cubicBezTo>
                    <a:lnTo>
                      <a:pt x="208681" y="989"/>
                    </a:lnTo>
                    <a:cubicBezTo>
                      <a:pt x="213456" y="-1399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2"/>
                    </a:cubicBezTo>
                    <a:lnTo>
                      <a:pt x="12925" y="132289"/>
                    </a:lnTo>
                    <a:cubicBezTo>
                      <a:pt x="10538" y="132289"/>
                      <a:pt x="10538" y="134676"/>
                      <a:pt x="8151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2" name="Freeform 1011">
                <a:extLst>
                  <a:ext uri="{FF2B5EF4-FFF2-40B4-BE49-F238E27FC236}">
                    <a16:creationId xmlns:a16="http://schemas.microsoft.com/office/drawing/2014/main" id="{A2ECCE9C-E8FD-584F-AF69-DAB204F6F019}"/>
                  </a:ext>
                </a:extLst>
              </p:cNvPr>
              <p:cNvSpPr/>
              <p:nvPr/>
            </p:nvSpPr>
            <p:spPr>
              <a:xfrm>
                <a:off x="-269911" y="4469741"/>
                <a:ext cx="221606" cy="134676"/>
              </a:xfrm>
              <a:custGeom>
                <a:avLst/>
                <a:gdLst>
                  <a:gd name="connsiteX0" fmla="*/ 8151 w 221606"/>
                  <a:gd name="connsiteY0" fmla="*/ 134676 h 134676"/>
                  <a:gd name="connsiteX1" fmla="*/ 989 w 221606"/>
                  <a:gd name="connsiteY1" fmla="*/ 129901 h 134676"/>
                  <a:gd name="connsiteX2" fmla="*/ 3376 w 221606"/>
                  <a:gd name="connsiteY2" fmla="*/ 117965 h 134676"/>
                  <a:gd name="connsiteX3" fmla="*/ 208681 w 221606"/>
                  <a:gd name="connsiteY3" fmla="*/ 989 h 134676"/>
                  <a:gd name="connsiteX4" fmla="*/ 220618 w 221606"/>
                  <a:gd name="connsiteY4" fmla="*/ 3376 h 134676"/>
                  <a:gd name="connsiteX5" fmla="*/ 218230 w 221606"/>
                  <a:gd name="connsiteY5" fmla="*/ 15313 h 134676"/>
                  <a:gd name="connsiteX6" fmla="*/ 12925 w 221606"/>
                  <a:gd name="connsiteY6" fmla="*/ 132289 h 134676"/>
                  <a:gd name="connsiteX7" fmla="*/ 8151 w 221606"/>
                  <a:gd name="connsiteY7" fmla="*/ 134676 h 13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4676">
                    <a:moveTo>
                      <a:pt x="8151" y="134676"/>
                    </a:moveTo>
                    <a:cubicBezTo>
                      <a:pt x="5763" y="134676"/>
                      <a:pt x="989" y="132289"/>
                      <a:pt x="989" y="129901"/>
                    </a:cubicBezTo>
                    <a:cubicBezTo>
                      <a:pt x="-1398" y="125127"/>
                      <a:pt x="989" y="120352"/>
                      <a:pt x="3376" y="117965"/>
                    </a:cubicBezTo>
                    <a:lnTo>
                      <a:pt x="208681" y="989"/>
                    </a:lnTo>
                    <a:cubicBezTo>
                      <a:pt x="213456" y="-1399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3"/>
                    </a:cubicBezTo>
                    <a:lnTo>
                      <a:pt x="12925" y="132289"/>
                    </a:lnTo>
                    <a:cubicBezTo>
                      <a:pt x="10538" y="134676"/>
                      <a:pt x="10538" y="134676"/>
                      <a:pt x="8151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3" name="Freeform 1012">
                <a:extLst>
                  <a:ext uri="{FF2B5EF4-FFF2-40B4-BE49-F238E27FC236}">
                    <a16:creationId xmlns:a16="http://schemas.microsoft.com/office/drawing/2014/main" id="{2896ED09-BAD7-F244-8509-ADBEB6FB10FB}"/>
                  </a:ext>
                </a:extLst>
              </p:cNvPr>
              <p:cNvSpPr/>
              <p:nvPr/>
            </p:nvSpPr>
            <p:spPr>
              <a:xfrm>
                <a:off x="-270490" y="6350330"/>
                <a:ext cx="222764" cy="132867"/>
              </a:xfrm>
              <a:custGeom>
                <a:avLst/>
                <a:gdLst>
                  <a:gd name="connsiteX0" fmla="*/ 214035 w 222764"/>
                  <a:gd name="connsiteY0" fmla="*/ 132867 h 132867"/>
                  <a:gd name="connsiteX1" fmla="*/ 209261 w 222764"/>
                  <a:gd name="connsiteY1" fmla="*/ 132867 h 132867"/>
                  <a:gd name="connsiteX2" fmla="*/ 3955 w 222764"/>
                  <a:gd name="connsiteY2" fmla="*/ 15891 h 132867"/>
                  <a:gd name="connsiteX3" fmla="*/ 1568 w 222764"/>
                  <a:gd name="connsiteY3" fmla="*/ 3955 h 132867"/>
                  <a:gd name="connsiteX4" fmla="*/ 13504 w 222764"/>
                  <a:gd name="connsiteY4" fmla="*/ 1568 h 132867"/>
                  <a:gd name="connsiteX5" fmla="*/ 218810 w 222764"/>
                  <a:gd name="connsiteY5" fmla="*/ 118544 h 132867"/>
                  <a:gd name="connsiteX6" fmla="*/ 221197 w 222764"/>
                  <a:gd name="connsiteY6" fmla="*/ 130481 h 132867"/>
                  <a:gd name="connsiteX7" fmla="*/ 214035 w 222764"/>
                  <a:gd name="connsiteY7" fmla="*/ 132867 h 13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2867">
                    <a:moveTo>
                      <a:pt x="214035" y="132867"/>
                    </a:moveTo>
                    <a:cubicBezTo>
                      <a:pt x="211648" y="132867"/>
                      <a:pt x="211648" y="132867"/>
                      <a:pt x="209261" y="132867"/>
                    </a:cubicBezTo>
                    <a:lnTo>
                      <a:pt x="3955" y="15891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8544"/>
                    </a:lnTo>
                    <a:cubicBezTo>
                      <a:pt x="223584" y="120931"/>
                      <a:pt x="223584" y="125706"/>
                      <a:pt x="221197" y="130481"/>
                    </a:cubicBezTo>
                    <a:cubicBezTo>
                      <a:pt x="221197" y="132867"/>
                      <a:pt x="218810" y="132867"/>
                      <a:pt x="214035" y="13286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4" name="Freeform 1013">
                <a:extLst>
                  <a:ext uri="{FF2B5EF4-FFF2-40B4-BE49-F238E27FC236}">
                    <a16:creationId xmlns:a16="http://schemas.microsoft.com/office/drawing/2014/main" id="{2A528EE8-2048-8D4C-96FE-89C171BA1A2C}"/>
                  </a:ext>
                </a:extLst>
              </p:cNvPr>
              <p:cNvSpPr/>
              <p:nvPr/>
            </p:nvSpPr>
            <p:spPr>
              <a:xfrm>
                <a:off x="-269911" y="6482209"/>
                <a:ext cx="221606" cy="134675"/>
              </a:xfrm>
              <a:custGeom>
                <a:avLst/>
                <a:gdLst>
                  <a:gd name="connsiteX0" fmla="*/ 8151 w 221606"/>
                  <a:gd name="connsiteY0" fmla="*/ 134676 h 134675"/>
                  <a:gd name="connsiteX1" fmla="*/ 989 w 221606"/>
                  <a:gd name="connsiteY1" fmla="*/ 129902 h 134675"/>
                  <a:gd name="connsiteX2" fmla="*/ 3376 w 221606"/>
                  <a:gd name="connsiteY2" fmla="*/ 117965 h 134675"/>
                  <a:gd name="connsiteX3" fmla="*/ 208681 w 221606"/>
                  <a:gd name="connsiteY3" fmla="*/ 989 h 134675"/>
                  <a:gd name="connsiteX4" fmla="*/ 220618 w 221606"/>
                  <a:gd name="connsiteY4" fmla="*/ 3376 h 134675"/>
                  <a:gd name="connsiteX5" fmla="*/ 218230 w 221606"/>
                  <a:gd name="connsiteY5" fmla="*/ 15312 h 134675"/>
                  <a:gd name="connsiteX6" fmla="*/ 12925 w 221606"/>
                  <a:gd name="connsiteY6" fmla="*/ 132288 h 134675"/>
                  <a:gd name="connsiteX7" fmla="*/ 8151 w 221606"/>
                  <a:gd name="connsiteY7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4675">
                    <a:moveTo>
                      <a:pt x="8151" y="134676"/>
                    </a:moveTo>
                    <a:cubicBezTo>
                      <a:pt x="5763" y="134676"/>
                      <a:pt x="989" y="132288"/>
                      <a:pt x="989" y="129902"/>
                    </a:cubicBezTo>
                    <a:cubicBezTo>
                      <a:pt x="-1398" y="125127"/>
                      <a:pt x="989" y="120352"/>
                      <a:pt x="3376" y="117965"/>
                    </a:cubicBezTo>
                    <a:lnTo>
                      <a:pt x="208681" y="989"/>
                    </a:lnTo>
                    <a:cubicBezTo>
                      <a:pt x="213456" y="-1398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2"/>
                    </a:cubicBezTo>
                    <a:lnTo>
                      <a:pt x="12925" y="132288"/>
                    </a:lnTo>
                    <a:cubicBezTo>
                      <a:pt x="10538" y="134676"/>
                      <a:pt x="10538" y="134676"/>
                      <a:pt x="8151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5" name="Freeform 1014">
                <a:extLst>
                  <a:ext uri="{FF2B5EF4-FFF2-40B4-BE49-F238E27FC236}">
                    <a16:creationId xmlns:a16="http://schemas.microsoft.com/office/drawing/2014/main" id="{5A929D37-A02E-904B-8B03-6450DEB97BEA}"/>
                  </a:ext>
                </a:extLst>
              </p:cNvPr>
              <p:cNvSpPr/>
              <p:nvPr/>
            </p:nvSpPr>
            <p:spPr>
              <a:xfrm>
                <a:off x="-270490" y="317700"/>
                <a:ext cx="222764" cy="132867"/>
              </a:xfrm>
              <a:custGeom>
                <a:avLst/>
                <a:gdLst>
                  <a:gd name="connsiteX0" fmla="*/ 214035 w 222764"/>
                  <a:gd name="connsiteY0" fmla="*/ 132868 h 132867"/>
                  <a:gd name="connsiteX1" fmla="*/ 209261 w 222764"/>
                  <a:gd name="connsiteY1" fmla="*/ 132868 h 132867"/>
                  <a:gd name="connsiteX2" fmla="*/ 3955 w 222764"/>
                  <a:gd name="connsiteY2" fmla="*/ 15892 h 132867"/>
                  <a:gd name="connsiteX3" fmla="*/ 1568 w 222764"/>
                  <a:gd name="connsiteY3" fmla="*/ 3955 h 132867"/>
                  <a:gd name="connsiteX4" fmla="*/ 13504 w 222764"/>
                  <a:gd name="connsiteY4" fmla="*/ 1568 h 132867"/>
                  <a:gd name="connsiteX5" fmla="*/ 218810 w 222764"/>
                  <a:gd name="connsiteY5" fmla="*/ 118544 h 132867"/>
                  <a:gd name="connsiteX6" fmla="*/ 221197 w 222764"/>
                  <a:gd name="connsiteY6" fmla="*/ 130481 h 132867"/>
                  <a:gd name="connsiteX7" fmla="*/ 214035 w 222764"/>
                  <a:gd name="connsiteY7" fmla="*/ 132868 h 13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2867">
                    <a:moveTo>
                      <a:pt x="214035" y="132868"/>
                    </a:moveTo>
                    <a:cubicBezTo>
                      <a:pt x="211648" y="132868"/>
                      <a:pt x="211648" y="132868"/>
                      <a:pt x="209261" y="13286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8544"/>
                    </a:lnTo>
                    <a:cubicBezTo>
                      <a:pt x="223584" y="120932"/>
                      <a:pt x="223584" y="125706"/>
                      <a:pt x="221197" y="130481"/>
                    </a:cubicBezTo>
                    <a:cubicBezTo>
                      <a:pt x="221197" y="130481"/>
                      <a:pt x="218810" y="132868"/>
                      <a:pt x="214035" y="13286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6" name="Freeform 1015">
                <a:extLst>
                  <a:ext uri="{FF2B5EF4-FFF2-40B4-BE49-F238E27FC236}">
                    <a16:creationId xmlns:a16="http://schemas.microsoft.com/office/drawing/2014/main" id="{D2B93400-49BA-1943-8835-01D4378410A6}"/>
                  </a:ext>
                </a:extLst>
              </p:cNvPr>
              <p:cNvSpPr/>
              <p:nvPr/>
            </p:nvSpPr>
            <p:spPr>
              <a:xfrm>
                <a:off x="-270490" y="3337596"/>
                <a:ext cx="222764" cy="130480"/>
              </a:xfrm>
              <a:custGeom>
                <a:avLst/>
                <a:gdLst>
                  <a:gd name="connsiteX0" fmla="*/ 214035 w 222764"/>
                  <a:gd name="connsiteY0" fmla="*/ 130481 h 130480"/>
                  <a:gd name="connsiteX1" fmla="*/ 209261 w 222764"/>
                  <a:gd name="connsiteY1" fmla="*/ 130481 h 130480"/>
                  <a:gd name="connsiteX2" fmla="*/ 3955 w 222764"/>
                  <a:gd name="connsiteY2" fmla="*/ 15892 h 130480"/>
                  <a:gd name="connsiteX3" fmla="*/ 1568 w 222764"/>
                  <a:gd name="connsiteY3" fmla="*/ 3955 h 130480"/>
                  <a:gd name="connsiteX4" fmla="*/ 13504 w 222764"/>
                  <a:gd name="connsiteY4" fmla="*/ 1568 h 130480"/>
                  <a:gd name="connsiteX5" fmla="*/ 218810 w 222764"/>
                  <a:gd name="connsiteY5" fmla="*/ 116157 h 130480"/>
                  <a:gd name="connsiteX6" fmla="*/ 221197 w 222764"/>
                  <a:gd name="connsiteY6" fmla="*/ 128093 h 130480"/>
                  <a:gd name="connsiteX7" fmla="*/ 214035 w 222764"/>
                  <a:gd name="connsiteY7" fmla="*/ 130481 h 1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0480">
                    <a:moveTo>
                      <a:pt x="214035" y="130481"/>
                    </a:moveTo>
                    <a:cubicBezTo>
                      <a:pt x="211648" y="130481"/>
                      <a:pt x="211648" y="130481"/>
                      <a:pt x="209261" y="13048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6157"/>
                    </a:lnTo>
                    <a:cubicBezTo>
                      <a:pt x="223584" y="118544"/>
                      <a:pt x="223584" y="123319"/>
                      <a:pt x="221197" y="128093"/>
                    </a:cubicBezTo>
                    <a:cubicBezTo>
                      <a:pt x="221197" y="128093"/>
                      <a:pt x="218810" y="130481"/>
                      <a:pt x="214035" y="13048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7" name="Freeform 1016">
                <a:extLst>
                  <a:ext uri="{FF2B5EF4-FFF2-40B4-BE49-F238E27FC236}">
                    <a16:creationId xmlns:a16="http://schemas.microsoft.com/office/drawing/2014/main" id="{0295CEF5-D162-7149-93AF-FA9E0262F9CE}"/>
                  </a:ext>
                </a:extLst>
              </p:cNvPr>
              <p:cNvSpPr/>
              <p:nvPr/>
            </p:nvSpPr>
            <p:spPr>
              <a:xfrm>
                <a:off x="-270490" y="1325128"/>
                <a:ext cx="222764" cy="130480"/>
              </a:xfrm>
              <a:custGeom>
                <a:avLst/>
                <a:gdLst>
                  <a:gd name="connsiteX0" fmla="*/ 214035 w 222764"/>
                  <a:gd name="connsiteY0" fmla="*/ 130481 h 130480"/>
                  <a:gd name="connsiteX1" fmla="*/ 209261 w 222764"/>
                  <a:gd name="connsiteY1" fmla="*/ 130481 h 130480"/>
                  <a:gd name="connsiteX2" fmla="*/ 3955 w 222764"/>
                  <a:gd name="connsiteY2" fmla="*/ 15892 h 130480"/>
                  <a:gd name="connsiteX3" fmla="*/ 1568 w 222764"/>
                  <a:gd name="connsiteY3" fmla="*/ 3955 h 130480"/>
                  <a:gd name="connsiteX4" fmla="*/ 13504 w 222764"/>
                  <a:gd name="connsiteY4" fmla="*/ 1568 h 130480"/>
                  <a:gd name="connsiteX5" fmla="*/ 218810 w 222764"/>
                  <a:gd name="connsiteY5" fmla="*/ 116157 h 130480"/>
                  <a:gd name="connsiteX6" fmla="*/ 221197 w 222764"/>
                  <a:gd name="connsiteY6" fmla="*/ 128093 h 130480"/>
                  <a:gd name="connsiteX7" fmla="*/ 214035 w 222764"/>
                  <a:gd name="connsiteY7" fmla="*/ 130481 h 1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0480">
                    <a:moveTo>
                      <a:pt x="214035" y="130481"/>
                    </a:moveTo>
                    <a:cubicBezTo>
                      <a:pt x="211648" y="130481"/>
                      <a:pt x="211648" y="130481"/>
                      <a:pt x="209261" y="130481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6157"/>
                    </a:lnTo>
                    <a:cubicBezTo>
                      <a:pt x="223584" y="118544"/>
                      <a:pt x="223584" y="123319"/>
                      <a:pt x="221197" y="128093"/>
                    </a:cubicBezTo>
                    <a:cubicBezTo>
                      <a:pt x="221197" y="128093"/>
                      <a:pt x="218810" y="130481"/>
                      <a:pt x="214035" y="13048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8" name="Freeform 1017">
                <a:extLst>
                  <a:ext uri="{FF2B5EF4-FFF2-40B4-BE49-F238E27FC236}">
                    <a16:creationId xmlns:a16="http://schemas.microsoft.com/office/drawing/2014/main" id="{137EF48E-D044-D347-A82F-DBD765C8578E}"/>
                  </a:ext>
                </a:extLst>
              </p:cNvPr>
              <p:cNvSpPr/>
              <p:nvPr/>
            </p:nvSpPr>
            <p:spPr>
              <a:xfrm>
                <a:off x="-270490" y="5347677"/>
                <a:ext cx="222764" cy="130480"/>
              </a:xfrm>
              <a:custGeom>
                <a:avLst/>
                <a:gdLst>
                  <a:gd name="connsiteX0" fmla="*/ 214035 w 222764"/>
                  <a:gd name="connsiteY0" fmla="*/ 130481 h 130480"/>
                  <a:gd name="connsiteX1" fmla="*/ 209261 w 222764"/>
                  <a:gd name="connsiteY1" fmla="*/ 130481 h 130480"/>
                  <a:gd name="connsiteX2" fmla="*/ 3955 w 222764"/>
                  <a:gd name="connsiteY2" fmla="*/ 15892 h 130480"/>
                  <a:gd name="connsiteX3" fmla="*/ 1568 w 222764"/>
                  <a:gd name="connsiteY3" fmla="*/ 3955 h 130480"/>
                  <a:gd name="connsiteX4" fmla="*/ 13504 w 222764"/>
                  <a:gd name="connsiteY4" fmla="*/ 1568 h 130480"/>
                  <a:gd name="connsiteX5" fmla="*/ 218810 w 222764"/>
                  <a:gd name="connsiteY5" fmla="*/ 116157 h 130480"/>
                  <a:gd name="connsiteX6" fmla="*/ 221197 w 222764"/>
                  <a:gd name="connsiteY6" fmla="*/ 128094 h 130480"/>
                  <a:gd name="connsiteX7" fmla="*/ 214035 w 222764"/>
                  <a:gd name="connsiteY7" fmla="*/ 130481 h 1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0480">
                    <a:moveTo>
                      <a:pt x="214035" y="130481"/>
                    </a:moveTo>
                    <a:cubicBezTo>
                      <a:pt x="211648" y="130481"/>
                      <a:pt x="211648" y="130481"/>
                      <a:pt x="209261" y="13048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6157"/>
                    </a:lnTo>
                    <a:cubicBezTo>
                      <a:pt x="223584" y="118544"/>
                      <a:pt x="223584" y="123319"/>
                      <a:pt x="221197" y="128094"/>
                    </a:cubicBezTo>
                    <a:cubicBezTo>
                      <a:pt x="221197" y="128094"/>
                      <a:pt x="218810" y="130481"/>
                      <a:pt x="214035" y="13048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19" name="Freeform 1018">
                <a:extLst>
                  <a:ext uri="{FF2B5EF4-FFF2-40B4-BE49-F238E27FC236}">
                    <a16:creationId xmlns:a16="http://schemas.microsoft.com/office/drawing/2014/main" id="{872E126D-DB37-F641-B608-C3209576978B}"/>
                  </a:ext>
                </a:extLst>
              </p:cNvPr>
              <p:cNvSpPr/>
              <p:nvPr/>
            </p:nvSpPr>
            <p:spPr>
              <a:xfrm>
                <a:off x="-269911" y="1452233"/>
                <a:ext cx="221606" cy="132288"/>
              </a:xfrm>
              <a:custGeom>
                <a:avLst/>
                <a:gdLst>
                  <a:gd name="connsiteX0" fmla="*/ 8151 w 221606"/>
                  <a:gd name="connsiteY0" fmla="*/ 132289 h 132288"/>
                  <a:gd name="connsiteX1" fmla="*/ 989 w 221606"/>
                  <a:gd name="connsiteY1" fmla="*/ 127514 h 132288"/>
                  <a:gd name="connsiteX2" fmla="*/ 3376 w 221606"/>
                  <a:gd name="connsiteY2" fmla="*/ 115578 h 132288"/>
                  <a:gd name="connsiteX3" fmla="*/ 208681 w 221606"/>
                  <a:gd name="connsiteY3" fmla="*/ 989 h 132288"/>
                  <a:gd name="connsiteX4" fmla="*/ 220618 w 221606"/>
                  <a:gd name="connsiteY4" fmla="*/ 3376 h 132288"/>
                  <a:gd name="connsiteX5" fmla="*/ 218230 w 221606"/>
                  <a:gd name="connsiteY5" fmla="*/ 15312 h 132288"/>
                  <a:gd name="connsiteX6" fmla="*/ 12925 w 221606"/>
                  <a:gd name="connsiteY6" fmla="*/ 129901 h 132288"/>
                  <a:gd name="connsiteX7" fmla="*/ 8151 w 221606"/>
                  <a:gd name="connsiteY7" fmla="*/ 132289 h 13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2288">
                    <a:moveTo>
                      <a:pt x="8151" y="132289"/>
                    </a:moveTo>
                    <a:cubicBezTo>
                      <a:pt x="5763" y="132289"/>
                      <a:pt x="989" y="129901"/>
                      <a:pt x="989" y="127514"/>
                    </a:cubicBezTo>
                    <a:cubicBezTo>
                      <a:pt x="-1398" y="122740"/>
                      <a:pt x="989" y="117965"/>
                      <a:pt x="3376" y="115578"/>
                    </a:cubicBezTo>
                    <a:lnTo>
                      <a:pt x="208681" y="989"/>
                    </a:lnTo>
                    <a:cubicBezTo>
                      <a:pt x="213456" y="-1398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2"/>
                    </a:cubicBezTo>
                    <a:lnTo>
                      <a:pt x="12925" y="129901"/>
                    </a:lnTo>
                    <a:cubicBezTo>
                      <a:pt x="10538" y="132289"/>
                      <a:pt x="10538" y="132289"/>
                      <a:pt x="8151" y="13228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0" name="Freeform 1019">
                <a:extLst>
                  <a:ext uri="{FF2B5EF4-FFF2-40B4-BE49-F238E27FC236}">
                    <a16:creationId xmlns:a16="http://schemas.microsoft.com/office/drawing/2014/main" id="{340CF8BD-D22D-3D40-A30D-70F14D041CF3}"/>
                  </a:ext>
                </a:extLst>
              </p:cNvPr>
              <p:cNvSpPr/>
              <p:nvPr/>
            </p:nvSpPr>
            <p:spPr>
              <a:xfrm>
                <a:off x="-269911" y="5474782"/>
                <a:ext cx="221606" cy="132288"/>
              </a:xfrm>
              <a:custGeom>
                <a:avLst/>
                <a:gdLst>
                  <a:gd name="connsiteX0" fmla="*/ 8151 w 221606"/>
                  <a:gd name="connsiteY0" fmla="*/ 132289 h 132288"/>
                  <a:gd name="connsiteX1" fmla="*/ 989 w 221606"/>
                  <a:gd name="connsiteY1" fmla="*/ 127514 h 132288"/>
                  <a:gd name="connsiteX2" fmla="*/ 3376 w 221606"/>
                  <a:gd name="connsiteY2" fmla="*/ 115578 h 132288"/>
                  <a:gd name="connsiteX3" fmla="*/ 208681 w 221606"/>
                  <a:gd name="connsiteY3" fmla="*/ 989 h 132288"/>
                  <a:gd name="connsiteX4" fmla="*/ 220618 w 221606"/>
                  <a:gd name="connsiteY4" fmla="*/ 3376 h 132288"/>
                  <a:gd name="connsiteX5" fmla="*/ 218230 w 221606"/>
                  <a:gd name="connsiteY5" fmla="*/ 15312 h 132288"/>
                  <a:gd name="connsiteX6" fmla="*/ 12925 w 221606"/>
                  <a:gd name="connsiteY6" fmla="*/ 129901 h 132288"/>
                  <a:gd name="connsiteX7" fmla="*/ 8151 w 221606"/>
                  <a:gd name="connsiteY7" fmla="*/ 132289 h 13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2288">
                    <a:moveTo>
                      <a:pt x="8151" y="132289"/>
                    </a:moveTo>
                    <a:cubicBezTo>
                      <a:pt x="5763" y="132289"/>
                      <a:pt x="989" y="129901"/>
                      <a:pt x="989" y="127514"/>
                    </a:cubicBezTo>
                    <a:cubicBezTo>
                      <a:pt x="-1398" y="122739"/>
                      <a:pt x="989" y="117965"/>
                      <a:pt x="3376" y="115578"/>
                    </a:cubicBezTo>
                    <a:lnTo>
                      <a:pt x="208681" y="989"/>
                    </a:lnTo>
                    <a:cubicBezTo>
                      <a:pt x="213456" y="-1399"/>
                      <a:pt x="218230" y="989"/>
                      <a:pt x="220618" y="3376"/>
                    </a:cubicBezTo>
                    <a:cubicBezTo>
                      <a:pt x="223005" y="8150"/>
                      <a:pt x="220618" y="12925"/>
                      <a:pt x="218230" y="15312"/>
                    </a:cubicBezTo>
                    <a:lnTo>
                      <a:pt x="12925" y="129901"/>
                    </a:lnTo>
                    <a:cubicBezTo>
                      <a:pt x="10538" y="132289"/>
                      <a:pt x="10538" y="132289"/>
                      <a:pt x="8151" y="13228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1" name="Freeform 1020">
                <a:extLst>
                  <a:ext uri="{FF2B5EF4-FFF2-40B4-BE49-F238E27FC236}">
                    <a16:creationId xmlns:a16="http://schemas.microsoft.com/office/drawing/2014/main" id="{D4ED62F3-1243-0A45-B4F1-D86FF802F0EE}"/>
                  </a:ext>
                </a:extLst>
              </p:cNvPr>
              <p:cNvSpPr/>
              <p:nvPr/>
            </p:nvSpPr>
            <p:spPr>
              <a:xfrm>
                <a:off x="-269911" y="3464701"/>
                <a:ext cx="221606" cy="132288"/>
              </a:xfrm>
              <a:custGeom>
                <a:avLst/>
                <a:gdLst>
                  <a:gd name="connsiteX0" fmla="*/ 8151 w 221606"/>
                  <a:gd name="connsiteY0" fmla="*/ 132289 h 132288"/>
                  <a:gd name="connsiteX1" fmla="*/ 989 w 221606"/>
                  <a:gd name="connsiteY1" fmla="*/ 127514 h 132288"/>
                  <a:gd name="connsiteX2" fmla="*/ 3376 w 221606"/>
                  <a:gd name="connsiteY2" fmla="*/ 115578 h 132288"/>
                  <a:gd name="connsiteX3" fmla="*/ 208681 w 221606"/>
                  <a:gd name="connsiteY3" fmla="*/ 989 h 132288"/>
                  <a:gd name="connsiteX4" fmla="*/ 220618 w 221606"/>
                  <a:gd name="connsiteY4" fmla="*/ 3376 h 132288"/>
                  <a:gd name="connsiteX5" fmla="*/ 218230 w 221606"/>
                  <a:gd name="connsiteY5" fmla="*/ 15313 h 132288"/>
                  <a:gd name="connsiteX6" fmla="*/ 12925 w 221606"/>
                  <a:gd name="connsiteY6" fmla="*/ 129902 h 132288"/>
                  <a:gd name="connsiteX7" fmla="*/ 8151 w 221606"/>
                  <a:gd name="connsiteY7" fmla="*/ 132289 h 13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2288">
                    <a:moveTo>
                      <a:pt x="8151" y="132289"/>
                    </a:moveTo>
                    <a:cubicBezTo>
                      <a:pt x="5763" y="132289"/>
                      <a:pt x="989" y="129902"/>
                      <a:pt x="989" y="127514"/>
                    </a:cubicBezTo>
                    <a:cubicBezTo>
                      <a:pt x="-1398" y="122740"/>
                      <a:pt x="989" y="117965"/>
                      <a:pt x="3376" y="115578"/>
                    </a:cubicBezTo>
                    <a:lnTo>
                      <a:pt x="208681" y="989"/>
                    </a:lnTo>
                    <a:cubicBezTo>
                      <a:pt x="213456" y="-1398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3"/>
                    </a:cubicBezTo>
                    <a:lnTo>
                      <a:pt x="12925" y="129902"/>
                    </a:lnTo>
                    <a:cubicBezTo>
                      <a:pt x="10538" y="132289"/>
                      <a:pt x="10538" y="132289"/>
                      <a:pt x="8151" y="13228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2" name="Freeform 1021">
                <a:extLst>
                  <a:ext uri="{FF2B5EF4-FFF2-40B4-BE49-F238E27FC236}">
                    <a16:creationId xmlns:a16="http://schemas.microsoft.com/office/drawing/2014/main" id="{E3FB4AA5-FB9B-064A-AE16-11A30BDDB07B}"/>
                  </a:ext>
                </a:extLst>
              </p:cNvPr>
              <p:cNvSpPr/>
              <p:nvPr/>
            </p:nvSpPr>
            <p:spPr>
              <a:xfrm>
                <a:off x="6919964" y="5345290"/>
                <a:ext cx="213215" cy="140029"/>
              </a:xfrm>
              <a:custGeom>
                <a:avLst/>
                <a:gdLst>
                  <a:gd name="connsiteX0" fmla="*/ 8730 w 213215"/>
                  <a:gd name="connsiteY0" fmla="*/ 140030 h 140029"/>
                  <a:gd name="connsiteX1" fmla="*/ 1568 w 213215"/>
                  <a:gd name="connsiteY1" fmla="*/ 135255 h 140029"/>
                  <a:gd name="connsiteX2" fmla="*/ 3956 w 213215"/>
                  <a:gd name="connsiteY2" fmla="*/ 123319 h 140029"/>
                  <a:gd name="connsiteX3" fmla="*/ 32602 w 213215"/>
                  <a:gd name="connsiteY3" fmla="*/ 106608 h 140029"/>
                  <a:gd name="connsiteX4" fmla="*/ 99446 w 213215"/>
                  <a:gd name="connsiteY4" fmla="*/ 66024 h 140029"/>
                  <a:gd name="connsiteX5" fmla="*/ 171064 w 213215"/>
                  <a:gd name="connsiteY5" fmla="*/ 20666 h 140029"/>
                  <a:gd name="connsiteX6" fmla="*/ 199711 w 213215"/>
                  <a:gd name="connsiteY6" fmla="*/ 1568 h 140029"/>
                  <a:gd name="connsiteX7" fmla="*/ 211648 w 213215"/>
                  <a:gd name="connsiteY7" fmla="*/ 3955 h 140029"/>
                  <a:gd name="connsiteX8" fmla="*/ 209261 w 213215"/>
                  <a:gd name="connsiteY8" fmla="*/ 15892 h 140029"/>
                  <a:gd name="connsiteX9" fmla="*/ 180613 w 213215"/>
                  <a:gd name="connsiteY9" fmla="*/ 34990 h 140029"/>
                  <a:gd name="connsiteX10" fmla="*/ 108995 w 213215"/>
                  <a:gd name="connsiteY10" fmla="*/ 80348 h 140029"/>
                  <a:gd name="connsiteX11" fmla="*/ 42152 w 213215"/>
                  <a:gd name="connsiteY11" fmla="*/ 120931 h 140029"/>
                  <a:gd name="connsiteX12" fmla="*/ 13505 w 213215"/>
                  <a:gd name="connsiteY12" fmla="*/ 137642 h 140029"/>
                  <a:gd name="connsiteX13" fmla="*/ 8730 w 213215"/>
                  <a:gd name="connsiteY13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215" h="140029">
                    <a:moveTo>
                      <a:pt x="8730" y="140030"/>
                    </a:moveTo>
                    <a:cubicBezTo>
                      <a:pt x="6343" y="140030"/>
                      <a:pt x="3956" y="137642"/>
                      <a:pt x="1568" y="135255"/>
                    </a:cubicBezTo>
                    <a:cubicBezTo>
                      <a:pt x="-819" y="130481"/>
                      <a:pt x="-819" y="125706"/>
                      <a:pt x="3956" y="123319"/>
                    </a:cubicBezTo>
                    <a:lnTo>
                      <a:pt x="32602" y="106608"/>
                    </a:lnTo>
                    <a:cubicBezTo>
                      <a:pt x="54088" y="92284"/>
                      <a:pt x="77961" y="80348"/>
                      <a:pt x="99446" y="66024"/>
                    </a:cubicBezTo>
                    <a:cubicBezTo>
                      <a:pt x="123319" y="51701"/>
                      <a:pt x="147192" y="37377"/>
                      <a:pt x="171064" y="20666"/>
                    </a:cubicBezTo>
                    <a:lnTo>
                      <a:pt x="199711" y="1568"/>
                    </a:lnTo>
                    <a:cubicBezTo>
                      <a:pt x="204486" y="-819"/>
                      <a:pt x="209261" y="-819"/>
                      <a:pt x="211648" y="3955"/>
                    </a:cubicBezTo>
                    <a:cubicBezTo>
                      <a:pt x="214035" y="8730"/>
                      <a:pt x="214035" y="13504"/>
                      <a:pt x="209261" y="15892"/>
                    </a:cubicBezTo>
                    <a:lnTo>
                      <a:pt x="180613" y="34990"/>
                    </a:lnTo>
                    <a:cubicBezTo>
                      <a:pt x="156741" y="49313"/>
                      <a:pt x="132868" y="66024"/>
                      <a:pt x="108995" y="80348"/>
                    </a:cubicBezTo>
                    <a:cubicBezTo>
                      <a:pt x="87510" y="94672"/>
                      <a:pt x="63637" y="106608"/>
                      <a:pt x="42152" y="120931"/>
                    </a:cubicBezTo>
                    <a:lnTo>
                      <a:pt x="13505" y="137642"/>
                    </a:lnTo>
                    <a:cubicBezTo>
                      <a:pt x="13505" y="140030"/>
                      <a:pt x="11117" y="140030"/>
                      <a:pt x="873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3" name="Freeform 1022">
                <a:extLst>
                  <a:ext uri="{FF2B5EF4-FFF2-40B4-BE49-F238E27FC236}">
                    <a16:creationId xmlns:a16="http://schemas.microsoft.com/office/drawing/2014/main" id="{22C7FED9-661C-DC44-958E-30133FAB175E}"/>
                  </a:ext>
                </a:extLst>
              </p:cNvPr>
              <p:cNvSpPr/>
              <p:nvPr/>
            </p:nvSpPr>
            <p:spPr>
              <a:xfrm>
                <a:off x="6919964" y="1322741"/>
                <a:ext cx="215603" cy="140029"/>
              </a:xfrm>
              <a:custGeom>
                <a:avLst/>
                <a:gdLst>
                  <a:gd name="connsiteX0" fmla="*/ 8730 w 215603"/>
                  <a:gd name="connsiteY0" fmla="*/ 140030 h 140029"/>
                  <a:gd name="connsiteX1" fmla="*/ 1568 w 215603"/>
                  <a:gd name="connsiteY1" fmla="*/ 135255 h 140029"/>
                  <a:gd name="connsiteX2" fmla="*/ 3956 w 215603"/>
                  <a:gd name="connsiteY2" fmla="*/ 123319 h 140029"/>
                  <a:gd name="connsiteX3" fmla="*/ 32602 w 215603"/>
                  <a:gd name="connsiteY3" fmla="*/ 106608 h 140029"/>
                  <a:gd name="connsiteX4" fmla="*/ 99446 w 215603"/>
                  <a:gd name="connsiteY4" fmla="*/ 66024 h 140029"/>
                  <a:gd name="connsiteX5" fmla="*/ 168677 w 215603"/>
                  <a:gd name="connsiteY5" fmla="*/ 23054 h 140029"/>
                  <a:gd name="connsiteX6" fmla="*/ 202099 w 215603"/>
                  <a:gd name="connsiteY6" fmla="*/ 1568 h 140029"/>
                  <a:gd name="connsiteX7" fmla="*/ 214035 w 215603"/>
                  <a:gd name="connsiteY7" fmla="*/ 3955 h 140029"/>
                  <a:gd name="connsiteX8" fmla="*/ 211648 w 215603"/>
                  <a:gd name="connsiteY8" fmla="*/ 15892 h 140029"/>
                  <a:gd name="connsiteX9" fmla="*/ 180613 w 215603"/>
                  <a:gd name="connsiteY9" fmla="*/ 37377 h 140029"/>
                  <a:gd name="connsiteX10" fmla="*/ 111383 w 215603"/>
                  <a:gd name="connsiteY10" fmla="*/ 80348 h 140029"/>
                  <a:gd name="connsiteX11" fmla="*/ 44539 w 215603"/>
                  <a:gd name="connsiteY11" fmla="*/ 120932 h 140029"/>
                  <a:gd name="connsiteX12" fmla="*/ 15892 w 215603"/>
                  <a:gd name="connsiteY12" fmla="*/ 137643 h 140029"/>
                  <a:gd name="connsiteX13" fmla="*/ 8730 w 215603"/>
                  <a:gd name="connsiteY13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603" h="140029">
                    <a:moveTo>
                      <a:pt x="8730" y="140030"/>
                    </a:moveTo>
                    <a:cubicBezTo>
                      <a:pt x="6343" y="140030"/>
                      <a:pt x="3956" y="137643"/>
                      <a:pt x="1568" y="135255"/>
                    </a:cubicBezTo>
                    <a:cubicBezTo>
                      <a:pt x="-819" y="130481"/>
                      <a:pt x="-819" y="125706"/>
                      <a:pt x="3956" y="123319"/>
                    </a:cubicBezTo>
                    <a:lnTo>
                      <a:pt x="32602" y="106608"/>
                    </a:lnTo>
                    <a:cubicBezTo>
                      <a:pt x="54088" y="92284"/>
                      <a:pt x="77961" y="80348"/>
                      <a:pt x="99446" y="66024"/>
                    </a:cubicBezTo>
                    <a:cubicBezTo>
                      <a:pt x="123319" y="51701"/>
                      <a:pt x="144804" y="37377"/>
                      <a:pt x="168677" y="23054"/>
                    </a:cubicBezTo>
                    <a:lnTo>
                      <a:pt x="202099" y="1568"/>
                    </a:lnTo>
                    <a:cubicBezTo>
                      <a:pt x="206874" y="-819"/>
                      <a:pt x="211648" y="-819"/>
                      <a:pt x="214035" y="3955"/>
                    </a:cubicBezTo>
                    <a:cubicBezTo>
                      <a:pt x="216422" y="8730"/>
                      <a:pt x="216422" y="13504"/>
                      <a:pt x="211648" y="15892"/>
                    </a:cubicBezTo>
                    <a:lnTo>
                      <a:pt x="180613" y="37377"/>
                    </a:lnTo>
                    <a:cubicBezTo>
                      <a:pt x="156741" y="51701"/>
                      <a:pt x="135255" y="66024"/>
                      <a:pt x="111383" y="80348"/>
                    </a:cubicBezTo>
                    <a:cubicBezTo>
                      <a:pt x="89897" y="94672"/>
                      <a:pt x="66025" y="106608"/>
                      <a:pt x="44539" y="120932"/>
                    </a:cubicBezTo>
                    <a:lnTo>
                      <a:pt x="15892" y="137643"/>
                    </a:lnTo>
                    <a:cubicBezTo>
                      <a:pt x="13505" y="140030"/>
                      <a:pt x="11117" y="140030"/>
                      <a:pt x="873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4" name="Freeform 1023">
                <a:extLst>
                  <a:ext uri="{FF2B5EF4-FFF2-40B4-BE49-F238E27FC236}">
                    <a16:creationId xmlns:a16="http://schemas.microsoft.com/office/drawing/2014/main" id="{D0AD9C9A-A75C-1D47-84C9-8FCAF088C0A6}"/>
                  </a:ext>
                </a:extLst>
              </p:cNvPr>
              <p:cNvSpPr/>
              <p:nvPr/>
            </p:nvSpPr>
            <p:spPr>
              <a:xfrm>
                <a:off x="6919964" y="3332822"/>
                <a:ext cx="213215" cy="142417"/>
              </a:xfrm>
              <a:custGeom>
                <a:avLst/>
                <a:gdLst>
                  <a:gd name="connsiteX0" fmla="*/ 8730 w 213215"/>
                  <a:gd name="connsiteY0" fmla="*/ 142417 h 142417"/>
                  <a:gd name="connsiteX1" fmla="*/ 1568 w 213215"/>
                  <a:gd name="connsiteY1" fmla="*/ 137643 h 142417"/>
                  <a:gd name="connsiteX2" fmla="*/ 3956 w 213215"/>
                  <a:gd name="connsiteY2" fmla="*/ 125706 h 142417"/>
                  <a:gd name="connsiteX3" fmla="*/ 34990 w 213215"/>
                  <a:gd name="connsiteY3" fmla="*/ 106608 h 142417"/>
                  <a:gd name="connsiteX4" fmla="*/ 99446 w 213215"/>
                  <a:gd name="connsiteY4" fmla="*/ 66024 h 142417"/>
                  <a:gd name="connsiteX5" fmla="*/ 171064 w 213215"/>
                  <a:gd name="connsiteY5" fmla="*/ 20666 h 142417"/>
                  <a:gd name="connsiteX6" fmla="*/ 199711 w 213215"/>
                  <a:gd name="connsiteY6" fmla="*/ 1568 h 142417"/>
                  <a:gd name="connsiteX7" fmla="*/ 211648 w 213215"/>
                  <a:gd name="connsiteY7" fmla="*/ 3955 h 142417"/>
                  <a:gd name="connsiteX8" fmla="*/ 209261 w 213215"/>
                  <a:gd name="connsiteY8" fmla="*/ 15892 h 142417"/>
                  <a:gd name="connsiteX9" fmla="*/ 180613 w 213215"/>
                  <a:gd name="connsiteY9" fmla="*/ 34990 h 142417"/>
                  <a:gd name="connsiteX10" fmla="*/ 108995 w 213215"/>
                  <a:gd name="connsiteY10" fmla="*/ 80348 h 142417"/>
                  <a:gd name="connsiteX11" fmla="*/ 44539 w 213215"/>
                  <a:gd name="connsiteY11" fmla="*/ 120931 h 142417"/>
                  <a:gd name="connsiteX12" fmla="*/ 13505 w 213215"/>
                  <a:gd name="connsiteY12" fmla="*/ 140030 h 142417"/>
                  <a:gd name="connsiteX13" fmla="*/ 8730 w 213215"/>
                  <a:gd name="connsiteY13" fmla="*/ 142417 h 14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215" h="142417">
                    <a:moveTo>
                      <a:pt x="8730" y="142417"/>
                    </a:moveTo>
                    <a:cubicBezTo>
                      <a:pt x="6343" y="142417"/>
                      <a:pt x="3956" y="140030"/>
                      <a:pt x="1568" y="137643"/>
                    </a:cubicBezTo>
                    <a:cubicBezTo>
                      <a:pt x="-819" y="132868"/>
                      <a:pt x="-819" y="128093"/>
                      <a:pt x="3956" y="125706"/>
                    </a:cubicBezTo>
                    <a:lnTo>
                      <a:pt x="34990" y="106608"/>
                    </a:lnTo>
                    <a:cubicBezTo>
                      <a:pt x="56475" y="92284"/>
                      <a:pt x="77961" y="80348"/>
                      <a:pt x="99446" y="66024"/>
                    </a:cubicBezTo>
                    <a:cubicBezTo>
                      <a:pt x="123319" y="51701"/>
                      <a:pt x="147192" y="37377"/>
                      <a:pt x="171064" y="20666"/>
                    </a:cubicBezTo>
                    <a:lnTo>
                      <a:pt x="199711" y="1568"/>
                    </a:lnTo>
                    <a:cubicBezTo>
                      <a:pt x="204486" y="-819"/>
                      <a:pt x="209261" y="-819"/>
                      <a:pt x="211648" y="3955"/>
                    </a:cubicBezTo>
                    <a:cubicBezTo>
                      <a:pt x="214035" y="8730"/>
                      <a:pt x="214035" y="13504"/>
                      <a:pt x="209261" y="15892"/>
                    </a:cubicBezTo>
                    <a:lnTo>
                      <a:pt x="180613" y="34990"/>
                    </a:lnTo>
                    <a:cubicBezTo>
                      <a:pt x="156741" y="49313"/>
                      <a:pt x="132868" y="66024"/>
                      <a:pt x="108995" y="80348"/>
                    </a:cubicBezTo>
                    <a:cubicBezTo>
                      <a:pt x="87510" y="94672"/>
                      <a:pt x="66025" y="106608"/>
                      <a:pt x="44539" y="120931"/>
                    </a:cubicBezTo>
                    <a:lnTo>
                      <a:pt x="13505" y="140030"/>
                    </a:lnTo>
                    <a:cubicBezTo>
                      <a:pt x="13505" y="142417"/>
                      <a:pt x="11117" y="142417"/>
                      <a:pt x="8730" y="142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5" name="Freeform 1024">
                <a:extLst>
                  <a:ext uri="{FF2B5EF4-FFF2-40B4-BE49-F238E27FC236}">
                    <a16:creationId xmlns:a16="http://schemas.microsoft.com/office/drawing/2014/main" id="{69E220E7-8A71-6447-9371-1C9BD56AA3D2}"/>
                  </a:ext>
                </a:extLst>
              </p:cNvPr>
              <p:cNvSpPr/>
              <p:nvPr/>
            </p:nvSpPr>
            <p:spPr>
              <a:xfrm>
                <a:off x="6922352" y="2333135"/>
                <a:ext cx="207862" cy="137063"/>
              </a:xfrm>
              <a:custGeom>
                <a:avLst/>
                <a:gdLst>
                  <a:gd name="connsiteX0" fmla="*/ 8730 w 207862"/>
                  <a:gd name="connsiteY0" fmla="*/ 137063 h 137063"/>
                  <a:gd name="connsiteX1" fmla="*/ 3956 w 207862"/>
                  <a:gd name="connsiteY1" fmla="*/ 134676 h 137063"/>
                  <a:gd name="connsiteX2" fmla="*/ 1568 w 207862"/>
                  <a:gd name="connsiteY2" fmla="*/ 122740 h 137063"/>
                  <a:gd name="connsiteX3" fmla="*/ 8730 w 207862"/>
                  <a:gd name="connsiteY3" fmla="*/ 113190 h 137063"/>
                  <a:gd name="connsiteX4" fmla="*/ 168677 w 207862"/>
                  <a:gd name="connsiteY4" fmla="*/ 17700 h 137063"/>
                  <a:gd name="connsiteX5" fmla="*/ 194937 w 207862"/>
                  <a:gd name="connsiteY5" fmla="*/ 989 h 137063"/>
                  <a:gd name="connsiteX6" fmla="*/ 206874 w 207862"/>
                  <a:gd name="connsiteY6" fmla="*/ 3376 h 137063"/>
                  <a:gd name="connsiteX7" fmla="*/ 204486 w 207862"/>
                  <a:gd name="connsiteY7" fmla="*/ 15312 h 137063"/>
                  <a:gd name="connsiteX8" fmla="*/ 178226 w 207862"/>
                  <a:gd name="connsiteY8" fmla="*/ 32023 h 137063"/>
                  <a:gd name="connsiteX9" fmla="*/ 18279 w 207862"/>
                  <a:gd name="connsiteY9" fmla="*/ 127514 h 137063"/>
                  <a:gd name="connsiteX10" fmla="*/ 18279 w 207862"/>
                  <a:gd name="connsiteY10" fmla="*/ 129901 h 137063"/>
                  <a:gd name="connsiteX11" fmla="*/ 15892 w 207862"/>
                  <a:gd name="connsiteY11" fmla="*/ 132289 h 137063"/>
                  <a:gd name="connsiteX12" fmla="*/ 8730 w 207862"/>
                  <a:gd name="connsiteY12" fmla="*/ 137063 h 13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862" h="137063">
                    <a:moveTo>
                      <a:pt x="8730" y="137063"/>
                    </a:moveTo>
                    <a:cubicBezTo>
                      <a:pt x="6342" y="137063"/>
                      <a:pt x="6342" y="137063"/>
                      <a:pt x="3956" y="134676"/>
                    </a:cubicBezTo>
                    <a:cubicBezTo>
                      <a:pt x="-819" y="132289"/>
                      <a:pt x="-819" y="127514"/>
                      <a:pt x="1568" y="122740"/>
                    </a:cubicBezTo>
                    <a:cubicBezTo>
                      <a:pt x="3956" y="117965"/>
                      <a:pt x="6342" y="115578"/>
                      <a:pt x="8730" y="113190"/>
                    </a:cubicBezTo>
                    <a:cubicBezTo>
                      <a:pt x="61250" y="82156"/>
                      <a:pt x="116157" y="51121"/>
                      <a:pt x="168677" y="17700"/>
                    </a:cubicBezTo>
                    <a:lnTo>
                      <a:pt x="194937" y="989"/>
                    </a:lnTo>
                    <a:cubicBezTo>
                      <a:pt x="199711" y="-1398"/>
                      <a:pt x="204486" y="989"/>
                      <a:pt x="206874" y="3376"/>
                    </a:cubicBezTo>
                    <a:cubicBezTo>
                      <a:pt x="209260" y="8151"/>
                      <a:pt x="206874" y="12925"/>
                      <a:pt x="204486" y="15312"/>
                    </a:cubicBezTo>
                    <a:lnTo>
                      <a:pt x="178226" y="32023"/>
                    </a:lnTo>
                    <a:cubicBezTo>
                      <a:pt x="125706" y="63058"/>
                      <a:pt x="70799" y="94092"/>
                      <a:pt x="18279" y="127514"/>
                    </a:cubicBezTo>
                    <a:cubicBezTo>
                      <a:pt x="18279" y="127514"/>
                      <a:pt x="18279" y="127514"/>
                      <a:pt x="18279" y="129901"/>
                    </a:cubicBezTo>
                    <a:cubicBezTo>
                      <a:pt x="18279" y="132289"/>
                      <a:pt x="15892" y="132289"/>
                      <a:pt x="15892" y="132289"/>
                    </a:cubicBezTo>
                    <a:cubicBezTo>
                      <a:pt x="15892" y="134676"/>
                      <a:pt x="11117" y="137063"/>
                      <a:pt x="8730" y="13706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6" name="Freeform 1025">
                <a:extLst>
                  <a:ext uri="{FF2B5EF4-FFF2-40B4-BE49-F238E27FC236}">
                    <a16:creationId xmlns:a16="http://schemas.microsoft.com/office/drawing/2014/main" id="{3AB7E464-ACBD-A74F-89E3-ECAA4A8D15D7}"/>
                  </a:ext>
                </a:extLst>
              </p:cNvPr>
              <p:cNvSpPr/>
              <p:nvPr/>
            </p:nvSpPr>
            <p:spPr>
              <a:xfrm>
                <a:off x="6915190" y="5467041"/>
                <a:ext cx="217990" cy="140029"/>
              </a:xfrm>
              <a:custGeom>
                <a:avLst/>
                <a:gdLst>
                  <a:gd name="connsiteX0" fmla="*/ 209260 w 217990"/>
                  <a:gd name="connsiteY0" fmla="*/ 140030 h 140029"/>
                  <a:gd name="connsiteX1" fmla="*/ 204486 w 217990"/>
                  <a:gd name="connsiteY1" fmla="*/ 137643 h 140029"/>
                  <a:gd name="connsiteX2" fmla="*/ 3955 w 217990"/>
                  <a:gd name="connsiteY2" fmla="*/ 15892 h 140029"/>
                  <a:gd name="connsiteX3" fmla="*/ 1568 w 217990"/>
                  <a:gd name="connsiteY3" fmla="*/ 3955 h 140029"/>
                  <a:gd name="connsiteX4" fmla="*/ 13504 w 217990"/>
                  <a:gd name="connsiteY4" fmla="*/ 1568 h 140029"/>
                  <a:gd name="connsiteX5" fmla="*/ 214035 w 217990"/>
                  <a:gd name="connsiteY5" fmla="*/ 123319 h 140029"/>
                  <a:gd name="connsiteX6" fmla="*/ 216422 w 217990"/>
                  <a:gd name="connsiteY6" fmla="*/ 135255 h 140029"/>
                  <a:gd name="connsiteX7" fmla="*/ 209260 w 217990"/>
                  <a:gd name="connsiteY7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40029">
                    <a:moveTo>
                      <a:pt x="209260" y="140030"/>
                    </a:moveTo>
                    <a:cubicBezTo>
                      <a:pt x="206873" y="140030"/>
                      <a:pt x="206873" y="140030"/>
                      <a:pt x="204486" y="137643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3319"/>
                    </a:lnTo>
                    <a:cubicBezTo>
                      <a:pt x="218809" y="125706"/>
                      <a:pt x="218809" y="130481"/>
                      <a:pt x="216422" y="135255"/>
                    </a:cubicBezTo>
                    <a:cubicBezTo>
                      <a:pt x="214035" y="140030"/>
                      <a:pt x="211648" y="140030"/>
                      <a:pt x="20926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7" name="Freeform 1026">
                <a:extLst>
                  <a:ext uri="{FF2B5EF4-FFF2-40B4-BE49-F238E27FC236}">
                    <a16:creationId xmlns:a16="http://schemas.microsoft.com/office/drawing/2014/main" id="{2BFB5E00-850E-C441-AAED-474BF78B5FBB}"/>
                  </a:ext>
                </a:extLst>
              </p:cNvPr>
              <p:cNvSpPr/>
              <p:nvPr/>
            </p:nvSpPr>
            <p:spPr>
              <a:xfrm>
                <a:off x="6915190" y="1444492"/>
                <a:ext cx="217990" cy="140029"/>
              </a:xfrm>
              <a:custGeom>
                <a:avLst/>
                <a:gdLst>
                  <a:gd name="connsiteX0" fmla="*/ 209260 w 217990"/>
                  <a:gd name="connsiteY0" fmla="*/ 140030 h 140029"/>
                  <a:gd name="connsiteX1" fmla="*/ 204486 w 217990"/>
                  <a:gd name="connsiteY1" fmla="*/ 137642 h 140029"/>
                  <a:gd name="connsiteX2" fmla="*/ 3955 w 217990"/>
                  <a:gd name="connsiteY2" fmla="*/ 15892 h 140029"/>
                  <a:gd name="connsiteX3" fmla="*/ 1568 w 217990"/>
                  <a:gd name="connsiteY3" fmla="*/ 3955 h 140029"/>
                  <a:gd name="connsiteX4" fmla="*/ 13504 w 217990"/>
                  <a:gd name="connsiteY4" fmla="*/ 1568 h 140029"/>
                  <a:gd name="connsiteX5" fmla="*/ 214035 w 217990"/>
                  <a:gd name="connsiteY5" fmla="*/ 123319 h 140029"/>
                  <a:gd name="connsiteX6" fmla="*/ 216422 w 217990"/>
                  <a:gd name="connsiteY6" fmla="*/ 135255 h 140029"/>
                  <a:gd name="connsiteX7" fmla="*/ 209260 w 217990"/>
                  <a:gd name="connsiteY7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40029">
                    <a:moveTo>
                      <a:pt x="209260" y="140030"/>
                    </a:moveTo>
                    <a:cubicBezTo>
                      <a:pt x="206873" y="140030"/>
                      <a:pt x="206873" y="140030"/>
                      <a:pt x="204486" y="137642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3319"/>
                    </a:lnTo>
                    <a:cubicBezTo>
                      <a:pt x="218809" y="125706"/>
                      <a:pt x="218809" y="130481"/>
                      <a:pt x="216422" y="135255"/>
                    </a:cubicBezTo>
                    <a:cubicBezTo>
                      <a:pt x="214035" y="140030"/>
                      <a:pt x="211648" y="140030"/>
                      <a:pt x="20926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8" name="Freeform 1027">
                <a:extLst>
                  <a:ext uri="{FF2B5EF4-FFF2-40B4-BE49-F238E27FC236}">
                    <a16:creationId xmlns:a16="http://schemas.microsoft.com/office/drawing/2014/main" id="{B1E34C5A-5FD6-E646-9AC9-3A4A9F7CB33A}"/>
                  </a:ext>
                </a:extLst>
              </p:cNvPr>
              <p:cNvSpPr/>
              <p:nvPr/>
            </p:nvSpPr>
            <p:spPr>
              <a:xfrm>
                <a:off x="6915190" y="3456960"/>
                <a:ext cx="217990" cy="140029"/>
              </a:xfrm>
              <a:custGeom>
                <a:avLst/>
                <a:gdLst>
                  <a:gd name="connsiteX0" fmla="*/ 209260 w 217990"/>
                  <a:gd name="connsiteY0" fmla="*/ 140030 h 140029"/>
                  <a:gd name="connsiteX1" fmla="*/ 204486 w 217990"/>
                  <a:gd name="connsiteY1" fmla="*/ 137643 h 140029"/>
                  <a:gd name="connsiteX2" fmla="*/ 3955 w 217990"/>
                  <a:gd name="connsiteY2" fmla="*/ 15892 h 140029"/>
                  <a:gd name="connsiteX3" fmla="*/ 1568 w 217990"/>
                  <a:gd name="connsiteY3" fmla="*/ 3955 h 140029"/>
                  <a:gd name="connsiteX4" fmla="*/ 13504 w 217990"/>
                  <a:gd name="connsiteY4" fmla="*/ 1568 h 140029"/>
                  <a:gd name="connsiteX5" fmla="*/ 214035 w 217990"/>
                  <a:gd name="connsiteY5" fmla="*/ 123319 h 140029"/>
                  <a:gd name="connsiteX6" fmla="*/ 216422 w 217990"/>
                  <a:gd name="connsiteY6" fmla="*/ 135255 h 140029"/>
                  <a:gd name="connsiteX7" fmla="*/ 209260 w 217990"/>
                  <a:gd name="connsiteY7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40029">
                    <a:moveTo>
                      <a:pt x="209260" y="140030"/>
                    </a:moveTo>
                    <a:cubicBezTo>
                      <a:pt x="206873" y="140030"/>
                      <a:pt x="206873" y="140030"/>
                      <a:pt x="204486" y="137643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3319"/>
                    </a:lnTo>
                    <a:cubicBezTo>
                      <a:pt x="218809" y="125706"/>
                      <a:pt x="218809" y="130481"/>
                      <a:pt x="216422" y="135255"/>
                    </a:cubicBezTo>
                    <a:cubicBezTo>
                      <a:pt x="214035" y="137643"/>
                      <a:pt x="211648" y="140030"/>
                      <a:pt x="20926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29" name="Freeform 1028">
                <a:extLst>
                  <a:ext uri="{FF2B5EF4-FFF2-40B4-BE49-F238E27FC236}">
                    <a16:creationId xmlns:a16="http://schemas.microsoft.com/office/drawing/2014/main" id="{36A802C2-35CE-F84A-BC68-21D9B3DA28A9}"/>
                  </a:ext>
                </a:extLst>
              </p:cNvPr>
              <p:cNvSpPr/>
              <p:nvPr/>
            </p:nvSpPr>
            <p:spPr>
              <a:xfrm>
                <a:off x="6922352" y="323054"/>
                <a:ext cx="207862" cy="134675"/>
              </a:xfrm>
              <a:custGeom>
                <a:avLst/>
                <a:gdLst>
                  <a:gd name="connsiteX0" fmla="*/ 8730 w 207862"/>
                  <a:gd name="connsiteY0" fmla="*/ 134676 h 134675"/>
                  <a:gd name="connsiteX1" fmla="*/ 3956 w 207862"/>
                  <a:gd name="connsiteY1" fmla="*/ 132289 h 134675"/>
                  <a:gd name="connsiteX2" fmla="*/ 1568 w 207862"/>
                  <a:gd name="connsiteY2" fmla="*/ 120352 h 134675"/>
                  <a:gd name="connsiteX3" fmla="*/ 8730 w 207862"/>
                  <a:gd name="connsiteY3" fmla="*/ 110803 h 134675"/>
                  <a:gd name="connsiteX4" fmla="*/ 175839 w 207862"/>
                  <a:gd name="connsiteY4" fmla="*/ 12925 h 134675"/>
                  <a:gd name="connsiteX5" fmla="*/ 194937 w 207862"/>
                  <a:gd name="connsiteY5" fmla="*/ 989 h 134675"/>
                  <a:gd name="connsiteX6" fmla="*/ 206874 w 207862"/>
                  <a:gd name="connsiteY6" fmla="*/ 3376 h 134675"/>
                  <a:gd name="connsiteX7" fmla="*/ 204486 w 207862"/>
                  <a:gd name="connsiteY7" fmla="*/ 15312 h 134675"/>
                  <a:gd name="connsiteX8" fmla="*/ 185388 w 207862"/>
                  <a:gd name="connsiteY8" fmla="*/ 27249 h 134675"/>
                  <a:gd name="connsiteX9" fmla="*/ 18279 w 207862"/>
                  <a:gd name="connsiteY9" fmla="*/ 125127 h 134675"/>
                  <a:gd name="connsiteX10" fmla="*/ 18279 w 207862"/>
                  <a:gd name="connsiteY10" fmla="*/ 127514 h 134675"/>
                  <a:gd name="connsiteX11" fmla="*/ 15892 w 207862"/>
                  <a:gd name="connsiteY11" fmla="*/ 129901 h 134675"/>
                  <a:gd name="connsiteX12" fmla="*/ 8730 w 207862"/>
                  <a:gd name="connsiteY12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862" h="134675">
                    <a:moveTo>
                      <a:pt x="8730" y="134676"/>
                    </a:moveTo>
                    <a:cubicBezTo>
                      <a:pt x="6342" y="134676"/>
                      <a:pt x="6342" y="134676"/>
                      <a:pt x="3956" y="132289"/>
                    </a:cubicBezTo>
                    <a:cubicBezTo>
                      <a:pt x="-819" y="129901"/>
                      <a:pt x="-819" y="125127"/>
                      <a:pt x="1568" y="120352"/>
                    </a:cubicBezTo>
                    <a:cubicBezTo>
                      <a:pt x="3956" y="115578"/>
                      <a:pt x="6342" y="113191"/>
                      <a:pt x="8730" y="110803"/>
                    </a:cubicBezTo>
                    <a:cubicBezTo>
                      <a:pt x="63637" y="77381"/>
                      <a:pt x="120932" y="43960"/>
                      <a:pt x="175839" y="12925"/>
                    </a:cubicBezTo>
                    <a:lnTo>
                      <a:pt x="194937" y="989"/>
                    </a:lnTo>
                    <a:cubicBezTo>
                      <a:pt x="199711" y="-1398"/>
                      <a:pt x="204486" y="989"/>
                      <a:pt x="206874" y="3376"/>
                    </a:cubicBezTo>
                    <a:cubicBezTo>
                      <a:pt x="209260" y="8151"/>
                      <a:pt x="206874" y="12925"/>
                      <a:pt x="204486" y="15312"/>
                    </a:cubicBezTo>
                    <a:lnTo>
                      <a:pt x="185388" y="27249"/>
                    </a:lnTo>
                    <a:cubicBezTo>
                      <a:pt x="130481" y="60671"/>
                      <a:pt x="73186" y="94092"/>
                      <a:pt x="18279" y="125127"/>
                    </a:cubicBezTo>
                    <a:cubicBezTo>
                      <a:pt x="18279" y="125127"/>
                      <a:pt x="18279" y="125127"/>
                      <a:pt x="18279" y="127514"/>
                    </a:cubicBezTo>
                    <a:cubicBezTo>
                      <a:pt x="18279" y="129901"/>
                      <a:pt x="15892" y="129901"/>
                      <a:pt x="15892" y="129901"/>
                    </a:cubicBezTo>
                    <a:cubicBezTo>
                      <a:pt x="15892" y="132289"/>
                      <a:pt x="11117" y="134676"/>
                      <a:pt x="8730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30" name="Freeform 1029">
                <a:extLst>
                  <a:ext uri="{FF2B5EF4-FFF2-40B4-BE49-F238E27FC236}">
                    <a16:creationId xmlns:a16="http://schemas.microsoft.com/office/drawing/2014/main" id="{14CB0A50-1E7B-2D44-BC39-5C20BFE98E75}"/>
                  </a:ext>
                </a:extLst>
              </p:cNvPr>
              <p:cNvSpPr/>
              <p:nvPr/>
            </p:nvSpPr>
            <p:spPr>
              <a:xfrm>
                <a:off x="6922352" y="6355684"/>
                <a:ext cx="207862" cy="137063"/>
              </a:xfrm>
              <a:custGeom>
                <a:avLst/>
                <a:gdLst>
                  <a:gd name="connsiteX0" fmla="*/ 8730 w 207862"/>
                  <a:gd name="connsiteY0" fmla="*/ 137064 h 137063"/>
                  <a:gd name="connsiteX1" fmla="*/ 3956 w 207862"/>
                  <a:gd name="connsiteY1" fmla="*/ 134676 h 137063"/>
                  <a:gd name="connsiteX2" fmla="*/ 1568 w 207862"/>
                  <a:gd name="connsiteY2" fmla="*/ 122740 h 137063"/>
                  <a:gd name="connsiteX3" fmla="*/ 8730 w 207862"/>
                  <a:gd name="connsiteY3" fmla="*/ 113191 h 137063"/>
                  <a:gd name="connsiteX4" fmla="*/ 168677 w 207862"/>
                  <a:gd name="connsiteY4" fmla="*/ 17700 h 137063"/>
                  <a:gd name="connsiteX5" fmla="*/ 194937 w 207862"/>
                  <a:gd name="connsiteY5" fmla="*/ 989 h 137063"/>
                  <a:gd name="connsiteX6" fmla="*/ 206874 w 207862"/>
                  <a:gd name="connsiteY6" fmla="*/ 3376 h 137063"/>
                  <a:gd name="connsiteX7" fmla="*/ 204486 w 207862"/>
                  <a:gd name="connsiteY7" fmla="*/ 15313 h 137063"/>
                  <a:gd name="connsiteX8" fmla="*/ 178226 w 207862"/>
                  <a:gd name="connsiteY8" fmla="*/ 32023 h 137063"/>
                  <a:gd name="connsiteX9" fmla="*/ 18279 w 207862"/>
                  <a:gd name="connsiteY9" fmla="*/ 127514 h 137063"/>
                  <a:gd name="connsiteX10" fmla="*/ 18279 w 207862"/>
                  <a:gd name="connsiteY10" fmla="*/ 129901 h 137063"/>
                  <a:gd name="connsiteX11" fmla="*/ 15892 w 207862"/>
                  <a:gd name="connsiteY11" fmla="*/ 132289 h 137063"/>
                  <a:gd name="connsiteX12" fmla="*/ 8730 w 207862"/>
                  <a:gd name="connsiteY12" fmla="*/ 137064 h 13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862" h="137063">
                    <a:moveTo>
                      <a:pt x="8730" y="137064"/>
                    </a:moveTo>
                    <a:cubicBezTo>
                      <a:pt x="6342" y="137064"/>
                      <a:pt x="6342" y="137064"/>
                      <a:pt x="3956" y="134676"/>
                    </a:cubicBezTo>
                    <a:cubicBezTo>
                      <a:pt x="-819" y="132289"/>
                      <a:pt x="-819" y="127514"/>
                      <a:pt x="1568" y="122740"/>
                    </a:cubicBezTo>
                    <a:cubicBezTo>
                      <a:pt x="3956" y="117965"/>
                      <a:pt x="6342" y="115578"/>
                      <a:pt x="8730" y="113191"/>
                    </a:cubicBezTo>
                    <a:cubicBezTo>
                      <a:pt x="61250" y="82156"/>
                      <a:pt x="116157" y="48734"/>
                      <a:pt x="168677" y="17700"/>
                    </a:cubicBezTo>
                    <a:lnTo>
                      <a:pt x="194937" y="989"/>
                    </a:lnTo>
                    <a:cubicBezTo>
                      <a:pt x="199711" y="-1399"/>
                      <a:pt x="204486" y="989"/>
                      <a:pt x="206874" y="3376"/>
                    </a:cubicBezTo>
                    <a:cubicBezTo>
                      <a:pt x="209260" y="8150"/>
                      <a:pt x="206874" y="12925"/>
                      <a:pt x="204486" y="15313"/>
                    </a:cubicBezTo>
                    <a:lnTo>
                      <a:pt x="178226" y="32023"/>
                    </a:lnTo>
                    <a:cubicBezTo>
                      <a:pt x="125706" y="63058"/>
                      <a:pt x="70799" y="94092"/>
                      <a:pt x="18279" y="127514"/>
                    </a:cubicBezTo>
                    <a:cubicBezTo>
                      <a:pt x="18279" y="127514"/>
                      <a:pt x="18279" y="127514"/>
                      <a:pt x="18279" y="129901"/>
                    </a:cubicBezTo>
                    <a:cubicBezTo>
                      <a:pt x="18279" y="132289"/>
                      <a:pt x="15892" y="132289"/>
                      <a:pt x="15892" y="132289"/>
                    </a:cubicBezTo>
                    <a:cubicBezTo>
                      <a:pt x="15892" y="134676"/>
                      <a:pt x="11117" y="137064"/>
                      <a:pt x="8730" y="13706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31" name="Freeform 1030">
                <a:extLst>
                  <a:ext uri="{FF2B5EF4-FFF2-40B4-BE49-F238E27FC236}">
                    <a16:creationId xmlns:a16="http://schemas.microsoft.com/office/drawing/2014/main" id="{AEB1A46C-D9D0-134C-9015-593BC8924D0C}"/>
                  </a:ext>
                </a:extLst>
              </p:cNvPr>
              <p:cNvSpPr/>
              <p:nvPr/>
            </p:nvSpPr>
            <p:spPr>
              <a:xfrm>
                <a:off x="6922352" y="4345603"/>
                <a:ext cx="207862" cy="134675"/>
              </a:xfrm>
              <a:custGeom>
                <a:avLst/>
                <a:gdLst>
                  <a:gd name="connsiteX0" fmla="*/ 8730 w 207862"/>
                  <a:gd name="connsiteY0" fmla="*/ 134676 h 134675"/>
                  <a:gd name="connsiteX1" fmla="*/ 3956 w 207862"/>
                  <a:gd name="connsiteY1" fmla="*/ 132289 h 134675"/>
                  <a:gd name="connsiteX2" fmla="*/ 1568 w 207862"/>
                  <a:gd name="connsiteY2" fmla="*/ 120352 h 134675"/>
                  <a:gd name="connsiteX3" fmla="*/ 8730 w 207862"/>
                  <a:gd name="connsiteY3" fmla="*/ 110803 h 134675"/>
                  <a:gd name="connsiteX4" fmla="*/ 175839 w 207862"/>
                  <a:gd name="connsiteY4" fmla="*/ 12925 h 134675"/>
                  <a:gd name="connsiteX5" fmla="*/ 194937 w 207862"/>
                  <a:gd name="connsiteY5" fmla="*/ 989 h 134675"/>
                  <a:gd name="connsiteX6" fmla="*/ 206874 w 207862"/>
                  <a:gd name="connsiteY6" fmla="*/ 3376 h 134675"/>
                  <a:gd name="connsiteX7" fmla="*/ 204486 w 207862"/>
                  <a:gd name="connsiteY7" fmla="*/ 15312 h 134675"/>
                  <a:gd name="connsiteX8" fmla="*/ 185388 w 207862"/>
                  <a:gd name="connsiteY8" fmla="*/ 27249 h 134675"/>
                  <a:gd name="connsiteX9" fmla="*/ 18279 w 207862"/>
                  <a:gd name="connsiteY9" fmla="*/ 125127 h 134675"/>
                  <a:gd name="connsiteX10" fmla="*/ 18279 w 207862"/>
                  <a:gd name="connsiteY10" fmla="*/ 127514 h 134675"/>
                  <a:gd name="connsiteX11" fmla="*/ 15892 w 207862"/>
                  <a:gd name="connsiteY11" fmla="*/ 129901 h 134675"/>
                  <a:gd name="connsiteX12" fmla="*/ 8730 w 207862"/>
                  <a:gd name="connsiteY12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862" h="134675">
                    <a:moveTo>
                      <a:pt x="8730" y="134676"/>
                    </a:moveTo>
                    <a:cubicBezTo>
                      <a:pt x="6342" y="134676"/>
                      <a:pt x="6342" y="134676"/>
                      <a:pt x="3956" y="132289"/>
                    </a:cubicBezTo>
                    <a:cubicBezTo>
                      <a:pt x="-819" y="129901"/>
                      <a:pt x="-819" y="125127"/>
                      <a:pt x="1568" y="120352"/>
                    </a:cubicBezTo>
                    <a:cubicBezTo>
                      <a:pt x="3956" y="115578"/>
                      <a:pt x="6342" y="113191"/>
                      <a:pt x="8730" y="110803"/>
                    </a:cubicBezTo>
                    <a:cubicBezTo>
                      <a:pt x="63637" y="77381"/>
                      <a:pt x="120932" y="43960"/>
                      <a:pt x="175839" y="12925"/>
                    </a:cubicBezTo>
                    <a:lnTo>
                      <a:pt x="194937" y="989"/>
                    </a:lnTo>
                    <a:cubicBezTo>
                      <a:pt x="199711" y="-1399"/>
                      <a:pt x="204486" y="989"/>
                      <a:pt x="206874" y="3376"/>
                    </a:cubicBezTo>
                    <a:cubicBezTo>
                      <a:pt x="209260" y="8151"/>
                      <a:pt x="206874" y="12925"/>
                      <a:pt x="204486" y="15312"/>
                    </a:cubicBezTo>
                    <a:lnTo>
                      <a:pt x="185388" y="27249"/>
                    </a:lnTo>
                    <a:cubicBezTo>
                      <a:pt x="130481" y="60671"/>
                      <a:pt x="73186" y="94092"/>
                      <a:pt x="18279" y="125127"/>
                    </a:cubicBezTo>
                    <a:cubicBezTo>
                      <a:pt x="18279" y="125127"/>
                      <a:pt x="18279" y="125127"/>
                      <a:pt x="18279" y="127514"/>
                    </a:cubicBezTo>
                    <a:cubicBezTo>
                      <a:pt x="18279" y="129901"/>
                      <a:pt x="15892" y="129901"/>
                      <a:pt x="15892" y="129901"/>
                    </a:cubicBezTo>
                    <a:cubicBezTo>
                      <a:pt x="15892" y="134676"/>
                      <a:pt x="11117" y="134676"/>
                      <a:pt x="8730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32" name="Freeform 1031">
                <a:extLst>
                  <a:ext uri="{FF2B5EF4-FFF2-40B4-BE49-F238E27FC236}">
                    <a16:creationId xmlns:a16="http://schemas.microsoft.com/office/drawing/2014/main" id="{B80641EF-658D-4343-B928-39B71EDBDB99}"/>
                  </a:ext>
                </a:extLst>
              </p:cNvPr>
              <p:cNvSpPr/>
              <p:nvPr/>
            </p:nvSpPr>
            <p:spPr>
              <a:xfrm>
                <a:off x="6915190" y="2449532"/>
                <a:ext cx="217990" cy="137642"/>
              </a:xfrm>
              <a:custGeom>
                <a:avLst/>
                <a:gdLst>
                  <a:gd name="connsiteX0" fmla="*/ 209260 w 217990"/>
                  <a:gd name="connsiteY0" fmla="*/ 137642 h 137642"/>
                  <a:gd name="connsiteX1" fmla="*/ 204486 w 217990"/>
                  <a:gd name="connsiteY1" fmla="*/ 135255 h 137642"/>
                  <a:gd name="connsiteX2" fmla="*/ 3955 w 217990"/>
                  <a:gd name="connsiteY2" fmla="*/ 15892 h 137642"/>
                  <a:gd name="connsiteX3" fmla="*/ 1568 w 217990"/>
                  <a:gd name="connsiteY3" fmla="*/ 3955 h 137642"/>
                  <a:gd name="connsiteX4" fmla="*/ 13504 w 217990"/>
                  <a:gd name="connsiteY4" fmla="*/ 1568 h 137642"/>
                  <a:gd name="connsiteX5" fmla="*/ 214035 w 217990"/>
                  <a:gd name="connsiteY5" fmla="*/ 120932 h 137642"/>
                  <a:gd name="connsiteX6" fmla="*/ 216422 w 217990"/>
                  <a:gd name="connsiteY6" fmla="*/ 132868 h 137642"/>
                  <a:gd name="connsiteX7" fmla="*/ 209260 w 217990"/>
                  <a:gd name="connsiteY7" fmla="*/ 137642 h 13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37642">
                    <a:moveTo>
                      <a:pt x="209260" y="137642"/>
                    </a:moveTo>
                    <a:cubicBezTo>
                      <a:pt x="206873" y="137642"/>
                      <a:pt x="206873" y="137642"/>
                      <a:pt x="204486" y="13525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0932"/>
                    </a:lnTo>
                    <a:cubicBezTo>
                      <a:pt x="218809" y="123319"/>
                      <a:pt x="218809" y="128093"/>
                      <a:pt x="216422" y="132868"/>
                    </a:cubicBezTo>
                    <a:cubicBezTo>
                      <a:pt x="216422" y="137642"/>
                      <a:pt x="211648" y="137642"/>
                      <a:pt x="209260" y="13764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33" name="Freeform 1032">
                <a:extLst>
                  <a:ext uri="{FF2B5EF4-FFF2-40B4-BE49-F238E27FC236}">
                    <a16:creationId xmlns:a16="http://schemas.microsoft.com/office/drawing/2014/main" id="{9FE93308-50E8-0F4F-9C2C-81999727A5D6}"/>
                  </a:ext>
                </a:extLst>
              </p:cNvPr>
              <p:cNvSpPr/>
              <p:nvPr/>
            </p:nvSpPr>
            <p:spPr>
              <a:xfrm>
                <a:off x="6915190" y="439451"/>
                <a:ext cx="217990" cy="137642"/>
              </a:xfrm>
              <a:custGeom>
                <a:avLst/>
                <a:gdLst>
                  <a:gd name="connsiteX0" fmla="*/ 209260 w 217990"/>
                  <a:gd name="connsiteY0" fmla="*/ 137642 h 137642"/>
                  <a:gd name="connsiteX1" fmla="*/ 204486 w 217990"/>
                  <a:gd name="connsiteY1" fmla="*/ 135255 h 137642"/>
                  <a:gd name="connsiteX2" fmla="*/ 3955 w 217990"/>
                  <a:gd name="connsiteY2" fmla="*/ 15892 h 137642"/>
                  <a:gd name="connsiteX3" fmla="*/ 1568 w 217990"/>
                  <a:gd name="connsiteY3" fmla="*/ 3955 h 137642"/>
                  <a:gd name="connsiteX4" fmla="*/ 13504 w 217990"/>
                  <a:gd name="connsiteY4" fmla="*/ 1568 h 137642"/>
                  <a:gd name="connsiteX5" fmla="*/ 214035 w 217990"/>
                  <a:gd name="connsiteY5" fmla="*/ 120932 h 137642"/>
                  <a:gd name="connsiteX6" fmla="*/ 216422 w 217990"/>
                  <a:gd name="connsiteY6" fmla="*/ 132868 h 137642"/>
                  <a:gd name="connsiteX7" fmla="*/ 209260 w 217990"/>
                  <a:gd name="connsiteY7" fmla="*/ 137642 h 13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37642">
                    <a:moveTo>
                      <a:pt x="209260" y="137642"/>
                    </a:moveTo>
                    <a:cubicBezTo>
                      <a:pt x="206873" y="137642"/>
                      <a:pt x="206873" y="137642"/>
                      <a:pt x="204486" y="13525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0932"/>
                    </a:lnTo>
                    <a:cubicBezTo>
                      <a:pt x="218809" y="123319"/>
                      <a:pt x="218809" y="128093"/>
                      <a:pt x="216422" y="132868"/>
                    </a:cubicBezTo>
                    <a:cubicBezTo>
                      <a:pt x="216422" y="135255"/>
                      <a:pt x="211648" y="137642"/>
                      <a:pt x="209260" y="13764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34" name="Freeform 1033">
                <a:extLst>
                  <a:ext uri="{FF2B5EF4-FFF2-40B4-BE49-F238E27FC236}">
                    <a16:creationId xmlns:a16="http://schemas.microsoft.com/office/drawing/2014/main" id="{0430B166-E3EC-274A-BCEF-782A3F03D7CF}"/>
                  </a:ext>
                </a:extLst>
              </p:cNvPr>
              <p:cNvSpPr/>
              <p:nvPr/>
            </p:nvSpPr>
            <p:spPr>
              <a:xfrm>
                <a:off x="6915190" y="4462000"/>
                <a:ext cx="217990" cy="137642"/>
              </a:xfrm>
              <a:custGeom>
                <a:avLst/>
                <a:gdLst>
                  <a:gd name="connsiteX0" fmla="*/ 209260 w 217990"/>
                  <a:gd name="connsiteY0" fmla="*/ 137642 h 137642"/>
                  <a:gd name="connsiteX1" fmla="*/ 204486 w 217990"/>
                  <a:gd name="connsiteY1" fmla="*/ 135255 h 137642"/>
                  <a:gd name="connsiteX2" fmla="*/ 3955 w 217990"/>
                  <a:gd name="connsiteY2" fmla="*/ 15892 h 137642"/>
                  <a:gd name="connsiteX3" fmla="*/ 1568 w 217990"/>
                  <a:gd name="connsiteY3" fmla="*/ 3955 h 137642"/>
                  <a:gd name="connsiteX4" fmla="*/ 13504 w 217990"/>
                  <a:gd name="connsiteY4" fmla="*/ 1568 h 137642"/>
                  <a:gd name="connsiteX5" fmla="*/ 214035 w 217990"/>
                  <a:gd name="connsiteY5" fmla="*/ 120931 h 137642"/>
                  <a:gd name="connsiteX6" fmla="*/ 216422 w 217990"/>
                  <a:gd name="connsiteY6" fmla="*/ 132868 h 137642"/>
                  <a:gd name="connsiteX7" fmla="*/ 209260 w 217990"/>
                  <a:gd name="connsiteY7" fmla="*/ 137642 h 13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37642">
                    <a:moveTo>
                      <a:pt x="209260" y="137642"/>
                    </a:moveTo>
                    <a:cubicBezTo>
                      <a:pt x="206873" y="137642"/>
                      <a:pt x="206873" y="137642"/>
                      <a:pt x="204486" y="13525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0931"/>
                    </a:lnTo>
                    <a:cubicBezTo>
                      <a:pt x="218809" y="123319"/>
                      <a:pt x="218809" y="128093"/>
                      <a:pt x="216422" y="132868"/>
                    </a:cubicBezTo>
                    <a:cubicBezTo>
                      <a:pt x="216422" y="135255"/>
                      <a:pt x="211648" y="137642"/>
                      <a:pt x="209260" y="13764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1035" name="Freeform 1034">
                <a:extLst>
                  <a:ext uri="{FF2B5EF4-FFF2-40B4-BE49-F238E27FC236}">
                    <a16:creationId xmlns:a16="http://schemas.microsoft.com/office/drawing/2014/main" id="{A5FC2848-EE19-0C4F-B126-45BFB5C7CC71}"/>
                  </a:ext>
                </a:extLst>
              </p:cNvPr>
              <p:cNvSpPr/>
              <p:nvPr/>
            </p:nvSpPr>
            <p:spPr>
              <a:xfrm>
                <a:off x="6915190" y="6472081"/>
                <a:ext cx="217990" cy="137642"/>
              </a:xfrm>
              <a:custGeom>
                <a:avLst/>
                <a:gdLst>
                  <a:gd name="connsiteX0" fmla="*/ 209260 w 217990"/>
                  <a:gd name="connsiteY0" fmla="*/ 137643 h 137642"/>
                  <a:gd name="connsiteX1" fmla="*/ 204486 w 217990"/>
                  <a:gd name="connsiteY1" fmla="*/ 135255 h 137642"/>
                  <a:gd name="connsiteX2" fmla="*/ 3955 w 217990"/>
                  <a:gd name="connsiteY2" fmla="*/ 15892 h 137642"/>
                  <a:gd name="connsiteX3" fmla="*/ 1568 w 217990"/>
                  <a:gd name="connsiteY3" fmla="*/ 3956 h 137642"/>
                  <a:gd name="connsiteX4" fmla="*/ 13504 w 217990"/>
                  <a:gd name="connsiteY4" fmla="*/ 1568 h 137642"/>
                  <a:gd name="connsiteX5" fmla="*/ 214035 w 217990"/>
                  <a:gd name="connsiteY5" fmla="*/ 120932 h 137642"/>
                  <a:gd name="connsiteX6" fmla="*/ 216422 w 217990"/>
                  <a:gd name="connsiteY6" fmla="*/ 132868 h 137642"/>
                  <a:gd name="connsiteX7" fmla="*/ 209260 w 217990"/>
                  <a:gd name="connsiteY7" fmla="*/ 137643 h 13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37642">
                    <a:moveTo>
                      <a:pt x="209260" y="137643"/>
                    </a:moveTo>
                    <a:cubicBezTo>
                      <a:pt x="206873" y="137643"/>
                      <a:pt x="206873" y="137643"/>
                      <a:pt x="204486" y="135255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0932"/>
                    </a:lnTo>
                    <a:cubicBezTo>
                      <a:pt x="218809" y="123319"/>
                      <a:pt x="218809" y="128094"/>
                      <a:pt x="216422" y="132868"/>
                    </a:cubicBezTo>
                    <a:cubicBezTo>
                      <a:pt x="216422" y="137643"/>
                      <a:pt x="211648" y="137643"/>
                      <a:pt x="209260" y="13764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</p:grpSp>
        <p:grpSp>
          <p:nvGrpSpPr>
            <p:cNvPr id="431" name="Graphic 2">
              <a:extLst>
                <a:ext uri="{FF2B5EF4-FFF2-40B4-BE49-F238E27FC236}">
                  <a16:creationId xmlns:a16="http://schemas.microsoft.com/office/drawing/2014/main" id="{295E7717-F480-4D4F-A618-052C7D9BA432}"/>
                </a:ext>
              </a:extLst>
            </p:cNvPr>
            <p:cNvGrpSpPr/>
            <p:nvPr userDrawn="1"/>
          </p:nvGrpSpPr>
          <p:grpSpPr>
            <a:xfrm>
              <a:off x="6457483" y="-14978"/>
              <a:ext cx="6877516" cy="6872977"/>
              <a:chOff x="-274633" y="-234577"/>
              <a:chExt cx="7410200" cy="7405309"/>
            </a:xfrm>
            <a:gradFill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DA047162-F711-674C-BBE3-3BBF65377D0E}"/>
                  </a:ext>
                </a:extLst>
              </p:cNvPr>
              <p:cNvSpPr/>
              <p:nvPr/>
            </p:nvSpPr>
            <p:spPr>
              <a:xfrm>
                <a:off x="3137711" y="5477169"/>
                <a:ext cx="299397" cy="504702"/>
              </a:xfrm>
              <a:custGeom>
                <a:avLst/>
                <a:gdLst>
                  <a:gd name="connsiteX0" fmla="*/ 14324 w 299397"/>
                  <a:gd name="connsiteY0" fmla="*/ 504703 h 504702"/>
                  <a:gd name="connsiteX1" fmla="*/ 4774 w 299397"/>
                  <a:gd name="connsiteY1" fmla="*/ 497541 h 504702"/>
                  <a:gd name="connsiteX2" fmla="*/ 2387 w 299397"/>
                  <a:gd name="connsiteY2" fmla="*/ 487992 h 504702"/>
                  <a:gd name="connsiteX3" fmla="*/ 2387 w 299397"/>
                  <a:gd name="connsiteY3" fmla="*/ 476056 h 504702"/>
                  <a:gd name="connsiteX4" fmla="*/ 0 w 299397"/>
                  <a:gd name="connsiteY4" fmla="*/ 282687 h 504702"/>
                  <a:gd name="connsiteX5" fmla="*/ 0 w 299397"/>
                  <a:gd name="connsiteY5" fmla="*/ 201520 h 504702"/>
                  <a:gd name="connsiteX6" fmla="*/ 0 w 299397"/>
                  <a:gd name="connsiteY6" fmla="*/ 165711 h 504702"/>
                  <a:gd name="connsiteX7" fmla="*/ 4774 w 299397"/>
                  <a:gd name="connsiteY7" fmla="*/ 158549 h 504702"/>
                  <a:gd name="connsiteX8" fmla="*/ 26260 w 299397"/>
                  <a:gd name="connsiteY8" fmla="*/ 146612 h 504702"/>
                  <a:gd name="connsiteX9" fmla="*/ 78780 w 299397"/>
                  <a:gd name="connsiteY9" fmla="*/ 117965 h 504702"/>
                  <a:gd name="connsiteX10" fmla="*/ 286472 w 299397"/>
                  <a:gd name="connsiteY10" fmla="*/ 989 h 504702"/>
                  <a:gd name="connsiteX11" fmla="*/ 298409 w 299397"/>
                  <a:gd name="connsiteY11" fmla="*/ 3376 h 504702"/>
                  <a:gd name="connsiteX12" fmla="*/ 296021 w 299397"/>
                  <a:gd name="connsiteY12" fmla="*/ 15313 h 504702"/>
                  <a:gd name="connsiteX13" fmla="*/ 88329 w 299397"/>
                  <a:gd name="connsiteY13" fmla="*/ 132289 h 504702"/>
                  <a:gd name="connsiteX14" fmla="*/ 35809 w 299397"/>
                  <a:gd name="connsiteY14" fmla="*/ 160936 h 504702"/>
                  <a:gd name="connsiteX15" fmla="*/ 19098 w 299397"/>
                  <a:gd name="connsiteY15" fmla="*/ 170485 h 504702"/>
                  <a:gd name="connsiteX16" fmla="*/ 19098 w 299397"/>
                  <a:gd name="connsiteY16" fmla="*/ 201520 h 504702"/>
                  <a:gd name="connsiteX17" fmla="*/ 19098 w 299397"/>
                  <a:gd name="connsiteY17" fmla="*/ 282687 h 504702"/>
                  <a:gd name="connsiteX18" fmla="*/ 21485 w 299397"/>
                  <a:gd name="connsiteY18" fmla="*/ 476056 h 504702"/>
                  <a:gd name="connsiteX19" fmla="*/ 21485 w 299397"/>
                  <a:gd name="connsiteY19" fmla="*/ 487992 h 504702"/>
                  <a:gd name="connsiteX20" fmla="*/ 21485 w 299397"/>
                  <a:gd name="connsiteY20" fmla="*/ 490379 h 504702"/>
                  <a:gd name="connsiteX21" fmla="*/ 23873 w 299397"/>
                  <a:gd name="connsiteY21" fmla="*/ 492766 h 504702"/>
                  <a:gd name="connsiteX22" fmla="*/ 19098 w 299397"/>
                  <a:gd name="connsiteY22" fmla="*/ 504703 h 504702"/>
                  <a:gd name="connsiteX23" fmla="*/ 14324 w 299397"/>
                  <a:gd name="connsiteY23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9397" h="504702">
                    <a:moveTo>
                      <a:pt x="14324" y="504703"/>
                    </a:moveTo>
                    <a:cubicBezTo>
                      <a:pt x="9549" y="504703"/>
                      <a:pt x="7162" y="502315"/>
                      <a:pt x="4774" y="497541"/>
                    </a:cubicBezTo>
                    <a:cubicBezTo>
                      <a:pt x="2387" y="492766"/>
                      <a:pt x="2387" y="490379"/>
                      <a:pt x="2387" y="487992"/>
                    </a:cubicBezTo>
                    <a:lnTo>
                      <a:pt x="2387" y="476056"/>
                    </a:lnTo>
                    <a:cubicBezTo>
                      <a:pt x="2387" y="411599"/>
                      <a:pt x="0" y="347143"/>
                      <a:pt x="0" y="282687"/>
                    </a:cubicBezTo>
                    <a:cubicBezTo>
                      <a:pt x="0" y="256427"/>
                      <a:pt x="0" y="227779"/>
                      <a:pt x="0" y="201520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6260" y="146612"/>
                    </a:lnTo>
                    <a:cubicBezTo>
                      <a:pt x="42971" y="137063"/>
                      <a:pt x="59682" y="127514"/>
                      <a:pt x="78780" y="117965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88329" y="132289"/>
                    </a:lnTo>
                    <a:cubicBezTo>
                      <a:pt x="71618" y="141838"/>
                      <a:pt x="54907" y="151387"/>
                      <a:pt x="35809" y="160936"/>
                    </a:cubicBezTo>
                    <a:lnTo>
                      <a:pt x="19098" y="170485"/>
                    </a:lnTo>
                    <a:lnTo>
                      <a:pt x="19098" y="201520"/>
                    </a:lnTo>
                    <a:cubicBezTo>
                      <a:pt x="19098" y="227779"/>
                      <a:pt x="19098" y="254039"/>
                      <a:pt x="19098" y="282687"/>
                    </a:cubicBezTo>
                    <a:cubicBezTo>
                      <a:pt x="19098" y="347143"/>
                      <a:pt x="21485" y="411599"/>
                      <a:pt x="21485" y="476056"/>
                    </a:cubicBezTo>
                    <a:lnTo>
                      <a:pt x="21485" y="487992"/>
                    </a:ln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6"/>
                      <a:pt x="23873" y="492766"/>
                    </a:cubicBezTo>
                    <a:cubicBezTo>
                      <a:pt x="26260" y="497541"/>
                      <a:pt x="23873" y="502315"/>
                      <a:pt x="19098" y="504703"/>
                    </a:cubicBezTo>
                    <a:cubicBezTo>
                      <a:pt x="16711" y="504703"/>
                      <a:pt x="14324" y="504703"/>
                      <a:pt x="14324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FF1DD377-32EC-7A47-91A6-96A7D134547C}"/>
                  </a:ext>
                </a:extLst>
              </p:cNvPr>
              <p:cNvSpPr/>
              <p:nvPr/>
            </p:nvSpPr>
            <p:spPr>
              <a:xfrm>
                <a:off x="4880417" y="5474782"/>
                <a:ext cx="299397" cy="507089"/>
              </a:xfrm>
              <a:custGeom>
                <a:avLst/>
                <a:gdLst>
                  <a:gd name="connsiteX0" fmla="*/ 14324 w 299397"/>
                  <a:gd name="connsiteY0" fmla="*/ 507090 h 507089"/>
                  <a:gd name="connsiteX1" fmla="*/ 4774 w 299397"/>
                  <a:gd name="connsiteY1" fmla="*/ 499928 h 507089"/>
                  <a:gd name="connsiteX2" fmla="*/ 2387 w 299397"/>
                  <a:gd name="connsiteY2" fmla="*/ 490379 h 507089"/>
                  <a:gd name="connsiteX3" fmla="*/ 0 w 299397"/>
                  <a:gd name="connsiteY3" fmla="*/ 285074 h 507089"/>
                  <a:gd name="connsiteX4" fmla="*/ 0 w 299397"/>
                  <a:gd name="connsiteY4" fmla="*/ 203907 h 507089"/>
                  <a:gd name="connsiteX5" fmla="*/ 0 w 299397"/>
                  <a:gd name="connsiteY5" fmla="*/ 168098 h 507089"/>
                  <a:gd name="connsiteX6" fmla="*/ 4774 w 299397"/>
                  <a:gd name="connsiteY6" fmla="*/ 160936 h 507089"/>
                  <a:gd name="connsiteX7" fmla="*/ 28647 w 299397"/>
                  <a:gd name="connsiteY7" fmla="*/ 146612 h 507089"/>
                  <a:gd name="connsiteX8" fmla="*/ 78780 w 299397"/>
                  <a:gd name="connsiteY8" fmla="*/ 117965 h 507089"/>
                  <a:gd name="connsiteX9" fmla="*/ 286472 w 299397"/>
                  <a:gd name="connsiteY9" fmla="*/ 989 h 507089"/>
                  <a:gd name="connsiteX10" fmla="*/ 298409 w 299397"/>
                  <a:gd name="connsiteY10" fmla="*/ 3376 h 507089"/>
                  <a:gd name="connsiteX11" fmla="*/ 296021 w 299397"/>
                  <a:gd name="connsiteY11" fmla="*/ 15312 h 507089"/>
                  <a:gd name="connsiteX12" fmla="*/ 88329 w 299397"/>
                  <a:gd name="connsiteY12" fmla="*/ 132289 h 507089"/>
                  <a:gd name="connsiteX13" fmla="*/ 38196 w 299397"/>
                  <a:gd name="connsiteY13" fmla="*/ 160936 h 507089"/>
                  <a:gd name="connsiteX14" fmla="*/ 19098 w 299397"/>
                  <a:gd name="connsiteY14" fmla="*/ 172872 h 507089"/>
                  <a:gd name="connsiteX15" fmla="*/ 19098 w 299397"/>
                  <a:gd name="connsiteY15" fmla="*/ 201519 h 507089"/>
                  <a:gd name="connsiteX16" fmla="*/ 19098 w 299397"/>
                  <a:gd name="connsiteY16" fmla="*/ 282686 h 507089"/>
                  <a:gd name="connsiteX17" fmla="*/ 21485 w 299397"/>
                  <a:gd name="connsiteY17" fmla="*/ 487992 h 507089"/>
                  <a:gd name="connsiteX18" fmla="*/ 21485 w 299397"/>
                  <a:gd name="connsiteY18" fmla="*/ 490379 h 507089"/>
                  <a:gd name="connsiteX19" fmla="*/ 23873 w 299397"/>
                  <a:gd name="connsiteY19" fmla="*/ 492766 h 507089"/>
                  <a:gd name="connsiteX20" fmla="*/ 19098 w 299397"/>
                  <a:gd name="connsiteY20" fmla="*/ 504703 h 507089"/>
                  <a:gd name="connsiteX21" fmla="*/ 14324 w 299397"/>
                  <a:gd name="connsiteY21" fmla="*/ 507090 h 50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9397" h="507089">
                    <a:moveTo>
                      <a:pt x="14324" y="507090"/>
                    </a:moveTo>
                    <a:cubicBezTo>
                      <a:pt x="9549" y="507090"/>
                      <a:pt x="7162" y="504703"/>
                      <a:pt x="4774" y="499928"/>
                    </a:cubicBezTo>
                    <a:cubicBezTo>
                      <a:pt x="2387" y="495154"/>
                      <a:pt x="2387" y="492766"/>
                      <a:pt x="2387" y="490379"/>
                    </a:cubicBezTo>
                    <a:cubicBezTo>
                      <a:pt x="2387" y="421148"/>
                      <a:pt x="0" y="351917"/>
                      <a:pt x="0" y="285074"/>
                    </a:cubicBezTo>
                    <a:cubicBezTo>
                      <a:pt x="0" y="256427"/>
                      <a:pt x="0" y="230167"/>
                      <a:pt x="0" y="203907"/>
                    </a:cubicBezTo>
                    <a:lnTo>
                      <a:pt x="0" y="168098"/>
                    </a:lnTo>
                    <a:cubicBezTo>
                      <a:pt x="0" y="165710"/>
                      <a:pt x="2387" y="160936"/>
                      <a:pt x="4774" y="160936"/>
                    </a:cubicBezTo>
                    <a:lnTo>
                      <a:pt x="28647" y="146612"/>
                    </a:lnTo>
                    <a:cubicBezTo>
                      <a:pt x="45358" y="137063"/>
                      <a:pt x="62069" y="127514"/>
                      <a:pt x="78780" y="117965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88329" y="132289"/>
                    </a:lnTo>
                    <a:cubicBezTo>
                      <a:pt x="71618" y="141838"/>
                      <a:pt x="54907" y="151387"/>
                      <a:pt x="38196" y="160936"/>
                    </a:cubicBezTo>
                    <a:lnTo>
                      <a:pt x="19098" y="172872"/>
                    </a:lnTo>
                    <a:lnTo>
                      <a:pt x="19098" y="201519"/>
                    </a:lnTo>
                    <a:cubicBezTo>
                      <a:pt x="19098" y="227780"/>
                      <a:pt x="19098" y="256427"/>
                      <a:pt x="19098" y="282686"/>
                    </a:cubicBezTo>
                    <a:cubicBezTo>
                      <a:pt x="19098" y="351917"/>
                      <a:pt x="21485" y="418761"/>
                      <a:pt x="21485" y="487992"/>
                    </a:cubicBez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6"/>
                      <a:pt x="23873" y="492766"/>
                    </a:cubicBezTo>
                    <a:cubicBezTo>
                      <a:pt x="26260" y="497541"/>
                      <a:pt x="23873" y="502316"/>
                      <a:pt x="19098" y="504703"/>
                    </a:cubicBezTo>
                    <a:cubicBezTo>
                      <a:pt x="14324" y="507090"/>
                      <a:pt x="14324" y="507090"/>
                      <a:pt x="14324" y="50709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8E7C9375-FFFB-2248-AD89-4F6CEE4BCBE8}"/>
                  </a:ext>
                </a:extLst>
              </p:cNvPr>
              <p:cNvSpPr/>
              <p:nvPr/>
            </p:nvSpPr>
            <p:spPr>
              <a:xfrm>
                <a:off x="6620736" y="3467088"/>
                <a:ext cx="299397" cy="504702"/>
              </a:xfrm>
              <a:custGeom>
                <a:avLst/>
                <a:gdLst>
                  <a:gd name="connsiteX0" fmla="*/ 14324 w 299397"/>
                  <a:gd name="connsiteY0" fmla="*/ 504703 h 504702"/>
                  <a:gd name="connsiteX1" fmla="*/ 4775 w 299397"/>
                  <a:gd name="connsiteY1" fmla="*/ 497541 h 504702"/>
                  <a:gd name="connsiteX2" fmla="*/ 2387 w 299397"/>
                  <a:gd name="connsiteY2" fmla="*/ 487992 h 504702"/>
                  <a:gd name="connsiteX3" fmla="*/ 0 w 299397"/>
                  <a:gd name="connsiteY3" fmla="*/ 282687 h 504702"/>
                  <a:gd name="connsiteX4" fmla="*/ 0 w 299397"/>
                  <a:gd name="connsiteY4" fmla="*/ 201519 h 504702"/>
                  <a:gd name="connsiteX5" fmla="*/ 0 w 299397"/>
                  <a:gd name="connsiteY5" fmla="*/ 165710 h 504702"/>
                  <a:gd name="connsiteX6" fmla="*/ 4775 w 299397"/>
                  <a:gd name="connsiteY6" fmla="*/ 158549 h 504702"/>
                  <a:gd name="connsiteX7" fmla="*/ 16711 w 299397"/>
                  <a:gd name="connsiteY7" fmla="*/ 151387 h 504702"/>
                  <a:gd name="connsiteX8" fmla="*/ 40584 w 299397"/>
                  <a:gd name="connsiteY8" fmla="*/ 137063 h 504702"/>
                  <a:gd name="connsiteX9" fmla="*/ 286472 w 299397"/>
                  <a:gd name="connsiteY9" fmla="*/ 989 h 504702"/>
                  <a:gd name="connsiteX10" fmla="*/ 298409 w 299397"/>
                  <a:gd name="connsiteY10" fmla="*/ 3376 h 504702"/>
                  <a:gd name="connsiteX11" fmla="*/ 296021 w 299397"/>
                  <a:gd name="connsiteY11" fmla="*/ 15313 h 504702"/>
                  <a:gd name="connsiteX12" fmla="*/ 50133 w 299397"/>
                  <a:gd name="connsiteY12" fmla="*/ 151387 h 504702"/>
                  <a:gd name="connsiteX13" fmla="*/ 26260 w 299397"/>
                  <a:gd name="connsiteY13" fmla="*/ 165710 h 504702"/>
                  <a:gd name="connsiteX14" fmla="*/ 19099 w 299397"/>
                  <a:gd name="connsiteY14" fmla="*/ 170485 h 504702"/>
                  <a:gd name="connsiteX15" fmla="*/ 19099 w 299397"/>
                  <a:gd name="connsiteY15" fmla="*/ 201519 h 504702"/>
                  <a:gd name="connsiteX16" fmla="*/ 19099 w 299397"/>
                  <a:gd name="connsiteY16" fmla="*/ 282687 h 504702"/>
                  <a:gd name="connsiteX17" fmla="*/ 21485 w 299397"/>
                  <a:gd name="connsiteY17" fmla="*/ 487992 h 504702"/>
                  <a:gd name="connsiteX18" fmla="*/ 21485 w 299397"/>
                  <a:gd name="connsiteY18" fmla="*/ 490379 h 504702"/>
                  <a:gd name="connsiteX19" fmla="*/ 23873 w 299397"/>
                  <a:gd name="connsiteY19" fmla="*/ 492767 h 504702"/>
                  <a:gd name="connsiteX20" fmla="*/ 19099 w 299397"/>
                  <a:gd name="connsiteY20" fmla="*/ 504703 h 504702"/>
                  <a:gd name="connsiteX21" fmla="*/ 14324 w 299397"/>
                  <a:gd name="connsiteY21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9397" h="504702">
                    <a:moveTo>
                      <a:pt x="14324" y="504703"/>
                    </a:moveTo>
                    <a:cubicBezTo>
                      <a:pt x="9549" y="504703"/>
                      <a:pt x="7162" y="502315"/>
                      <a:pt x="4775" y="497541"/>
                    </a:cubicBezTo>
                    <a:cubicBezTo>
                      <a:pt x="2387" y="492767"/>
                      <a:pt x="2387" y="490379"/>
                      <a:pt x="2387" y="487992"/>
                    </a:cubicBezTo>
                    <a:cubicBezTo>
                      <a:pt x="2387" y="418761"/>
                      <a:pt x="0" y="349530"/>
                      <a:pt x="0" y="282687"/>
                    </a:cubicBezTo>
                    <a:cubicBezTo>
                      <a:pt x="0" y="254040"/>
                      <a:pt x="0" y="227780"/>
                      <a:pt x="0" y="201519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16711" y="151387"/>
                    </a:lnTo>
                    <a:cubicBezTo>
                      <a:pt x="26260" y="146612"/>
                      <a:pt x="33422" y="141838"/>
                      <a:pt x="40584" y="137063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50133" y="151387"/>
                    </a:lnTo>
                    <a:cubicBezTo>
                      <a:pt x="42971" y="156161"/>
                      <a:pt x="33422" y="160936"/>
                      <a:pt x="26260" y="165710"/>
                    </a:cubicBezTo>
                    <a:lnTo>
                      <a:pt x="19099" y="170485"/>
                    </a:lnTo>
                    <a:lnTo>
                      <a:pt x="19099" y="201519"/>
                    </a:lnTo>
                    <a:cubicBezTo>
                      <a:pt x="19099" y="227780"/>
                      <a:pt x="19099" y="256427"/>
                      <a:pt x="19099" y="282687"/>
                    </a:cubicBezTo>
                    <a:cubicBezTo>
                      <a:pt x="19099" y="351917"/>
                      <a:pt x="21485" y="418761"/>
                      <a:pt x="21485" y="487992"/>
                    </a:cubicBez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7"/>
                      <a:pt x="23873" y="492767"/>
                    </a:cubicBezTo>
                    <a:cubicBezTo>
                      <a:pt x="26260" y="497541"/>
                      <a:pt x="23873" y="502315"/>
                      <a:pt x="19099" y="504703"/>
                    </a:cubicBezTo>
                    <a:cubicBezTo>
                      <a:pt x="16711" y="504703"/>
                      <a:pt x="16711" y="504703"/>
                      <a:pt x="14324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35" name="Freeform 434">
                <a:extLst>
                  <a:ext uri="{FF2B5EF4-FFF2-40B4-BE49-F238E27FC236}">
                    <a16:creationId xmlns:a16="http://schemas.microsoft.com/office/drawing/2014/main" id="{BC127AC3-A487-D94C-8FCD-D28BFD673A5C}"/>
                  </a:ext>
                </a:extLst>
              </p:cNvPr>
              <p:cNvSpPr/>
              <p:nvPr/>
            </p:nvSpPr>
            <p:spPr>
              <a:xfrm>
                <a:off x="6620736" y="5477169"/>
                <a:ext cx="299397" cy="504702"/>
              </a:xfrm>
              <a:custGeom>
                <a:avLst/>
                <a:gdLst>
                  <a:gd name="connsiteX0" fmla="*/ 14324 w 299397"/>
                  <a:gd name="connsiteY0" fmla="*/ 504703 h 504702"/>
                  <a:gd name="connsiteX1" fmla="*/ 4775 w 299397"/>
                  <a:gd name="connsiteY1" fmla="*/ 497541 h 504702"/>
                  <a:gd name="connsiteX2" fmla="*/ 2387 w 299397"/>
                  <a:gd name="connsiteY2" fmla="*/ 487992 h 504702"/>
                  <a:gd name="connsiteX3" fmla="*/ 0 w 299397"/>
                  <a:gd name="connsiteY3" fmla="*/ 282687 h 504702"/>
                  <a:gd name="connsiteX4" fmla="*/ 0 w 299397"/>
                  <a:gd name="connsiteY4" fmla="*/ 201520 h 504702"/>
                  <a:gd name="connsiteX5" fmla="*/ 0 w 299397"/>
                  <a:gd name="connsiteY5" fmla="*/ 165711 h 504702"/>
                  <a:gd name="connsiteX6" fmla="*/ 4775 w 299397"/>
                  <a:gd name="connsiteY6" fmla="*/ 158549 h 504702"/>
                  <a:gd name="connsiteX7" fmla="*/ 31035 w 299397"/>
                  <a:gd name="connsiteY7" fmla="*/ 144225 h 504702"/>
                  <a:gd name="connsiteX8" fmla="*/ 78780 w 299397"/>
                  <a:gd name="connsiteY8" fmla="*/ 117965 h 504702"/>
                  <a:gd name="connsiteX9" fmla="*/ 286472 w 299397"/>
                  <a:gd name="connsiteY9" fmla="*/ 989 h 504702"/>
                  <a:gd name="connsiteX10" fmla="*/ 298409 w 299397"/>
                  <a:gd name="connsiteY10" fmla="*/ 3376 h 504702"/>
                  <a:gd name="connsiteX11" fmla="*/ 296021 w 299397"/>
                  <a:gd name="connsiteY11" fmla="*/ 15313 h 504702"/>
                  <a:gd name="connsiteX12" fmla="*/ 88329 w 299397"/>
                  <a:gd name="connsiteY12" fmla="*/ 132289 h 504702"/>
                  <a:gd name="connsiteX13" fmla="*/ 40584 w 299397"/>
                  <a:gd name="connsiteY13" fmla="*/ 158549 h 504702"/>
                  <a:gd name="connsiteX14" fmla="*/ 19099 w 299397"/>
                  <a:gd name="connsiteY14" fmla="*/ 170485 h 504702"/>
                  <a:gd name="connsiteX15" fmla="*/ 19099 w 299397"/>
                  <a:gd name="connsiteY15" fmla="*/ 199132 h 504702"/>
                  <a:gd name="connsiteX16" fmla="*/ 19099 w 299397"/>
                  <a:gd name="connsiteY16" fmla="*/ 280299 h 504702"/>
                  <a:gd name="connsiteX17" fmla="*/ 21485 w 299397"/>
                  <a:gd name="connsiteY17" fmla="*/ 485605 h 504702"/>
                  <a:gd name="connsiteX18" fmla="*/ 21485 w 299397"/>
                  <a:gd name="connsiteY18" fmla="*/ 487992 h 504702"/>
                  <a:gd name="connsiteX19" fmla="*/ 23873 w 299397"/>
                  <a:gd name="connsiteY19" fmla="*/ 490379 h 504702"/>
                  <a:gd name="connsiteX20" fmla="*/ 19099 w 299397"/>
                  <a:gd name="connsiteY20" fmla="*/ 502315 h 504702"/>
                  <a:gd name="connsiteX21" fmla="*/ 14324 w 299397"/>
                  <a:gd name="connsiteY21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9397" h="504702">
                    <a:moveTo>
                      <a:pt x="14324" y="504703"/>
                    </a:moveTo>
                    <a:cubicBezTo>
                      <a:pt x="9549" y="504703"/>
                      <a:pt x="7162" y="502315"/>
                      <a:pt x="4775" y="497541"/>
                    </a:cubicBezTo>
                    <a:cubicBezTo>
                      <a:pt x="2387" y="492766"/>
                      <a:pt x="2387" y="490379"/>
                      <a:pt x="2387" y="487992"/>
                    </a:cubicBezTo>
                    <a:cubicBezTo>
                      <a:pt x="2387" y="418761"/>
                      <a:pt x="0" y="351917"/>
                      <a:pt x="0" y="282687"/>
                    </a:cubicBezTo>
                    <a:cubicBezTo>
                      <a:pt x="0" y="254039"/>
                      <a:pt x="0" y="227779"/>
                      <a:pt x="0" y="201520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31035" y="144225"/>
                    </a:lnTo>
                    <a:cubicBezTo>
                      <a:pt x="47745" y="134676"/>
                      <a:pt x="62069" y="125127"/>
                      <a:pt x="78780" y="117965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88329" y="132289"/>
                    </a:lnTo>
                    <a:cubicBezTo>
                      <a:pt x="71618" y="141838"/>
                      <a:pt x="57294" y="151387"/>
                      <a:pt x="40584" y="158549"/>
                    </a:cubicBezTo>
                    <a:lnTo>
                      <a:pt x="19099" y="170485"/>
                    </a:lnTo>
                    <a:lnTo>
                      <a:pt x="19099" y="199132"/>
                    </a:lnTo>
                    <a:cubicBezTo>
                      <a:pt x="19099" y="225392"/>
                      <a:pt x="19099" y="254039"/>
                      <a:pt x="19099" y="280299"/>
                    </a:cubicBezTo>
                    <a:cubicBezTo>
                      <a:pt x="19099" y="349530"/>
                      <a:pt x="21485" y="416374"/>
                      <a:pt x="21485" y="485605"/>
                    </a:cubicBezTo>
                    <a:cubicBezTo>
                      <a:pt x="21485" y="485605"/>
                      <a:pt x="21485" y="487992"/>
                      <a:pt x="21485" y="487992"/>
                    </a:cubicBezTo>
                    <a:cubicBezTo>
                      <a:pt x="21485" y="487992"/>
                      <a:pt x="21485" y="490379"/>
                      <a:pt x="23873" y="490379"/>
                    </a:cubicBezTo>
                    <a:cubicBezTo>
                      <a:pt x="26260" y="495153"/>
                      <a:pt x="23873" y="499928"/>
                      <a:pt x="19099" y="502315"/>
                    </a:cubicBezTo>
                    <a:cubicBezTo>
                      <a:pt x="16711" y="504703"/>
                      <a:pt x="16711" y="504703"/>
                      <a:pt x="14324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36" name="Freeform 435">
                <a:extLst>
                  <a:ext uri="{FF2B5EF4-FFF2-40B4-BE49-F238E27FC236}">
                    <a16:creationId xmlns:a16="http://schemas.microsoft.com/office/drawing/2014/main" id="{90D85D7D-5D3F-5F49-A95F-9D6FD6E40AC5}"/>
                  </a:ext>
                </a:extLst>
              </p:cNvPr>
              <p:cNvSpPr/>
              <p:nvPr/>
            </p:nvSpPr>
            <p:spPr>
              <a:xfrm>
                <a:off x="3137711" y="3467088"/>
                <a:ext cx="299397" cy="504702"/>
              </a:xfrm>
              <a:custGeom>
                <a:avLst/>
                <a:gdLst>
                  <a:gd name="connsiteX0" fmla="*/ 14324 w 299397"/>
                  <a:gd name="connsiteY0" fmla="*/ 504703 h 504702"/>
                  <a:gd name="connsiteX1" fmla="*/ 4774 w 299397"/>
                  <a:gd name="connsiteY1" fmla="*/ 497541 h 504702"/>
                  <a:gd name="connsiteX2" fmla="*/ 2387 w 299397"/>
                  <a:gd name="connsiteY2" fmla="*/ 487992 h 504702"/>
                  <a:gd name="connsiteX3" fmla="*/ 2387 w 299397"/>
                  <a:gd name="connsiteY3" fmla="*/ 476055 h 504702"/>
                  <a:gd name="connsiteX4" fmla="*/ 0 w 299397"/>
                  <a:gd name="connsiteY4" fmla="*/ 282687 h 504702"/>
                  <a:gd name="connsiteX5" fmla="*/ 0 w 299397"/>
                  <a:gd name="connsiteY5" fmla="*/ 201519 h 504702"/>
                  <a:gd name="connsiteX6" fmla="*/ 0 w 299397"/>
                  <a:gd name="connsiteY6" fmla="*/ 165710 h 504702"/>
                  <a:gd name="connsiteX7" fmla="*/ 4774 w 299397"/>
                  <a:gd name="connsiteY7" fmla="*/ 158549 h 504702"/>
                  <a:gd name="connsiteX8" fmla="*/ 16711 w 299397"/>
                  <a:gd name="connsiteY8" fmla="*/ 151387 h 504702"/>
                  <a:gd name="connsiteX9" fmla="*/ 40584 w 299397"/>
                  <a:gd name="connsiteY9" fmla="*/ 137063 h 504702"/>
                  <a:gd name="connsiteX10" fmla="*/ 286472 w 299397"/>
                  <a:gd name="connsiteY10" fmla="*/ 989 h 504702"/>
                  <a:gd name="connsiteX11" fmla="*/ 298409 w 299397"/>
                  <a:gd name="connsiteY11" fmla="*/ 3376 h 504702"/>
                  <a:gd name="connsiteX12" fmla="*/ 296021 w 299397"/>
                  <a:gd name="connsiteY12" fmla="*/ 15313 h 504702"/>
                  <a:gd name="connsiteX13" fmla="*/ 50133 w 299397"/>
                  <a:gd name="connsiteY13" fmla="*/ 151387 h 504702"/>
                  <a:gd name="connsiteX14" fmla="*/ 26260 w 299397"/>
                  <a:gd name="connsiteY14" fmla="*/ 165710 h 504702"/>
                  <a:gd name="connsiteX15" fmla="*/ 19098 w 299397"/>
                  <a:gd name="connsiteY15" fmla="*/ 170485 h 504702"/>
                  <a:gd name="connsiteX16" fmla="*/ 19098 w 299397"/>
                  <a:gd name="connsiteY16" fmla="*/ 201519 h 504702"/>
                  <a:gd name="connsiteX17" fmla="*/ 19098 w 299397"/>
                  <a:gd name="connsiteY17" fmla="*/ 282687 h 504702"/>
                  <a:gd name="connsiteX18" fmla="*/ 21485 w 299397"/>
                  <a:gd name="connsiteY18" fmla="*/ 476055 h 504702"/>
                  <a:gd name="connsiteX19" fmla="*/ 21485 w 299397"/>
                  <a:gd name="connsiteY19" fmla="*/ 487992 h 504702"/>
                  <a:gd name="connsiteX20" fmla="*/ 21485 w 299397"/>
                  <a:gd name="connsiteY20" fmla="*/ 490379 h 504702"/>
                  <a:gd name="connsiteX21" fmla="*/ 23873 w 299397"/>
                  <a:gd name="connsiteY21" fmla="*/ 492767 h 504702"/>
                  <a:gd name="connsiteX22" fmla="*/ 19098 w 299397"/>
                  <a:gd name="connsiteY22" fmla="*/ 504703 h 504702"/>
                  <a:gd name="connsiteX23" fmla="*/ 14324 w 299397"/>
                  <a:gd name="connsiteY23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9397" h="504702">
                    <a:moveTo>
                      <a:pt x="14324" y="504703"/>
                    </a:moveTo>
                    <a:cubicBezTo>
                      <a:pt x="9549" y="504703"/>
                      <a:pt x="7162" y="502315"/>
                      <a:pt x="4774" y="497541"/>
                    </a:cubicBezTo>
                    <a:cubicBezTo>
                      <a:pt x="2387" y="492767"/>
                      <a:pt x="2387" y="490379"/>
                      <a:pt x="2387" y="487992"/>
                    </a:cubicBezTo>
                    <a:lnTo>
                      <a:pt x="2387" y="476055"/>
                    </a:lnTo>
                    <a:cubicBezTo>
                      <a:pt x="2387" y="411599"/>
                      <a:pt x="0" y="347143"/>
                      <a:pt x="0" y="282687"/>
                    </a:cubicBezTo>
                    <a:cubicBezTo>
                      <a:pt x="0" y="256427"/>
                      <a:pt x="0" y="227780"/>
                      <a:pt x="0" y="201519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16711" y="151387"/>
                    </a:lnTo>
                    <a:cubicBezTo>
                      <a:pt x="26260" y="146612"/>
                      <a:pt x="33422" y="141838"/>
                      <a:pt x="40584" y="137063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50133" y="151387"/>
                    </a:lnTo>
                    <a:cubicBezTo>
                      <a:pt x="42971" y="156161"/>
                      <a:pt x="33422" y="160936"/>
                      <a:pt x="26260" y="165710"/>
                    </a:cubicBezTo>
                    <a:lnTo>
                      <a:pt x="19098" y="170485"/>
                    </a:lnTo>
                    <a:lnTo>
                      <a:pt x="19098" y="201519"/>
                    </a:lnTo>
                    <a:cubicBezTo>
                      <a:pt x="19098" y="227780"/>
                      <a:pt x="19098" y="254040"/>
                      <a:pt x="19098" y="282687"/>
                    </a:cubicBezTo>
                    <a:cubicBezTo>
                      <a:pt x="19098" y="347143"/>
                      <a:pt x="21485" y="411599"/>
                      <a:pt x="21485" y="476055"/>
                    </a:cubicBezTo>
                    <a:lnTo>
                      <a:pt x="21485" y="487992"/>
                    </a:ln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7"/>
                      <a:pt x="23873" y="492767"/>
                    </a:cubicBezTo>
                    <a:cubicBezTo>
                      <a:pt x="26260" y="497541"/>
                      <a:pt x="23873" y="502315"/>
                      <a:pt x="19098" y="504703"/>
                    </a:cubicBezTo>
                    <a:cubicBezTo>
                      <a:pt x="16711" y="504703"/>
                      <a:pt x="14324" y="504703"/>
                      <a:pt x="14324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37" name="Freeform 436">
                <a:extLst>
                  <a:ext uri="{FF2B5EF4-FFF2-40B4-BE49-F238E27FC236}">
                    <a16:creationId xmlns:a16="http://schemas.microsoft.com/office/drawing/2014/main" id="{55F891A0-32E6-A84B-95B1-4B696E59AA6D}"/>
                  </a:ext>
                </a:extLst>
              </p:cNvPr>
              <p:cNvSpPr/>
              <p:nvPr/>
            </p:nvSpPr>
            <p:spPr>
              <a:xfrm>
                <a:off x="1395004" y="5474782"/>
                <a:ext cx="299397" cy="507089"/>
              </a:xfrm>
              <a:custGeom>
                <a:avLst/>
                <a:gdLst>
                  <a:gd name="connsiteX0" fmla="*/ 14324 w 299397"/>
                  <a:gd name="connsiteY0" fmla="*/ 507090 h 507089"/>
                  <a:gd name="connsiteX1" fmla="*/ 4775 w 299397"/>
                  <a:gd name="connsiteY1" fmla="*/ 499928 h 507089"/>
                  <a:gd name="connsiteX2" fmla="*/ 2387 w 299397"/>
                  <a:gd name="connsiteY2" fmla="*/ 490379 h 507089"/>
                  <a:gd name="connsiteX3" fmla="*/ 0 w 299397"/>
                  <a:gd name="connsiteY3" fmla="*/ 285074 h 507089"/>
                  <a:gd name="connsiteX4" fmla="*/ 0 w 299397"/>
                  <a:gd name="connsiteY4" fmla="*/ 203907 h 507089"/>
                  <a:gd name="connsiteX5" fmla="*/ 0 w 299397"/>
                  <a:gd name="connsiteY5" fmla="*/ 168098 h 507089"/>
                  <a:gd name="connsiteX6" fmla="*/ 4775 w 299397"/>
                  <a:gd name="connsiteY6" fmla="*/ 160936 h 507089"/>
                  <a:gd name="connsiteX7" fmla="*/ 28647 w 299397"/>
                  <a:gd name="connsiteY7" fmla="*/ 146612 h 507089"/>
                  <a:gd name="connsiteX8" fmla="*/ 78780 w 299397"/>
                  <a:gd name="connsiteY8" fmla="*/ 117965 h 507089"/>
                  <a:gd name="connsiteX9" fmla="*/ 286472 w 299397"/>
                  <a:gd name="connsiteY9" fmla="*/ 989 h 507089"/>
                  <a:gd name="connsiteX10" fmla="*/ 298409 w 299397"/>
                  <a:gd name="connsiteY10" fmla="*/ 3376 h 507089"/>
                  <a:gd name="connsiteX11" fmla="*/ 296021 w 299397"/>
                  <a:gd name="connsiteY11" fmla="*/ 15312 h 507089"/>
                  <a:gd name="connsiteX12" fmla="*/ 88329 w 299397"/>
                  <a:gd name="connsiteY12" fmla="*/ 132289 h 507089"/>
                  <a:gd name="connsiteX13" fmla="*/ 38196 w 299397"/>
                  <a:gd name="connsiteY13" fmla="*/ 160936 h 507089"/>
                  <a:gd name="connsiteX14" fmla="*/ 19098 w 299397"/>
                  <a:gd name="connsiteY14" fmla="*/ 172872 h 507089"/>
                  <a:gd name="connsiteX15" fmla="*/ 19098 w 299397"/>
                  <a:gd name="connsiteY15" fmla="*/ 201519 h 507089"/>
                  <a:gd name="connsiteX16" fmla="*/ 19098 w 299397"/>
                  <a:gd name="connsiteY16" fmla="*/ 282686 h 507089"/>
                  <a:gd name="connsiteX17" fmla="*/ 21485 w 299397"/>
                  <a:gd name="connsiteY17" fmla="*/ 487992 h 507089"/>
                  <a:gd name="connsiteX18" fmla="*/ 21485 w 299397"/>
                  <a:gd name="connsiteY18" fmla="*/ 490379 h 507089"/>
                  <a:gd name="connsiteX19" fmla="*/ 23873 w 299397"/>
                  <a:gd name="connsiteY19" fmla="*/ 492766 h 507089"/>
                  <a:gd name="connsiteX20" fmla="*/ 19098 w 299397"/>
                  <a:gd name="connsiteY20" fmla="*/ 504703 h 507089"/>
                  <a:gd name="connsiteX21" fmla="*/ 14324 w 299397"/>
                  <a:gd name="connsiteY21" fmla="*/ 507090 h 50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9397" h="507089">
                    <a:moveTo>
                      <a:pt x="14324" y="507090"/>
                    </a:moveTo>
                    <a:cubicBezTo>
                      <a:pt x="9549" y="507090"/>
                      <a:pt x="7162" y="504703"/>
                      <a:pt x="4775" y="499928"/>
                    </a:cubicBezTo>
                    <a:cubicBezTo>
                      <a:pt x="2387" y="495154"/>
                      <a:pt x="2387" y="492766"/>
                      <a:pt x="2387" y="490379"/>
                    </a:cubicBezTo>
                    <a:cubicBezTo>
                      <a:pt x="2387" y="421148"/>
                      <a:pt x="0" y="354305"/>
                      <a:pt x="0" y="285074"/>
                    </a:cubicBezTo>
                    <a:cubicBezTo>
                      <a:pt x="0" y="256427"/>
                      <a:pt x="0" y="230167"/>
                      <a:pt x="0" y="203907"/>
                    </a:cubicBezTo>
                    <a:lnTo>
                      <a:pt x="0" y="168098"/>
                    </a:lnTo>
                    <a:cubicBezTo>
                      <a:pt x="0" y="165710"/>
                      <a:pt x="2387" y="160936"/>
                      <a:pt x="4775" y="160936"/>
                    </a:cubicBezTo>
                    <a:lnTo>
                      <a:pt x="28647" y="146612"/>
                    </a:lnTo>
                    <a:cubicBezTo>
                      <a:pt x="45358" y="137063"/>
                      <a:pt x="62069" y="127514"/>
                      <a:pt x="78780" y="117965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88329" y="132289"/>
                    </a:lnTo>
                    <a:cubicBezTo>
                      <a:pt x="71618" y="141838"/>
                      <a:pt x="54907" y="151387"/>
                      <a:pt x="38196" y="160936"/>
                    </a:cubicBezTo>
                    <a:lnTo>
                      <a:pt x="19098" y="172872"/>
                    </a:lnTo>
                    <a:lnTo>
                      <a:pt x="19098" y="201519"/>
                    </a:lnTo>
                    <a:cubicBezTo>
                      <a:pt x="19098" y="227780"/>
                      <a:pt x="19098" y="256427"/>
                      <a:pt x="19098" y="282686"/>
                    </a:cubicBezTo>
                    <a:cubicBezTo>
                      <a:pt x="19098" y="351917"/>
                      <a:pt x="21485" y="418761"/>
                      <a:pt x="21485" y="487992"/>
                    </a:cubicBezTo>
                    <a:cubicBezTo>
                      <a:pt x="21485" y="487992"/>
                      <a:pt x="21485" y="490379"/>
                      <a:pt x="21485" y="490379"/>
                    </a:cubicBezTo>
                    <a:cubicBezTo>
                      <a:pt x="21485" y="490379"/>
                      <a:pt x="21485" y="492766"/>
                      <a:pt x="23873" y="492766"/>
                    </a:cubicBezTo>
                    <a:cubicBezTo>
                      <a:pt x="26260" y="497541"/>
                      <a:pt x="23873" y="502316"/>
                      <a:pt x="19098" y="504703"/>
                    </a:cubicBezTo>
                    <a:cubicBezTo>
                      <a:pt x="16711" y="507090"/>
                      <a:pt x="16711" y="507090"/>
                      <a:pt x="14324" y="50709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38" name="Freeform 437">
                <a:extLst>
                  <a:ext uri="{FF2B5EF4-FFF2-40B4-BE49-F238E27FC236}">
                    <a16:creationId xmlns:a16="http://schemas.microsoft.com/office/drawing/2014/main" id="{94C87CD3-DC3B-3643-8F7D-99540AB56F9B}"/>
                  </a:ext>
                </a:extLst>
              </p:cNvPr>
              <p:cNvSpPr/>
              <p:nvPr/>
            </p:nvSpPr>
            <p:spPr>
              <a:xfrm>
                <a:off x="2263970" y="2958600"/>
                <a:ext cx="317506" cy="2018231"/>
              </a:xfrm>
              <a:custGeom>
                <a:avLst/>
                <a:gdLst>
                  <a:gd name="connsiteX0" fmla="*/ 293634 w 317506"/>
                  <a:gd name="connsiteY0" fmla="*/ 2018232 h 2018231"/>
                  <a:gd name="connsiteX1" fmla="*/ 288860 w 317506"/>
                  <a:gd name="connsiteY1" fmla="*/ 2018232 h 2018231"/>
                  <a:gd name="connsiteX2" fmla="*/ 229178 w 317506"/>
                  <a:gd name="connsiteY2" fmla="*/ 1984810 h 2018231"/>
                  <a:gd name="connsiteX3" fmla="*/ 21485 w 317506"/>
                  <a:gd name="connsiteY3" fmla="*/ 1867834 h 2018231"/>
                  <a:gd name="connsiteX4" fmla="*/ 0 w 317506"/>
                  <a:gd name="connsiteY4" fmla="*/ 1827250 h 2018231"/>
                  <a:gd name="connsiteX5" fmla="*/ 2387 w 317506"/>
                  <a:gd name="connsiteY5" fmla="*/ 1657754 h 2018231"/>
                  <a:gd name="connsiteX6" fmla="*/ 2387 w 317506"/>
                  <a:gd name="connsiteY6" fmla="*/ 1555101 h 2018231"/>
                  <a:gd name="connsiteX7" fmla="*/ 2387 w 317506"/>
                  <a:gd name="connsiteY7" fmla="*/ 1175525 h 2018231"/>
                  <a:gd name="connsiteX8" fmla="*/ 7162 w 317506"/>
                  <a:gd name="connsiteY8" fmla="*/ 1168364 h 2018231"/>
                  <a:gd name="connsiteX9" fmla="*/ 288860 w 317506"/>
                  <a:gd name="connsiteY9" fmla="*/ 1010804 h 2018231"/>
                  <a:gd name="connsiteX10" fmla="*/ 9549 w 317506"/>
                  <a:gd name="connsiteY10" fmla="*/ 853244 h 2018231"/>
                  <a:gd name="connsiteX11" fmla="*/ 4774 w 317506"/>
                  <a:gd name="connsiteY11" fmla="*/ 846082 h 2018231"/>
                  <a:gd name="connsiteX12" fmla="*/ 4774 w 317506"/>
                  <a:gd name="connsiteY12" fmla="*/ 168098 h 2018231"/>
                  <a:gd name="connsiteX13" fmla="*/ 9549 w 317506"/>
                  <a:gd name="connsiteY13" fmla="*/ 160936 h 2018231"/>
                  <a:gd name="connsiteX14" fmla="*/ 45358 w 317506"/>
                  <a:gd name="connsiteY14" fmla="*/ 141838 h 2018231"/>
                  <a:gd name="connsiteX15" fmla="*/ 133687 w 317506"/>
                  <a:gd name="connsiteY15" fmla="*/ 91705 h 2018231"/>
                  <a:gd name="connsiteX16" fmla="*/ 243501 w 317506"/>
                  <a:gd name="connsiteY16" fmla="*/ 29636 h 2018231"/>
                  <a:gd name="connsiteX17" fmla="*/ 291247 w 317506"/>
                  <a:gd name="connsiteY17" fmla="*/ 989 h 2018231"/>
                  <a:gd name="connsiteX18" fmla="*/ 303183 w 317506"/>
                  <a:gd name="connsiteY18" fmla="*/ 3376 h 2018231"/>
                  <a:gd name="connsiteX19" fmla="*/ 300796 w 317506"/>
                  <a:gd name="connsiteY19" fmla="*/ 15313 h 2018231"/>
                  <a:gd name="connsiteX20" fmla="*/ 253051 w 317506"/>
                  <a:gd name="connsiteY20" fmla="*/ 43960 h 2018231"/>
                  <a:gd name="connsiteX21" fmla="*/ 143236 w 317506"/>
                  <a:gd name="connsiteY21" fmla="*/ 106029 h 2018231"/>
                  <a:gd name="connsiteX22" fmla="*/ 54907 w 317506"/>
                  <a:gd name="connsiteY22" fmla="*/ 156161 h 2018231"/>
                  <a:gd name="connsiteX23" fmla="*/ 23873 w 317506"/>
                  <a:gd name="connsiteY23" fmla="*/ 172872 h 2018231"/>
                  <a:gd name="connsiteX24" fmla="*/ 23873 w 317506"/>
                  <a:gd name="connsiteY24" fmla="*/ 838921 h 2018231"/>
                  <a:gd name="connsiteX25" fmla="*/ 312732 w 317506"/>
                  <a:gd name="connsiteY25" fmla="*/ 1001255 h 2018231"/>
                  <a:gd name="connsiteX26" fmla="*/ 317507 w 317506"/>
                  <a:gd name="connsiteY26" fmla="*/ 1008416 h 2018231"/>
                  <a:gd name="connsiteX27" fmla="*/ 312732 w 317506"/>
                  <a:gd name="connsiteY27" fmla="*/ 1015578 h 2018231"/>
                  <a:gd name="connsiteX28" fmla="*/ 21485 w 317506"/>
                  <a:gd name="connsiteY28" fmla="*/ 1177913 h 2018231"/>
                  <a:gd name="connsiteX29" fmla="*/ 21485 w 317506"/>
                  <a:gd name="connsiteY29" fmla="*/ 1552714 h 2018231"/>
                  <a:gd name="connsiteX30" fmla="*/ 21485 w 317506"/>
                  <a:gd name="connsiteY30" fmla="*/ 1655367 h 2018231"/>
                  <a:gd name="connsiteX31" fmla="*/ 19098 w 317506"/>
                  <a:gd name="connsiteY31" fmla="*/ 1824863 h 2018231"/>
                  <a:gd name="connsiteX32" fmla="*/ 31034 w 317506"/>
                  <a:gd name="connsiteY32" fmla="*/ 1848736 h 2018231"/>
                  <a:gd name="connsiteX33" fmla="*/ 238727 w 317506"/>
                  <a:gd name="connsiteY33" fmla="*/ 1965712 h 2018231"/>
                  <a:gd name="connsiteX34" fmla="*/ 298409 w 317506"/>
                  <a:gd name="connsiteY34" fmla="*/ 1999133 h 2018231"/>
                  <a:gd name="connsiteX35" fmla="*/ 300796 w 317506"/>
                  <a:gd name="connsiteY35" fmla="*/ 2011070 h 2018231"/>
                  <a:gd name="connsiteX36" fmla="*/ 293634 w 317506"/>
                  <a:gd name="connsiteY36" fmla="*/ 2018232 h 201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7506" h="2018231">
                    <a:moveTo>
                      <a:pt x="293634" y="2018232"/>
                    </a:moveTo>
                    <a:cubicBezTo>
                      <a:pt x="291247" y="2018232"/>
                      <a:pt x="291247" y="2018232"/>
                      <a:pt x="288860" y="2018232"/>
                    </a:cubicBezTo>
                    <a:lnTo>
                      <a:pt x="229178" y="1984810"/>
                    </a:lnTo>
                    <a:cubicBezTo>
                      <a:pt x="159947" y="1946613"/>
                      <a:pt x="90716" y="1906030"/>
                      <a:pt x="21485" y="1867834"/>
                    </a:cubicBezTo>
                    <a:cubicBezTo>
                      <a:pt x="2387" y="1858285"/>
                      <a:pt x="0" y="1841574"/>
                      <a:pt x="0" y="1827250"/>
                    </a:cubicBezTo>
                    <a:cubicBezTo>
                      <a:pt x="2387" y="1769956"/>
                      <a:pt x="2387" y="1715048"/>
                      <a:pt x="2387" y="1657754"/>
                    </a:cubicBezTo>
                    <a:cubicBezTo>
                      <a:pt x="2387" y="1624332"/>
                      <a:pt x="2387" y="1588523"/>
                      <a:pt x="2387" y="1555101"/>
                    </a:cubicBezTo>
                    <a:lnTo>
                      <a:pt x="2387" y="1175525"/>
                    </a:lnTo>
                    <a:cubicBezTo>
                      <a:pt x="2387" y="1173138"/>
                      <a:pt x="4774" y="1168364"/>
                      <a:pt x="7162" y="1168364"/>
                    </a:cubicBezTo>
                    <a:lnTo>
                      <a:pt x="288860" y="1010804"/>
                    </a:lnTo>
                    <a:lnTo>
                      <a:pt x="9549" y="853244"/>
                    </a:lnTo>
                    <a:cubicBezTo>
                      <a:pt x="7162" y="850857"/>
                      <a:pt x="4774" y="848470"/>
                      <a:pt x="4774" y="846082"/>
                    </a:cubicBezTo>
                    <a:lnTo>
                      <a:pt x="4774" y="168098"/>
                    </a:lnTo>
                    <a:cubicBezTo>
                      <a:pt x="4774" y="165711"/>
                      <a:pt x="7162" y="160936"/>
                      <a:pt x="9549" y="160936"/>
                    </a:cubicBezTo>
                    <a:lnTo>
                      <a:pt x="45358" y="141838"/>
                    </a:lnTo>
                    <a:cubicBezTo>
                      <a:pt x="74005" y="125127"/>
                      <a:pt x="102652" y="110803"/>
                      <a:pt x="133687" y="91705"/>
                    </a:cubicBezTo>
                    <a:cubicBezTo>
                      <a:pt x="169496" y="70220"/>
                      <a:pt x="207692" y="51122"/>
                      <a:pt x="243501" y="29636"/>
                    </a:cubicBezTo>
                    <a:lnTo>
                      <a:pt x="291247" y="989"/>
                    </a:lnTo>
                    <a:cubicBezTo>
                      <a:pt x="296021" y="-1398"/>
                      <a:pt x="300796" y="989"/>
                      <a:pt x="303183" y="3376"/>
                    </a:cubicBezTo>
                    <a:cubicBezTo>
                      <a:pt x="305570" y="8151"/>
                      <a:pt x="303183" y="12925"/>
                      <a:pt x="300796" y="15313"/>
                    </a:cubicBezTo>
                    <a:lnTo>
                      <a:pt x="253051" y="43960"/>
                    </a:lnTo>
                    <a:cubicBezTo>
                      <a:pt x="217241" y="65445"/>
                      <a:pt x="179045" y="84543"/>
                      <a:pt x="143236" y="106029"/>
                    </a:cubicBezTo>
                    <a:cubicBezTo>
                      <a:pt x="114589" y="122740"/>
                      <a:pt x="83554" y="139451"/>
                      <a:pt x="54907" y="156161"/>
                    </a:cubicBezTo>
                    <a:lnTo>
                      <a:pt x="23873" y="172872"/>
                    </a:lnTo>
                    <a:lnTo>
                      <a:pt x="23873" y="838921"/>
                    </a:lnTo>
                    <a:lnTo>
                      <a:pt x="312732" y="1001255"/>
                    </a:lnTo>
                    <a:cubicBezTo>
                      <a:pt x="315120" y="1003642"/>
                      <a:pt x="317507" y="1006029"/>
                      <a:pt x="317507" y="1008416"/>
                    </a:cubicBezTo>
                    <a:cubicBezTo>
                      <a:pt x="317507" y="1010804"/>
                      <a:pt x="315120" y="1015578"/>
                      <a:pt x="312732" y="1015578"/>
                    </a:cubicBezTo>
                    <a:lnTo>
                      <a:pt x="21485" y="1177913"/>
                    </a:lnTo>
                    <a:lnTo>
                      <a:pt x="21485" y="1552714"/>
                    </a:lnTo>
                    <a:cubicBezTo>
                      <a:pt x="21485" y="1586136"/>
                      <a:pt x="21485" y="1621945"/>
                      <a:pt x="21485" y="1655367"/>
                    </a:cubicBezTo>
                    <a:cubicBezTo>
                      <a:pt x="21485" y="1712661"/>
                      <a:pt x="19098" y="1767568"/>
                      <a:pt x="19098" y="1824863"/>
                    </a:cubicBezTo>
                    <a:cubicBezTo>
                      <a:pt x="19098" y="1839186"/>
                      <a:pt x="21485" y="1843961"/>
                      <a:pt x="31034" y="1848736"/>
                    </a:cubicBezTo>
                    <a:cubicBezTo>
                      <a:pt x="100265" y="1886932"/>
                      <a:pt x="169496" y="1925128"/>
                      <a:pt x="238727" y="1965712"/>
                    </a:cubicBezTo>
                    <a:lnTo>
                      <a:pt x="298409" y="1999133"/>
                    </a:lnTo>
                    <a:cubicBezTo>
                      <a:pt x="303183" y="2001521"/>
                      <a:pt x="303183" y="2006295"/>
                      <a:pt x="300796" y="2011070"/>
                    </a:cubicBezTo>
                    <a:cubicBezTo>
                      <a:pt x="300796" y="2015845"/>
                      <a:pt x="296021" y="2018232"/>
                      <a:pt x="293634" y="201823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39" name="Freeform 438">
                <a:extLst>
                  <a:ext uri="{FF2B5EF4-FFF2-40B4-BE49-F238E27FC236}">
                    <a16:creationId xmlns:a16="http://schemas.microsoft.com/office/drawing/2014/main" id="{FAD050A1-9206-B241-B43F-6DB963D2B1E3}"/>
                  </a:ext>
                </a:extLst>
              </p:cNvPr>
              <p:cNvSpPr/>
              <p:nvPr/>
            </p:nvSpPr>
            <p:spPr>
              <a:xfrm>
                <a:off x="6623124" y="2462048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5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5 w 299976"/>
                  <a:gd name="connsiteY5" fmla="*/ 158549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5" y="850857"/>
                    </a:lnTo>
                    <a:cubicBezTo>
                      <a:pt x="2387" y="848469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5"/>
                      <a:pt x="300796" y="996480"/>
                      <a:pt x="298409" y="1001255"/>
                    </a:cubicBezTo>
                    <a:cubicBezTo>
                      <a:pt x="296021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0" name="Freeform 439">
                <a:extLst>
                  <a:ext uri="{FF2B5EF4-FFF2-40B4-BE49-F238E27FC236}">
                    <a16:creationId xmlns:a16="http://schemas.microsoft.com/office/drawing/2014/main" id="{71E6F172-B587-A342-A6B2-EC934D2FF596}"/>
                  </a:ext>
                </a:extLst>
              </p:cNvPr>
              <p:cNvSpPr/>
              <p:nvPr/>
            </p:nvSpPr>
            <p:spPr>
              <a:xfrm>
                <a:off x="3130549" y="4977650"/>
                <a:ext cx="312732" cy="1505547"/>
              </a:xfrm>
              <a:custGeom>
                <a:avLst/>
                <a:gdLst>
                  <a:gd name="connsiteX0" fmla="*/ 300796 w 312732"/>
                  <a:gd name="connsiteY0" fmla="*/ 1505548 h 1505547"/>
                  <a:gd name="connsiteX1" fmla="*/ 296022 w 312732"/>
                  <a:gd name="connsiteY1" fmla="*/ 1505548 h 1505547"/>
                  <a:gd name="connsiteX2" fmla="*/ 262600 w 312732"/>
                  <a:gd name="connsiteY2" fmla="*/ 1488837 h 1505547"/>
                  <a:gd name="connsiteX3" fmla="*/ 186207 w 312732"/>
                  <a:gd name="connsiteY3" fmla="*/ 1448253 h 1505547"/>
                  <a:gd name="connsiteX4" fmla="*/ 57295 w 312732"/>
                  <a:gd name="connsiteY4" fmla="*/ 1376635 h 1505547"/>
                  <a:gd name="connsiteX5" fmla="*/ 4774 w 312732"/>
                  <a:gd name="connsiteY5" fmla="*/ 1347988 h 1505547"/>
                  <a:gd name="connsiteX6" fmla="*/ 0 w 312732"/>
                  <a:gd name="connsiteY6" fmla="*/ 1340826 h 1505547"/>
                  <a:gd name="connsiteX7" fmla="*/ 7162 w 312732"/>
                  <a:gd name="connsiteY7" fmla="*/ 999447 h 1505547"/>
                  <a:gd name="connsiteX8" fmla="*/ 11936 w 312732"/>
                  <a:gd name="connsiteY8" fmla="*/ 992285 h 1505547"/>
                  <a:gd name="connsiteX9" fmla="*/ 293634 w 312732"/>
                  <a:gd name="connsiteY9" fmla="*/ 834725 h 1505547"/>
                  <a:gd name="connsiteX10" fmla="*/ 293634 w 312732"/>
                  <a:gd name="connsiteY10" fmla="*/ 168677 h 1505547"/>
                  <a:gd name="connsiteX11" fmla="*/ 16711 w 312732"/>
                  <a:gd name="connsiteY11" fmla="*/ 15892 h 1505547"/>
                  <a:gd name="connsiteX12" fmla="*/ 14324 w 312732"/>
                  <a:gd name="connsiteY12" fmla="*/ 3955 h 1505547"/>
                  <a:gd name="connsiteX13" fmla="*/ 26260 w 312732"/>
                  <a:gd name="connsiteY13" fmla="*/ 1568 h 1505547"/>
                  <a:gd name="connsiteX14" fmla="*/ 307958 w 312732"/>
                  <a:gd name="connsiteY14" fmla="*/ 156741 h 1505547"/>
                  <a:gd name="connsiteX15" fmla="*/ 312732 w 312732"/>
                  <a:gd name="connsiteY15" fmla="*/ 163903 h 1505547"/>
                  <a:gd name="connsiteX16" fmla="*/ 312732 w 312732"/>
                  <a:gd name="connsiteY16" fmla="*/ 841887 h 1505547"/>
                  <a:gd name="connsiteX17" fmla="*/ 307958 w 312732"/>
                  <a:gd name="connsiteY17" fmla="*/ 849049 h 1505547"/>
                  <a:gd name="connsiteX18" fmla="*/ 26260 w 312732"/>
                  <a:gd name="connsiteY18" fmla="*/ 1006608 h 1505547"/>
                  <a:gd name="connsiteX19" fmla="*/ 19098 w 312732"/>
                  <a:gd name="connsiteY19" fmla="*/ 1336052 h 1505547"/>
                  <a:gd name="connsiteX20" fmla="*/ 66844 w 312732"/>
                  <a:gd name="connsiteY20" fmla="*/ 1362311 h 1505547"/>
                  <a:gd name="connsiteX21" fmla="*/ 195756 w 312732"/>
                  <a:gd name="connsiteY21" fmla="*/ 1433930 h 1505547"/>
                  <a:gd name="connsiteX22" fmla="*/ 272149 w 312732"/>
                  <a:gd name="connsiteY22" fmla="*/ 1474513 h 1505547"/>
                  <a:gd name="connsiteX23" fmla="*/ 305571 w 312732"/>
                  <a:gd name="connsiteY23" fmla="*/ 1491225 h 1505547"/>
                  <a:gd name="connsiteX24" fmla="*/ 310345 w 312732"/>
                  <a:gd name="connsiteY24" fmla="*/ 1503161 h 1505547"/>
                  <a:gd name="connsiteX25" fmla="*/ 300796 w 312732"/>
                  <a:gd name="connsiteY25" fmla="*/ 1505548 h 150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5547">
                    <a:moveTo>
                      <a:pt x="300796" y="1505548"/>
                    </a:moveTo>
                    <a:cubicBezTo>
                      <a:pt x="298409" y="1505548"/>
                      <a:pt x="298409" y="1505548"/>
                      <a:pt x="296022" y="1505548"/>
                    </a:cubicBezTo>
                    <a:lnTo>
                      <a:pt x="262600" y="1488837"/>
                    </a:lnTo>
                    <a:cubicBezTo>
                      <a:pt x="236340" y="1474513"/>
                      <a:pt x="212467" y="1462577"/>
                      <a:pt x="186207" y="1448253"/>
                    </a:cubicBezTo>
                    <a:cubicBezTo>
                      <a:pt x="143236" y="1424381"/>
                      <a:pt x="100265" y="1400508"/>
                      <a:pt x="57295" y="1376635"/>
                    </a:cubicBezTo>
                    <a:lnTo>
                      <a:pt x="4774" y="1347988"/>
                    </a:lnTo>
                    <a:cubicBezTo>
                      <a:pt x="2387" y="1345601"/>
                      <a:pt x="0" y="1343214"/>
                      <a:pt x="0" y="1340826"/>
                    </a:cubicBezTo>
                    <a:lnTo>
                      <a:pt x="7162" y="999447"/>
                    </a:lnTo>
                    <a:cubicBezTo>
                      <a:pt x="7162" y="997060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5"/>
                      <a:pt x="11936" y="8730"/>
                      <a:pt x="14324" y="3955"/>
                    </a:cubicBezTo>
                    <a:cubicBezTo>
                      <a:pt x="16711" y="-819"/>
                      <a:pt x="21486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3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8"/>
                    </a:lnTo>
                    <a:lnTo>
                      <a:pt x="19098" y="1336052"/>
                    </a:lnTo>
                    <a:lnTo>
                      <a:pt x="66844" y="1362311"/>
                    </a:lnTo>
                    <a:cubicBezTo>
                      <a:pt x="109815" y="1386184"/>
                      <a:pt x="152785" y="1410057"/>
                      <a:pt x="195756" y="1433930"/>
                    </a:cubicBezTo>
                    <a:cubicBezTo>
                      <a:pt x="219629" y="1448253"/>
                      <a:pt x="245889" y="1460190"/>
                      <a:pt x="272149" y="1474513"/>
                    </a:cubicBezTo>
                    <a:lnTo>
                      <a:pt x="305571" y="1491225"/>
                    </a:lnTo>
                    <a:cubicBezTo>
                      <a:pt x="310345" y="1493611"/>
                      <a:pt x="312732" y="1498386"/>
                      <a:pt x="310345" y="1503161"/>
                    </a:cubicBezTo>
                    <a:cubicBezTo>
                      <a:pt x="307958" y="1505548"/>
                      <a:pt x="303183" y="1505548"/>
                      <a:pt x="300796" y="150554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00BA2897-BD38-9640-A9C4-53C377983AB4}"/>
                  </a:ext>
                </a:extLst>
              </p:cNvPr>
              <p:cNvSpPr/>
              <p:nvPr/>
            </p:nvSpPr>
            <p:spPr>
              <a:xfrm>
                <a:off x="6620736" y="6482209"/>
                <a:ext cx="299397" cy="688522"/>
              </a:xfrm>
              <a:custGeom>
                <a:avLst/>
                <a:gdLst>
                  <a:gd name="connsiteX0" fmla="*/ 9549 w 299397"/>
                  <a:gd name="connsiteY0" fmla="*/ 688523 h 688522"/>
                  <a:gd name="connsiteX1" fmla="*/ 0 w 299397"/>
                  <a:gd name="connsiteY1" fmla="*/ 678974 h 688522"/>
                  <a:gd name="connsiteX2" fmla="*/ 0 w 299397"/>
                  <a:gd name="connsiteY2" fmla="*/ 165711 h 688522"/>
                  <a:gd name="connsiteX3" fmla="*/ 4775 w 299397"/>
                  <a:gd name="connsiteY3" fmla="*/ 158549 h 688522"/>
                  <a:gd name="connsiteX4" fmla="*/ 286472 w 299397"/>
                  <a:gd name="connsiteY4" fmla="*/ 989 h 688522"/>
                  <a:gd name="connsiteX5" fmla="*/ 298409 w 299397"/>
                  <a:gd name="connsiteY5" fmla="*/ 3376 h 688522"/>
                  <a:gd name="connsiteX6" fmla="*/ 296021 w 299397"/>
                  <a:gd name="connsiteY6" fmla="*/ 15312 h 688522"/>
                  <a:gd name="connsiteX7" fmla="*/ 19099 w 299397"/>
                  <a:gd name="connsiteY7" fmla="*/ 170485 h 688522"/>
                  <a:gd name="connsiteX8" fmla="*/ 19099 w 299397"/>
                  <a:gd name="connsiteY8" fmla="*/ 678974 h 688522"/>
                  <a:gd name="connsiteX9" fmla="*/ 9549 w 299397"/>
                  <a:gd name="connsiteY9" fmla="*/ 688523 h 68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397" h="688522">
                    <a:moveTo>
                      <a:pt x="9549" y="688523"/>
                    </a:moveTo>
                    <a:cubicBezTo>
                      <a:pt x="4775" y="688523"/>
                      <a:pt x="0" y="683748"/>
                      <a:pt x="0" y="678974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9" y="170485"/>
                    </a:lnTo>
                    <a:lnTo>
                      <a:pt x="19099" y="678974"/>
                    </a:lnTo>
                    <a:cubicBezTo>
                      <a:pt x="19099" y="683748"/>
                      <a:pt x="14324" y="688523"/>
                      <a:pt x="9549" y="68852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515629A8-5D36-C344-BF21-64EBD17FF3F7}"/>
                  </a:ext>
                </a:extLst>
              </p:cNvPr>
              <p:cNvSpPr/>
              <p:nvPr/>
            </p:nvSpPr>
            <p:spPr>
              <a:xfrm>
                <a:off x="5759752" y="6481630"/>
                <a:ext cx="299976" cy="689101"/>
              </a:xfrm>
              <a:custGeom>
                <a:avLst/>
                <a:gdLst>
                  <a:gd name="connsiteX0" fmla="*/ 290428 w 299976"/>
                  <a:gd name="connsiteY0" fmla="*/ 689102 h 689101"/>
                  <a:gd name="connsiteX1" fmla="*/ 280879 w 299976"/>
                  <a:gd name="connsiteY1" fmla="*/ 679553 h 689101"/>
                  <a:gd name="connsiteX2" fmla="*/ 280879 w 299976"/>
                  <a:gd name="connsiteY2" fmla="*/ 171064 h 689101"/>
                  <a:gd name="connsiteX3" fmla="*/ 3955 w 299976"/>
                  <a:gd name="connsiteY3" fmla="*/ 15891 h 689101"/>
                  <a:gd name="connsiteX4" fmla="*/ 1568 w 299976"/>
                  <a:gd name="connsiteY4" fmla="*/ 3955 h 689101"/>
                  <a:gd name="connsiteX5" fmla="*/ 13504 w 299976"/>
                  <a:gd name="connsiteY5" fmla="*/ 1568 h 689101"/>
                  <a:gd name="connsiteX6" fmla="*/ 295202 w 299976"/>
                  <a:gd name="connsiteY6" fmla="*/ 159128 h 689101"/>
                  <a:gd name="connsiteX7" fmla="*/ 299977 w 299976"/>
                  <a:gd name="connsiteY7" fmla="*/ 166290 h 689101"/>
                  <a:gd name="connsiteX8" fmla="*/ 299977 w 299976"/>
                  <a:gd name="connsiteY8" fmla="*/ 679553 h 689101"/>
                  <a:gd name="connsiteX9" fmla="*/ 290428 w 299976"/>
                  <a:gd name="connsiteY9" fmla="*/ 689102 h 68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976" h="689101">
                    <a:moveTo>
                      <a:pt x="290428" y="689102"/>
                    </a:moveTo>
                    <a:cubicBezTo>
                      <a:pt x="285653" y="689102"/>
                      <a:pt x="280879" y="684327"/>
                      <a:pt x="280879" y="679553"/>
                    </a:cubicBezTo>
                    <a:lnTo>
                      <a:pt x="280879" y="171064"/>
                    </a:lnTo>
                    <a:lnTo>
                      <a:pt x="3955" y="15891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679553"/>
                    </a:lnTo>
                    <a:cubicBezTo>
                      <a:pt x="299977" y="684327"/>
                      <a:pt x="295202" y="689102"/>
                      <a:pt x="290428" y="68910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95C3AFA6-F21D-9943-8A3E-7474FE5FF993}"/>
                  </a:ext>
                </a:extLst>
              </p:cNvPr>
              <p:cNvSpPr/>
              <p:nvPr/>
            </p:nvSpPr>
            <p:spPr>
              <a:xfrm>
                <a:off x="4878030" y="6482209"/>
                <a:ext cx="299397" cy="688522"/>
              </a:xfrm>
              <a:custGeom>
                <a:avLst/>
                <a:gdLst>
                  <a:gd name="connsiteX0" fmla="*/ 9549 w 299397"/>
                  <a:gd name="connsiteY0" fmla="*/ 688523 h 688522"/>
                  <a:gd name="connsiteX1" fmla="*/ 0 w 299397"/>
                  <a:gd name="connsiteY1" fmla="*/ 678974 h 688522"/>
                  <a:gd name="connsiteX2" fmla="*/ 0 w 299397"/>
                  <a:gd name="connsiteY2" fmla="*/ 165711 h 688522"/>
                  <a:gd name="connsiteX3" fmla="*/ 4775 w 299397"/>
                  <a:gd name="connsiteY3" fmla="*/ 158549 h 688522"/>
                  <a:gd name="connsiteX4" fmla="*/ 286472 w 299397"/>
                  <a:gd name="connsiteY4" fmla="*/ 989 h 688522"/>
                  <a:gd name="connsiteX5" fmla="*/ 298409 w 299397"/>
                  <a:gd name="connsiteY5" fmla="*/ 3376 h 688522"/>
                  <a:gd name="connsiteX6" fmla="*/ 296022 w 299397"/>
                  <a:gd name="connsiteY6" fmla="*/ 15312 h 688522"/>
                  <a:gd name="connsiteX7" fmla="*/ 19098 w 299397"/>
                  <a:gd name="connsiteY7" fmla="*/ 170485 h 688522"/>
                  <a:gd name="connsiteX8" fmla="*/ 19098 w 299397"/>
                  <a:gd name="connsiteY8" fmla="*/ 678974 h 688522"/>
                  <a:gd name="connsiteX9" fmla="*/ 9549 w 299397"/>
                  <a:gd name="connsiteY9" fmla="*/ 688523 h 68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397" h="688522">
                    <a:moveTo>
                      <a:pt x="9549" y="688523"/>
                    </a:moveTo>
                    <a:cubicBezTo>
                      <a:pt x="4775" y="688523"/>
                      <a:pt x="0" y="683748"/>
                      <a:pt x="0" y="678974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2" y="989"/>
                      <a:pt x="298409" y="3376"/>
                    </a:cubicBezTo>
                    <a:cubicBezTo>
                      <a:pt x="300796" y="8151"/>
                      <a:pt x="298409" y="12925"/>
                      <a:pt x="296022" y="15312"/>
                    </a:cubicBezTo>
                    <a:lnTo>
                      <a:pt x="19098" y="170485"/>
                    </a:lnTo>
                    <a:lnTo>
                      <a:pt x="19098" y="678974"/>
                    </a:lnTo>
                    <a:cubicBezTo>
                      <a:pt x="19098" y="683748"/>
                      <a:pt x="16711" y="688523"/>
                      <a:pt x="9549" y="68852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4" name="Freeform 443">
                <a:extLst>
                  <a:ext uri="{FF2B5EF4-FFF2-40B4-BE49-F238E27FC236}">
                    <a16:creationId xmlns:a16="http://schemas.microsoft.com/office/drawing/2014/main" id="{A5BEF217-ED0A-004A-B5D5-8129B25BC992}"/>
                  </a:ext>
                </a:extLst>
              </p:cNvPr>
              <p:cNvSpPr/>
              <p:nvPr/>
            </p:nvSpPr>
            <p:spPr>
              <a:xfrm>
                <a:off x="4017045" y="6481630"/>
                <a:ext cx="299976" cy="689101"/>
              </a:xfrm>
              <a:custGeom>
                <a:avLst/>
                <a:gdLst>
                  <a:gd name="connsiteX0" fmla="*/ 290428 w 299976"/>
                  <a:gd name="connsiteY0" fmla="*/ 689102 h 689101"/>
                  <a:gd name="connsiteX1" fmla="*/ 280879 w 299976"/>
                  <a:gd name="connsiteY1" fmla="*/ 679553 h 689101"/>
                  <a:gd name="connsiteX2" fmla="*/ 280879 w 299976"/>
                  <a:gd name="connsiteY2" fmla="*/ 171064 h 689101"/>
                  <a:gd name="connsiteX3" fmla="*/ 3955 w 299976"/>
                  <a:gd name="connsiteY3" fmla="*/ 15891 h 689101"/>
                  <a:gd name="connsiteX4" fmla="*/ 1568 w 299976"/>
                  <a:gd name="connsiteY4" fmla="*/ 3955 h 689101"/>
                  <a:gd name="connsiteX5" fmla="*/ 13504 w 299976"/>
                  <a:gd name="connsiteY5" fmla="*/ 1568 h 689101"/>
                  <a:gd name="connsiteX6" fmla="*/ 295202 w 299976"/>
                  <a:gd name="connsiteY6" fmla="*/ 159128 h 689101"/>
                  <a:gd name="connsiteX7" fmla="*/ 299977 w 299976"/>
                  <a:gd name="connsiteY7" fmla="*/ 166290 h 689101"/>
                  <a:gd name="connsiteX8" fmla="*/ 299977 w 299976"/>
                  <a:gd name="connsiteY8" fmla="*/ 679553 h 689101"/>
                  <a:gd name="connsiteX9" fmla="*/ 290428 w 299976"/>
                  <a:gd name="connsiteY9" fmla="*/ 689102 h 68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976" h="689101">
                    <a:moveTo>
                      <a:pt x="290428" y="689102"/>
                    </a:moveTo>
                    <a:cubicBezTo>
                      <a:pt x="285653" y="689102"/>
                      <a:pt x="280879" y="684327"/>
                      <a:pt x="280879" y="679553"/>
                    </a:cubicBezTo>
                    <a:lnTo>
                      <a:pt x="280879" y="171064"/>
                    </a:lnTo>
                    <a:lnTo>
                      <a:pt x="3955" y="15891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679553"/>
                    </a:lnTo>
                    <a:cubicBezTo>
                      <a:pt x="299977" y="684327"/>
                      <a:pt x="295202" y="689102"/>
                      <a:pt x="290428" y="68910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4DFD6952-BC1F-9C4A-8782-56A9C0F70CA0}"/>
                  </a:ext>
                </a:extLst>
              </p:cNvPr>
              <p:cNvSpPr/>
              <p:nvPr/>
            </p:nvSpPr>
            <p:spPr>
              <a:xfrm>
                <a:off x="2274338" y="3466509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6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3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3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68220276-2FDF-BC48-80B8-2933033192E3}"/>
                  </a:ext>
                </a:extLst>
              </p:cNvPr>
              <p:cNvSpPr/>
              <p:nvPr/>
            </p:nvSpPr>
            <p:spPr>
              <a:xfrm>
                <a:off x="3137711" y="6482209"/>
                <a:ext cx="299397" cy="688522"/>
              </a:xfrm>
              <a:custGeom>
                <a:avLst/>
                <a:gdLst>
                  <a:gd name="connsiteX0" fmla="*/ 9549 w 299397"/>
                  <a:gd name="connsiteY0" fmla="*/ 688523 h 688522"/>
                  <a:gd name="connsiteX1" fmla="*/ 0 w 299397"/>
                  <a:gd name="connsiteY1" fmla="*/ 678974 h 688522"/>
                  <a:gd name="connsiteX2" fmla="*/ 0 w 299397"/>
                  <a:gd name="connsiteY2" fmla="*/ 165711 h 688522"/>
                  <a:gd name="connsiteX3" fmla="*/ 4774 w 299397"/>
                  <a:gd name="connsiteY3" fmla="*/ 158549 h 688522"/>
                  <a:gd name="connsiteX4" fmla="*/ 286472 w 299397"/>
                  <a:gd name="connsiteY4" fmla="*/ 989 h 688522"/>
                  <a:gd name="connsiteX5" fmla="*/ 298409 w 299397"/>
                  <a:gd name="connsiteY5" fmla="*/ 3376 h 688522"/>
                  <a:gd name="connsiteX6" fmla="*/ 296021 w 299397"/>
                  <a:gd name="connsiteY6" fmla="*/ 15312 h 688522"/>
                  <a:gd name="connsiteX7" fmla="*/ 19098 w 299397"/>
                  <a:gd name="connsiteY7" fmla="*/ 170485 h 688522"/>
                  <a:gd name="connsiteX8" fmla="*/ 19098 w 299397"/>
                  <a:gd name="connsiteY8" fmla="*/ 678974 h 688522"/>
                  <a:gd name="connsiteX9" fmla="*/ 9549 w 299397"/>
                  <a:gd name="connsiteY9" fmla="*/ 688523 h 68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397" h="688522">
                    <a:moveTo>
                      <a:pt x="9549" y="688523"/>
                    </a:moveTo>
                    <a:cubicBezTo>
                      <a:pt x="4774" y="688523"/>
                      <a:pt x="0" y="683748"/>
                      <a:pt x="0" y="678974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678974"/>
                    </a:lnTo>
                    <a:cubicBezTo>
                      <a:pt x="16711" y="683748"/>
                      <a:pt x="14324" y="688523"/>
                      <a:pt x="9549" y="68852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6FEA80FA-70C2-204A-80A0-46BAABC5A68C}"/>
                  </a:ext>
                </a:extLst>
              </p:cNvPr>
              <p:cNvSpPr/>
              <p:nvPr/>
            </p:nvSpPr>
            <p:spPr>
              <a:xfrm>
                <a:off x="2274338" y="6484017"/>
                <a:ext cx="299976" cy="686714"/>
              </a:xfrm>
              <a:custGeom>
                <a:avLst/>
                <a:gdLst>
                  <a:gd name="connsiteX0" fmla="*/ 290428 w 299976"/>
                  <a:gd name="connsiteY0" fmla="*/ 686715 h 686714"/>
                  <a:gd name="connsiteX1" fmla="*/ 280879 w 299976"/>
                  <a:gd name="connsiteY1" fmla="*/ 677166 h 686714"/>
                  <a:gd name="connsiteX2" fmla="*/ 280879 w 299976"/>
                  <a:gd name="connsiteY2" fmla="*/ 168677 h 686714"/>
                  <a:gd name="connsiteX3" fmla="*/ 3955 w 299976"/>
                  <a:gd name="connsiteY3" fmla="*/ 15892 h 686714"/>
                  <a:gd name="connsiteX4" fmla="*/ 1568 w 299976"/>
                  <a:gd name="connsiteY4" fmla="*/ 3956 h 686714"/>
                  <a:gd name="connsiteX5" fmla="*/ 13504 w 299976"/>
                  <a:gd name="connsiteY5" fmla="*/ 1568 h 686714"/>
                  <a:gd name="connsiteX6" fmla="*/ 295202 w 299976"/>
                  <a:gd name="connsiteY6" fmla="*/ 159128 h 686714"/>
                  <a:gd name="connsiteX7" fmla="*/ 299977 w 299976"/>
                  <a:gd name="connsiteY7" fmla="*/ 166290 h 686714"/>
                  <a:gd name="connsiteX8" fmla="*/ 299977 w 299976"/>
                  <a:gd name="connsiteY8" fmla="*/ 679553 h 686714"/>
                  <a:gd name="connsiteX9" fmla="*/ 290428 w 299976"/>
                  <a:gd name="connsiteY9" fmla="*/ 686715 h 68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976" h="686714">
                    <a:moveTo>
                      <a:pt x="290428" y="686715"/>
                    </a:moveTo>
                    <a:cubicBezTo>
                      <a:pt x="285653" y="686715"/>
                      <a:pt x="280879" y="681940"/>
                      <a:pt x="280879" y="677166"/>
                    </a:cubicBezTo>
                    <a:lnTo>
                      <a:pt x="280879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6"/>
                      <a:pt x="299977" y="163903"/>
                      <a:pt x="299977" y="166290"/>
                    </a:cubicBezTo>
                    <a:lnTo>
                      <a:pt x="299977" y="679553"/>
                    </a:lnTo>
                    <a:cubicBezTo>
                      <a:pt x="299977" y="681940"/>
                      <a:pt x="295202" y="686715"/>
                      <a:pt x="290428" y="6867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EF52F058-B9AA-0149-8C3A-F1A15740703B}"/>
                  </a:ext>
                </a:extLst>
              </p:cNvPr>
              <p:cNvSpPr/>
              <p:nvPr/>
            </p:nvSpPr>
            <p:spPr>
              <a:xfrm>
                <a:off x="1395004" y="6482209"/>
                <a:ext cx="299397" cy="688522"/>
              </a:xfrm>
              <a:custGeom>
                <a:avLst/>
                <a:gdLst>
                  <a:gd name="connsiteX0" fmla="*/ 9549 w 299397"/>
                  <a:gd name="connsiteY0" fmla="*/ 688523 h 688522"/>
                  <a:gd name="connsiteX1" fmla="*/ 0 w 299397"/>
                  <a:gd name="connsiteY1" fmla="*/ 678974 h 688522"/>
                  <a:gd name="connsiteX2" fmla="*/ 0 w 299397"/>
                  <a:gd name="connsiteY2" fmla="*/ 165711 h 688522"/>
                  <a:gd name="connsiteX3" fmla="*/ 4775 w 299397"/>
                  <a:gd name="connsiteY3" fmla="*/ 158549 h 688522"/>
                  <a:gd name="connsiteX4" fmla="*/ 286472 w 299397"/>
                  <a:gd name="connsiteY4" fmla="*/ 989 h 688522"/>
                  <a:gd name="connsiteX5" fmla="*/ 298409 w 299397"/>
                  <a:gd name="connsiteY5" fmla="*/ 3376 h 688522"/>
                  <a:gd name="connsiteX6" fmla="*/ 296021 w 299397"/>
                  <a:gd name="connsiteY6" fmla="*/ 15312 h 688522"/>
                  <a:gd name="connsiteX7" fmla="*/ 19098 w 299397"/>
                  <a:gd name="connsiteY7" fmla="*/ 170485 h 688522"/>
                  <a:gd name="connsiteX8" fmla="*/ 19098 w 299397"/>
                  <a:gd name="connsiteY8" fmla="*/ 678974 h 688522"/>
                  <a:gd name="connsiteX9" fmla="*/ 9549 w 299397"/>
                  <a:gd name="connsiteY9" fmla="*/ 688523 h 68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397" h="688522">
                    <a:moveTo>
                      <a:pt x="9549" y="688523"/>
                    </a:moveTo>
                    <a:cubicBezTo>
                      <a:pt x="4775" y="688523"/>
                      <a:pt x="0" y="683748"/>
                      <a:pt x="0" y="678974"/>
                    </a:cubicBezTo>
                    <a:lnTo>
                      <a:pt x="0" y="165711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678974"/>
                    </a:lnTo>
                    <a:cubicBezTo>
                      <a:pt x="19098" y="683748"/>
                      <a:pt x="14324" y="688523"/>
                      <a:pt x="9549" y="68852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B5134F9A-C5B9-314E-A0DD-46199757A574}"/>
                  </a:ext>
                </a:extLst>
              </p:cNvPr>
              <p:cNvSpPr/>
              <p:nvPr/>
            </p:nvSpPr>
            <p:spPr>
              <a:xfrm>
                <a:off x="534019" y="6484017"/>
                <a:ext cx="299976" cy="686714"/>
              </a:xfrm>
              <a:custGeom>
                <a:avLst/>
                <a:gdLst>
                  <a:gd name="connsiteX0" fmla="*/ 290428 w 299976"/>
                  <a:gd name="connsiteY0" fmla="*/ 686715 h 686714"/>
                  <a:gd name="connsiteX1" fmla="*/ 280879 w 299976"/>
                  <a:gd name="connsiteY1" fmla="*/ 677166 h 686714"/>
                  <a:gd name="connsiteX2" fmla="*/ 280879 w 299976"/>
                  <a:gd name="connsiteY2" fmla="*/ 168677 h 686714"/>
                  <a:gd name="connsiteX3" fmla="*/ 3955 w 299976"/>
                  <a:gd name="connsiteY3" fmla="*/ 15892 h 686714"/>
                  <a:gd name="connsiteX4" fmla="*/ 1568 w 299976"/>
                  <a:gd name="connsiteY4" fmla="*/ 3956 h 686714"/>
                  <a:gd name="connsiteX5" fmla="*/ 13504 w 299976"/>
                  <a:gd name="connsiteY5" fmla="*/ 1568 h 686714"/>
                  <a:gd name="connsiteX6" fmla="*/ 295202 w 299976"/>
                  <a:gd name="connsiteY6" fmla="*/ 159128 h 686714"/>
                  <a:gd name="connsiteX7" fmla="*/ 299977 w 299976"/>
                  <a:gd name="connsiteY7" fmla="*/ 166290 h 686714"/>
                  <a:gd name="connsiteX8" fmla="*/ 299977 w 299976"/>
                  <a:gd name="connsiteY8" fmla="*/ 679553 h 686714"/>
                  <a:gd name="connsiteX9" fmla="*/ 290428 w 299976"/>
                  <a:gd name="connsiteY9" fmla="*/ 686715 h 68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976" h="686714">
                    <a:moveTo>
                      <a:pt x="290428" y="686715"/>
                    </a:moveTo>
                    <a:cubicBezTo>
                      <a:pt x="285653" y="686715"/>
                      <a:pt x="280879" y="681940"/>
                      <a:pt x="280879" y="677166"/>
                    </a:cubicBezTo>
                    <a:lnTo>
                      <a:pt x="280879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6"/>
                      <a:pt x="299977" y="163903"/>
                      <a:pt x="299977" y="166290"/>
                    </a:cubicBezTo>
                    <a:lnTo>
                      <a:pt x="299977" y="679553"/>
                    </a:lnTo>
                    <a:cubicBezTo>
                      <a:pt x="297590" y="681940"/>
                      <a:pt x="295202" y="686715"/>
                      <a:pt x="290428" y="6867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0" name="Freeform 449">
                <a:extLst>
                  <a:ext uri="{FF2B5EF4-FFF2-40B4-BE49-F238E27FC236}">
                    <a16:creationId xmlns:a16="http://schemas.microsoft.com/office/drawing/2014/main" id="{9D430332-D05C-5143-B1F6-338D157662AA}"/>
                  </a:ext>
                </a:extLst>
              </p:cNvPr>
              <p:cNvSpPr/>
              <p:nvPr/>
            </p:nvSpPr>
            <p:spPr>
              <a:xfrm>
                <a:off x="1390229" y="4975263"/>
                <a:ext cx="312732" cy="1507934"/>
              </a:xfrm>
              <a:custGeom>
                <a:avLst/>
                <a:gdLst>
                  <a:gd name="connsiteX0" fmla="*/ 298409 w 312732"/>
                  <a:gd name="connsiteY0" fmla="*/ 1507935 h 1507934"/>
                  <a:gd name="connsiteX1" fmla="*/ 293634 w 312732"/>
                  <a:gd name="connsiteY1" fmla="*/ 1507935 h 1507934"/>
                  <a:gd name="connsiteX2" fmla="*/ 260212 w 312732"/>
                  <a:gd name="connsiteY2" fmla="*/ 1488837 h 1507934"/>
                  <a:gd name="connsiteX3" fmla="*/ 186207 w 312732"/>
                  <a:gd name="connsiteY3" fmla="*/ 1448253 h 1507934"/>
                  <a:gd name="connsiteX4" fmla="*/ 57295 w 312732"/>
                  <a:gd name="connsiteY4" fmla="*/ 1376635 h 1507934"/>
                  <a:gd name="connsiteX5" fmla="*/ 4775 w 312732"/>
                  <a:gd name="connsiteY5" fmla="*/ 1347988 h 1507934"/>
                  <a:gd name="connsiteX6" fmla="*/ 0 w 312732"/>
                  <a:gd name="connsiteY6" fmla="*/ 1340826 h 1507934"/>
                  <a:gd name="connsiteX7" fmla="*/ 7162 w 312732"/>
                  <a:gd name="connsiteY7" fmla="*/ 999447 h 1507934"/>
                  <a:gd name="connsiteX8" fmla="*/ 11936 w 312732"/>
                  <a:gd name="connsiteY8" fmla="*/ 992285 h 1507934"/>
                  <a:gd name="connsiteX9" fmla="*/ 293634 w 312732"/>
                  <a:gd name="connsiteY9" fmla="*/ 834725 h 1507934"/>
                  <a:gd name="connsiteX10" fmla="*/ 293634 w 312732"/>
                  <a:gd name="connsiteY10" fmla="*/ 168677 h 1507934"/>
                  <a:gd name="connsiteX11" fmla="*/ 16711 w 312732"/>
                  <a:gd name="connsiteY11" fmla="*/ 15892 h 1507934"/>
                  <a:gd name="connsiteX12" fmla="*/ 14324 w 312732"/>
                  <a:gd name="connsiteY12" fmla="*/ 3955 h 1507934"/>
                  <a:gd name="connsiteX13" fmla="*/ 26260 w 312732"/>
                  <a:gd name="connsiteY13" fmla="*/ 1568 h 1507934"/>
                  <a:gd name="connsiteX14" fmla="*/ 307958 w 312732"/>
                  <a:gd name="connsiteY14" fmla="*/ 156740 h 1507934"/>
                  <a:gd name="connsiteX15" fmla="*/ 312732 w 312732"/>
                  <a:gd name="connsiteY15" fmla="*/ 163902 h 1507934"/>
                  <a:gd name="connsiteX16" fmla="*/ 312732 w 312732"/>
                  <a:gd name="connsiteY16" fmla="*/ 841887 h 1507934"/>
                  <a:gd name="connsiteX17" fmla="*/ 307958 w 312732"/>
                  <a:gd name="connsiteY17" fmla="*/ 849049 h 1507934"/>
                  <a:gd name="connsiteX18" fmla="*/ 26260 w 312732"/>
                  <a:gd name="connsiteY18" fmla="*/ 1006609 h 1507934"/>
                  <a:gd name="connsiteX19" fmla="*/ 19098 w 312732"/>
                  <a:gd name="connsiteY19" fmla="*/ 1336052 h 1507934"/>
                  <a:gd name="connsiteX20" fmla="*/ 66844 w 312732"/>
                  <a:gd name="connsiteY20" fmla="*/ 1362312 h 1507934"/>
                  <a:gd name="connsiteX21" fmla="*/ 195756 w 312732"/>
                  <a:gd name="connsiteY21" fmla="*/ 1433930 h 1507934"/>
                  <a:gd name="connsiteX22" fmla="*/ 269761 w 312732"/>
                  <a:gd name="connsiteY22" fmla="*/ 1474513 h 1507934"/>
                  <a:gd name="connsiteX23" fmla="*/ 303183 w 312732"/>
                  <a:gd name="connsiteY23" fmla="*/ 1493612 h 1507934"/>
                  <a:gd name="connsiteX24" fmla="*/ 307958 w 312732"/>
                  <a:gd name="connsiteY24" fmla="*/ 1505548 h 1507934"/>
                  <a:gd name="connsiteX25" fmla="*/ 298409 w 312732"/>
                  <a:gd name="connsiteY25" fmla="*/ 1507935 h 150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4">
                    <a:moveTo>
                      <a:pt x="298409" y="1507935"/>
                    </a:moveTo>
                    <a:cubicBezTo>
                      <a:pt x="296021" y="1507935"/>
                      <a:pt x="296021" y="1507935"/>
                      <a:pt x="293634" y="1507935"/>
                    </a:cubicBezTo>
                    <a:lnTo>
                      <a:pt x="260212" y="1488837"/>
                    </a:lnTo>
                    <a:cubicBezTo>
                      <a:pt x="236340" y="1474513"/>
                      <a:pt x="210080" y="1462577"/>
                      <a:pt x="186207" y="1448253"/>
                    </a:cubicBezTo>
                    <a:cubicBezTo>
                      <a:pt x="143236" y="1424380"/>
                      <a:pt x="100265" y="1400508"/>
                      <a:pt x="57295" y="1376635"/>
                    </a:cubicBezTo>
                    <a:lnTo>
                      <a:pt x="4775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5" y="-819"/>
                      <a:pt x="26260" y="1568"/>
                    </a:cubicBezTo>
                    <a:lnTo>
                      <a:pt x="307958" y="156740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8" y="1336052"/>
                    </a:lnTo>
                    <a:lnTo>
                      <a:pt x="66844" y="1362312"/>
                    </a:lnTo>
                    <a:cubicBezTo>
                      <a:pt x="109814" y="1386185"/>
                      <a:pt x="152785" y="1410057"/>
                      <a:pt x="195756" y="1433930"/>
                    </a:cubicBezTo>
                    <a:cubicBezTo>
                      <a:pt x="219629" y="1448253"/>
                      <a:pt x="245889" y="1460189"/>
                      <a:pt x="269761" y="1474513"/>
                    </a:cubicBezTo>
                    <a:lnTo>
                      <a:pt x="303183" y="1493612"/>
                    </a:lnTo>
                    <a:cubicBezTo>
                      <a:pt x="307958" y="1495998"/>
                      <a:pt x="310345" y="1500773"/>
                      <a:pt x="307958" y="1505548"/>
                    </a:cubicBezTo>
                    <a:cubicBezTo>
                      <a:pt x="305570" y="1507935"/>
                      <a:pt x="303183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EB6EAFAC-8A17-8D40-86B9-975893F681E2}"/>
                  </a:ext>
                </a:extLst>
              </p:cNvPr>
              <p:cNvSpPr/>
              <p:nvPr/>
            </p:nvSpPr>
            <p:spPr>
              <a:xfrm>
                <a:off x="6618349" y="4975263"/>
                <a:ext cx="312732" cy="1507934"/>
              </a:xfrm>
              <a:custGeom>
                <a:avLst/>
                <a:gdLst>
                  <a:gd name="connsiteX0" fmla="*/ 298409 w 312732"/>
                  <a:gd name="connsiteY0" fmla="*/ 1507935 h 1507934"/>
                  <a:gd name="connsiteX1" fmla="*/ 293635 w 312732"/>
                  <a:gd name="connsiteY1" fmla="*/ 1507935 h 1507934"/>
                  <a:gd name="connsiteX2" fmla="*/ 260213 w 312732"/>
                  <a:gd name="connsiteY2" fmla="*/ 1488837 h 1507934"/>
                  <a:gd name="connsiteX3" fmla="*/ 186207 w 312732"/>
                  <a:gd name="connsiteY3" fmla="*/ 1448253 h 1507934"/>
                  <a:gd name="connsiteX4" fmla="*/ 57295 w 312732"/>
                  <a:gd name="connsiteY4" fmla="*/ 1376635 h 1507934"/>
                  <a:gd name="connsiteX5" fmla="*/ 4775 w 312732"/>
                  <a:gd name="connsiteY5" fmla="*/ 1347988 h 1507934"/>
                  <a:gd name="connsiteX6" fmla="*/ 0 w 312732"/>
                  <a:gd name="connsiteY6" fmla="*/ 1340826 h 1507934"/>
                  <a:gd name="connsiteX7" fmla="*/ 7162 w 312732"/>
                  <a:gd name="connsiteY7" fmla="*/ 999447 h 1507934"/>
                  <a:gd name="connsiteX8" fmla="*/ 11936 w 312732"/>
                  <a:gd name="connsiteY8" fmla="*/ 992285 h 1507934"/>
                  <a:gd name="connsiteX9" fmla="*/ 293635 w 312732"/>
                  <a:gd name="connsiteY9" fmla="*/ 834725 h 1507934"/>
                  <a:gd name="connsiteX10" fmla="*/ 293635 w 312732"/>
                  <a:gd name="connsiteY10" fmla="*/ 168677 h 1507934"/>
                  <a:gd name="connsiteX11" fmla="*/ 16711 w 312732"/>
                  <a:gd name="connsiteY11" fmla="*/ 15892 h 1507934"/>
                  <a:gd name="connsiteX12" fmla="*/ 14324 w 312732"/>
                  <a:gd name="connsiteY12" fmla="*/ 3955 h 1507934"/>
                  <a:gd name="connsiteX13" fmla="*/ 26260 w 312732"/>
                  <a:gd name="connsiteY13" fmla="*/ 1568 h 1507934"/>
                  <a:gd name="connsiteX14" fmla="*/ 307958 w 312732"/>
                  <a:gd name="connsiteY14" fmla="*/ 156740 h 1507934"/>
                  <a:gd name="connsiteX15" fmla="*/ 312732 w 312732"/>
                  <a:gd name="connsiteY15" fmla="*/ 163902 h 1507934"/>
                  <a:gd name="connsiteX16" fmla="*/ 312732 w 312732"/>
                  <a:gd name="connsiteY16" fmla="*/ 841887 h 1507934"/>
                  <a:gd name="connsiteX17" fmla="*/ 307958 w 312732"/>
                  <a:gd name="connsiteY17" fmla="*/ 849049 h 1507934"/>
                  <a:gd name="connsiteX18" fmla="*/ 26260 w 312732"/>
                  <a:gd name="connsiteY18" fmla="*/ 1006609 h 1507934"/>
                  <a:gd name="connsiteX19" fmla="*/ 19099 w 312732"/>
                  <a:gd name="connsiteY19" fmla="*/ 1336052 h 1507934"/>
                  <a:gd name="connsiteX20" fmla="*/ 66844 w 312732"/>
                  <a:gd name="connsiteY20" fmla="*/ 1362312 h 1507934"/>
                  <a:gd name="connsiteX21" fmla="*/ 195756 w 312732"/>
                  <a:gd name="connsiteY21" fmla="*/ 1433930 h 1507934"/>
                  <a:gd name="connsiteX22" fmla="*/ 269762 w 312732"/>
                  <a:gd name="connsiteY22" fmla="*/ 1474513 h 1507934"/>
                  <a:gd name="connsiteX23" fmla="*/ 303184 w 312732"/>
                  <a:gd name="connsiteY23" fmla="*/ 1493612 h 1507934"/>
                  <a:gd name="connsiteX24" fmla="*/ 307958 w 312732"/>
                  <a:gd name="connsiteY24" fmla="*/ 1505548 h 1507934"/>
                  <a:gd name="connsiteX25" fmla="*/ 298409 w 312732"/>
                  <a:gd name="connsiteY25" fmla="*/ 1507935 h 150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4">
                    <a:moveTo>
                      <a:pt x="298409" y="1507935"/>
                    </a:moveTo>
                    <a:cubicBezTo>
                      <a:pt x="296022" y="1507935"/>
                      <a:pt x="296022" y="1507935"/>
                      <a:pt x="293635" y="1507935"/>
                    </a:cubicBezTo>
                    <a:lnTo>
                      <a:pt x="260213" y="1488837"/>
                    </a:lnTo>
                    <a:cubicBezTo>
                      <a:pt x="236340" y="1474513"/>
                      <a:pt x="210080" y="1462577"/>
                      <a:pt x="186207" y="1448253"/>
                    </a:cubicBezTo>
                    <a:cubicBezTo>
                      <a:pt x="143236" y="1424380"/>
                      <a:pt x="100266" y="1400508"/>
                      <a:pt x="57295" y="1376635"/>
                    </a:cubicBezTo>
                    <a:lnTo>
                      <a:pt x="4775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50" y="992285"/>
                      <a:pt x="11936" y="992285"/>
                    </a:cubicBezTo>
                    <a:lnTo>
                      <a:pt x="293635" y="834725"/>
                    </a:lnTo>
                    <a:lnTo>
                      <a:pt x="293635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6" y="-819"/>
                      <a:pt x="26260" y="1568"/>
                    </a:cubicBezTo>
                    <a:lnTo>
                      <a:pt x="307958" y="156740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9" y="1336052"/>
                    </a:lnTo>
                    <a:lnTo>
                      <a:pt x="66844" y="1362312"/>
                    </a:lnTo>
                    <a:cubicBezTo>
                      <a:pt x="109815" y="1386185"/>
                      <a:pt x="152786" y="1410057"/>
                      <a:pt x="195756" y="1433930"/>
                    </a:cubicBezTo>
                    <a:cubicBezTo>
                      <a:pt x="219629" y="1448253"/>
                      <a:pt x="245889" y="1460189"/>
                      <a:pt x="269762" y="1474513"/>
                    </a:cubicBezTo>
                    <a:lnTo>
                      <a:pt x="303184" y="1493612"/>
                    </a:lnTo>
                    <a:cubicBezTo>
                      <a:pt x="307958" y="1495998"/>
                      <a:pt x="310345" y="1500773"/>
                      <a:pt x="307958" y="1505548"/>
                    </a:cubicBezTo>
                    <a:cubicBezTo>
                      <a:pt x="303184" y="1507935"/>
                      <a:pt x="300796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ECDEA389-F059-AA4E-98B4-7C0CC21591E5}"/>
                  </a:ext>
                </a:extLst>
              </p:cNvPr>
              <p:cNvSpPr/>
              <p:nvPr/>
            </p:nvSpPr>
            <p:spPr>
              <a:xfrm>
                <a:off x="4875643" y="4975263"/>
                <a:ext cx="312732" cy="1507934"/>
              </a:xfrm>
              <a:custGeom>
                <a:avLst/>
                <a:gdLst>
                  <a:gd name="connsiteX0" fmla="*/ 298409 w 312732"/>
                  <a:gd name="connsiteY0" fmla="*/ 1507935 h 1507934"/>
                  <a:gd name="connsiteX1" fmla="*/ 293634 w 312732"/>
                  <a:gd name="connsiteY1" fmla="*/ 1507935 h 1507934"/>
                  <a:gd name="connsiteX2" fmla="*/ 260212 w 312732"/>
                  <a:gd name="connsiteY2" fmla="*/ 1488837 h 1507934"/>
                  <a:gd name="connsiteX3" fmla="*/ 186207 w 312732"/>
                  <a:gd name="connsiteY3" fmla="*/ 1448253 h 1507934"/>
                  <a:gd name="connsiteX4" fmla="*/ 57294 w 312732"/>
                  <a:gd name="connsiteY4" fmla="*/ 1376635 h 1507934"/>
                  <a:gd name="connsiteX5" fmla="*/ 4774 w 312732"/>
                  <a:gd name="connsiteY5" fmla="*/ 1347988 h 1507934"/>
                  <a:gd name="connsiteX6" fmla="*/ 0 w 312732"/>
                  <a:gd name="connsiteY6" fmla="*/ 1340826 h 1507934"/>
                  <a:gd name="connsiteX7" fmla="*/ 7162 w 312732"/>
                  <a:gd name="connsiteY7" fmla="*/ 999447 h 1507934"/>
                  <a:gd name="connsiteX8" fmla="*/ 11936 w 312732"/>
                  <a:gd name="connsiteY8" fmla="*/ 992285 h 1507934"/>
                  <a:gd name="connsiteX9" fmla="*/ 293634 w 312732"/>
                  <a:gd name="connsiteY9" fmla="*/ 834725 h 1507934"/>
                  <a:gd name="connsiteX10" fmla="*/ 293634 w 312732"/>
                  <a:gd name="connsiteY10" fmla="*/ 168677 h 1507934"/>
                  <a:gd name="connsiteX11" fmla="*/ 16711 w 312732"/>
                  <a:gd name="connsiteY11" fmla="*/ 15892 h 1507934"/>
                  <a:gd name="connsiteX12" fmla="*/ 14323 w 312732"/>
                  <a:gd name="connsiteY12" fmla="*/ 3955 h 1507934"/>
                  <a:gd name="connsiteX13" fmla="*/ 26260 w 312732"/>
                  <a:gd name="connsiteY13" fmla="*/ 1568 h 1507934"/>
                  <a:gd name="connsiteX14" fmla="*/ 307958 w 312732"/>
                  <a:gd name="connsiteY14" fmla="*/ 156740 h 1507934"/>
                  <a:gd name="connsiteX15" fmla="*/ 312732 w 312732"/>
                  <a:gd name="connsiteY15" fmla="*/ 163902 h 1507934"/>
                  <a:gd name="connsiteX16" fmla="*/ 312732 w 312732"/>
                  <a:gd name="connsiteY16" fmla="*/ 841887 h 1507934"/>
                  <a:gd name="connsiteX17" fmla="*/ 307958 w 312732"/>
                  <a:gd name="connsiteY17" fmla="*/ 849049 h 1507934"/>
                  <a:gd name="connsiteX18" fmla="*/ 26260 w 312732"/>
                  <a:gd name="connsiteY18" fmla="*/ 1006609 h 1507934"/>
                  <a:gd name="connsiteX19" fmla="*/ 19098 w 312732"/>
                  <a:gd name="connsiteY19" fmla="*/ 1336052 h 1507934"/>
                  <a:gd name="connsiteX20" fmla="*/ 66844 w 312732"/>
                  <a:gd name="connsiteY20" fmla="*/ 1362312 h 1507934"/>
                  <a:gd name="connsiteX21" fmla="*/ 195756 w 312732"/>
                  <a:gd name="connsiteY21" fmla="*/ 1433930 h 1507934"/>
                  <a:gd name="connsiteX22" fmla="*/ 269762 w 312732"/>
                  <a:gd name="connsiteY22" fmla="*/ 1474513 h 1507934"/>
                  <a:gd name="connsiteX23" fmla="*/ 303183 w 312732"/>
                  <a:gd name="connsiteY23" fmla="*/ 1493612 h 1507934"/>
                  <a:gd name="connsiteX24" fmla="*/ 307958 w 312732"/>
                  <a:gd name="connsiteY24" fmla="*/ 1505548 h 1507934"/>
                  <a:gd name="connsiteX25" fmla="*/ 298409 w 312732"/>
                  <a:gd name="connsiteY25" fmla="*/ 1507935 h 150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4">
                    <a:moveTo>
                      <a:pt x="298409" y="1507935"/>
                    </a:moveTo>
                    <a:cubicBezTo>
                      <a:pt x="296021" y="1507935"/>
                      <a:pt x="296021" y="1507935"/>
                      <a:pt x="293634" y="1507935"/>
                    </a:cubicBezTo>
                    <a:lnTo>
                      <a:pt x="260212" y="1488837"/>
                    </a:lnTo>
                    <a:cubicBezTo>
                      <a:pt x="236340" y="1474513"/>
                      <a:pt x="210080" y="1462577"/>
                      <a:pt x="186207" y="1448253"/>
                    </a:cubicBezTo>
                    <a:cubicBezTo>
                      <a:pt x="143236" y="1424380"/>
                      <a:pt x="100265" y="1400508"/>
                      <a:pt x="57294" y="1376635"/>
                    </a:cubicBezTo>
                    <a:lnTo>
                      <a:pt x="4774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3" y="3955"/>
                    </a:cubicBezTo>
                    <a:cubicBezTo>
                      <a:pt x="16711" y="-819"/>
                      <a:pt x="21485" y="-819"/>
                      <a:pt x="26260" y="1568"/>
                    </a:cubicBezTo>
                    <a:lnTo>
                      <a:pt x="307958" y="156740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8" y="1336052"/>
                    </a:lnTo>
                    <a:lnTo>
                      <a:pt x="66844" y="1362312"/>
                    </a:lnTo>
                    <a:cubicBezTo>
                      <a:pt x="109814" y="1386185"/>
                      <a:pt x="152785" y="1410057"/>
                      <a:pt x="195756" y="1433930"/>
                    </a:cubicBezTo>
                    <a:cubicBezTo>
                      <a:pt x="219629" y="1448253"/>
                      <a:pt x="245889" y="1460189"/>
                      <a:pt x="269762" y="1474513"/>
                    </a:cubicBezTo>
                    <a:lnTo>
                      <a:pt x="303183" y="1493612"/>
                    </a:lnTo>
                    <a:cubicBezTo>
                      <a:pt x="307958" y="1495998"/>
                      <a:pt x="310345" y="1500773"/>
                      <a:pt x="307958" y="1505548"/>
                    </a:cubicBezTo>
                    <a:cubicBezTo>
                      <a:pt x="303183" y="1507935"/>
                      <a:pt x="300796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01769781-94C5-774E-AA45-5C9140189DC4}"/>
                  </a:ext>
                </a:extLst>
              </p:cNvPr>
              <p:cNvSpPr/>
              <p:nvPr/>
            </p:nvSpPr>
            <p:spPr>
              <a:xfrm>
                <a:off x="3137711" y="2462048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4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4 w 299976"/>
                  <a:gd name="connsiteY5" fmla="*/ 158549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4" y="850857"/>
                    </a:lnTo>
                    <a:cubicBezTo>
                      <a:pt x="2387" y="848469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5"/>
                      <a:pt x="300796" y="996480"/>
                      <a:pt x="298409" y="1001255"/>
                    </a:cubicBezTo>
                    <a:cubicBezTo>
                      <a:pt x="298409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4DEF5E33-CF36-FA4A-B58E-05908CF01F16}"/>
                  </a:ext>
                </a:extLst>
              </p:cNvPr>
              <p:cNvSpPr/>
              <p:nvPr/>
            </p:nvSpPr>
            <p:spPr>
              <a:xfrm>
                <a:off x="4004289" y="2960987"/>
                <a:ext cx="319893" cy="2015844"/>
              </a:xfrm>
              <a:custGeom>
                <a:avLst/>
                <a:gdLst>
                  <a:gd name="connsiteX0" fmla="*/ 296021 w 319893"/>
                  <a:gd name="connsiteY0" fmla="*/ 2015844 h 2015844"/>
                  <a:gd name="connsiteX1" fmla="*/ 291247 w 319893"/>
                  <a:gd name="connsiteY1" fmla="*/ 2015844 h 2015844"/>
                  <a:gd name="connsiteX2" fmla="*/ 229178 w 319893"/>
                  <a:gd name="connsiteY2" fmla="*/ 1982423 h 2015844"/>
                  <a:gd name="connsiteX3" fmla="*/ 21485 w 319893"/>
                  <a:gd name="connsiteY3" fmla="*/ 1867834 h 2015844"/>
                  <a:gd name="connsiteX4" fmla="*/ 0 w 319893"/>
                  <a:gd name="connsiteY4" fmla="*/ 1829637 h 2015844"/>
                  <a:gd name="connsiteX5" fmla="*/ 2387 w 319893"/>
                  <a:gd name="connsiteY5" fmla="*/ 1705499 h 2015844"/>
                  <a:gd name="connsiteX6" fmla="*/ 4774 w 319893"/>
                  <a:gd name="connsiteY6" fmla="*/ 1617170 h 2015844"/>
                  <a:gd name="connsiteX7" fmla="*/ 7162 w 319893"/>
                  <a:gd name="connsiteY7" fmla="*/ 1493032 h 2015844"/>
                  <a:gd name="connsiteX8" fmla="*/ 4774 w 319893"/>
                  <a:gd name="connsiteY8" fmla="*/ 1371281 h 2015844"/>
                  <a:gd name="connsiteX9" fmla="*/ 4774 w 319893"/>
                  <a:gd name="connsiteY9" fmla="*/ 1290114 h 2015844"/>
                  <a:gd name="connsiteX10" fmla="*/ 4774 w 319893"/>
                  <a:gd name="connsiteY10" fmla="*/ 1211335 h 2015844"/>
                  <a:gd name="connsiteX11" fmla="*/ 4774 w 319893"/>
                  <a:gd name="connsiteY11" fmla="*/ 1175525 h 2015844"/>
                  <a:gd name="connsiteX12" fmla="*/ 9549 w 319893"/>
                  <a:gd name="connsiteY12" fmla="*/ 1168364 h 2015844"/>
                  <a:gd name="connsiteX13" fmla="*/ 291247 w 319893"/>
                  <a:gd name="connsiteY13" fmla="*/ 1010804 h 2015844"/>
                  <a:gd name="connsiteX14" fmla="*/ 11936 w 319893"/>
                  <a:gd name="connsiteY14" fmla="*/ 853244 h 2015844"/>
                  <a:gd name="connsiteX15" fmla="*/ 7162 w 319893"/>
                  <a:gd name="connsiteY15" fmla="*/ 846082 h 2015844"/>
                  <a:gd name="connsiteX16" fmla="*/ 7162 w 319893"/>
                  <a:gd name="connsiteY16" fmla="*/ 168098 h 2015844"/>
                  <a:gd name="connsiteX17" fmla="*/ 11936 w 319893"/>
                  <a:gd name="connsiteY17" fmla="*/ 160936 h 2015844"/>
                  <a:gd name="connsiteX18" fmla="*/ 47745 w 319893"/>
                  <a:gd name="connsiteY18" fmla="*/ 141838 h 2015844"/>
                  <a:gd name="connsiteX19" fmla="*/ 136074 w 319893"/>
                  <a:gd name="connsiteY19" fmla="*/ 91705 h 2015844"/>
                  <a:gd name="connsiteX20" fmla="*/ 250663 w 319893"/>
                  <a:gd name="connsiteY20" fmla="*/ 27249 h 2015844"/>
                  <a:gd name="connsiteX21" fmla="*/ 296021 w 319893"/>
                  <a:gd name="connsiteY21" fmla="*/ 989 h 2015844"/>
                  <a:gd name="connsiteX22" fmla="*/ 307958 w 319893"/>
                  <a:gd name="connsiteY22" fmla="*/ 3376 h 2015844"/>
                  <a:gd name="connsiteX23" fmla="*/ 305571 w 319893"/>
                  <a:gd name="connsiteY23" fmla="*/ 15312 h 2015844"/>
                  <a:gd name="connsiteX24" fmla="*/ 260212 w 319893"/>
                  <a:gd name="connsiteY24" fmla="*/ 41572 h 2015844"/>
                  <a:gd name="connsiteX25" fmla="*/ 145623 w 319893"/>
                  <a:gd name="connsiteY25" fmla="*/ 106029 h 2015844"/>
                  <a:gd name="connsiteX26" fmla="*/ 57294 w 319893"/>
                  <a:gd name="connsiteY26" fmla="*/ 156161 h 2015844"/>
                  <a:gd name="connsiteX27" fmla="*/ 26260 w 319893"/>
                  <a:gd name="connsiteY27" fmla="*/ 172872 h 2015844"/>
                  <a:gd name="connsiteX28" fmla="*/ 26260 w 319893"/>
                  <a:gd name="connsiteY28" fmla="*/ 838920 h 2015844"/>
                  <a:gd name="connsiteX29" fmla="*/ 315120 w 319893"/>
                  <a:gd name="connsiteY29" fmla="*/ 1001255 h 2015844"/>
                  <a:gd name="connsiteX30" fmla="*/ 319894 w 319893"/>
                  <a:gd name="connsiteY30" fmla="*/ 1008417 h 2015844"/>
                  <a:gd name="connsiteX31" fmla="*/ 315120 w 319893"/>
                  <a:gd name="connsiteY31" fmla="*/ 1015578 h 2015844"/>
                  <a:gd name="connsiteX32" fmla="*/ 23873 w 319893"/>
                  <a:gd name="connsiteY32" fmla="*/ 1177913 h 2015844"/>
                  <a:gd name="connsiteX33" fmla="*/ 23873 w 319893"/>
                  <a:gd name="connsiteY33" fmla="*/ 1208947 h 2015844"/>
                  <a:gd name="connsiteX34" fmla="*/ 23873 w 319893"/>
                  <a:gd name="connsiteY34" fmla="*/ 1287727 h 2015844"/>
                  <a:gd name="connsiteX35" fmla="*/ 23873 w 319893"/>
                  <a:gd name="connsiteY35" fmla="*/ 1368894 h 2015844"/>
                  <a:gd name="connsiteX36" fmla="*/ 26260 w 319893"/>
                  <a:gd name="connsiteY36" fmla="*/ 1493032 h 2015844"/>
                  <a:gd name="connsiteX37" fmla="*/ 23873 w 319893"/>
                  <a:gd name="connsiteY37" fmla="*/ 1617170 h 2015844"/>
                  <a:gd name="connsiteX38" fmla="*/ 21485 w 319893"/>
                  <a:gd name="connsiteY38" fmla="*/ 1705499 h 2015844"/>
                  <a:gd name="connsiteX39" fmla="*/ 19098 w 319893"/>
                  <a:gd name="connsiteY39" fmla="*/ 1829637 h 2015844"/>
                  <a:gd name="connsiteX40" fmla="*/ 31035 w 319893"/>
                  <a:gd name="connsiteY40" fmla="*/ 1851123 h 2015844"/>
                  <a:gd name="connsiteX41" fmla="*/ 238727 w 319893"/>
                  <a:gd name="connsiteY41" fmla="*/ 1965712 h 2015844"/>
                  <a:gd name="connsiteX42" fmla="*/ 300796 w 319893"/>
                  <a:gd name="connsiteY42" fmla="*/ 2001521 h 2015844"/>
                  <a:gd name="connsiteX43" fmla="*/ 303183 w 319893"/>
                  <a:gd name="connsiteY43" fmla="*/ 2013457 h 2015844"/>
                  <a:gd name="connsiteX44" fmla="*/ 296021 w 319893"/>
                  <a:gd name="connsiteY44" fmla="*/ 2015844 h 20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9893" h="2015844">
                    <a:moveTo>
                      <a:pt x="296021" y="2015844"/>
                    </a:moveTo>
                    <a:cubicBezTo>
                      <a:pt x="293634" y="2015844"/>
                      <a:pt x="293634" y="2015844"/>
                      <a:pt x="291247" y="2015844"/>
                    </a:cubicBezTo>
                    <a:lnTo>
                      <a:pt x="229178" y="1982423"/>
                    </a:lnTo>
                    <a:cubicBezTo>
                      <a:pt x="159947" y="1944226"/>
                      <a:pt x="90716" y="1906030"/>
                      <a:pt x="21485" y="1867834"/>
                    </a:cubicBezTo>
                    <a:cubicBezTo>
                      <a:pt x="7162" y="1860672"/>
                      <a:pt x="0" y="1848735"/>
                      <a:pt x="0" y="1829637"/>
                    </a:cubicBezTo>
                    <a:cubicBezTo>
                      <a:pt x="0" y="1789054"/>
                      <a:pt x="2387" y="1748470"/>
                      <a:pt x="2387" y="1705499"/>
                    </a:cubicBezTo>
                    <a:lnTo>
                      <a:pt x="4774" y="1617170"/>
                    </a:lnTo>
                    <a:cubicBezTo>
                      <a:pt x="4774" y="1576587"/>
                      <a:pt x="7162" y="1533616"/>
                      <a:pt x="7162" y="1493032"/>
                    </a:cubicBezTo>
                    <a:cubicBezTo>
                      <a:pt x="7162" y="1452449"/>
                      <a:pt x="7162" y="1411865"/>
                      <a:pt x="4774" y="1371281"/>
                    </a:cubicBezTo>
                    <a:cubicBezTo>
                      <a:pt x="4774" y="1345022"/>
                      <a:pt x="4774" y="1318762"/>
                      <a:pt x="4774" y="1290114"/>
                    </a:cubicBezTo>
                    <a:cubicBezTo>
                      <a:pt x="4774" y="1263854"/>
                      <a:pt x="4774" y="1237595"/>
                      <a:pt x="4774" y="1211335"/>
                    </a:cubicBezTo>
                    <a:lnTo>
                      <a:pt x="4774" y="1175525"/>
                    </a:lnTo>
                    <a:cubicBezTo>
                      <a:pt x="4774" y="1173138"/>
                      <a:pt x="7162" y="1168364"/>
                      <a:pt x="9549" y="1168364"/>
                    </a:cubicBezTo>
                    <a:lnTo>
                      <a:pt x="291247" y="1010804"/>
                    </a:lnTo>
                    <a:lnTo>
                      <a:pt x="11936" y="853244"/>
                    </a:lnTo>
                    <a:cubicBezTo>
                      <a:pt x="9549" y="850857"/>
                      <a:pt x="7162" y="848470"/>
                      <a:pt x="7162" y="846082"/>
                    </a:cubicBezTo>
                    <a:lnTo>
                      <a:pt x="7162" y="168098"/>
                    </a:lnTo>
                    <a:cubicBezTo>
                      <a:pt x="7162" y="165710"/>
                      <a:pt x="9549" y="160936"/>
                      <a:pt x="11936" y="160936"/>
                    </a:cubicBezTo>
                    <a:lnTo>
                      <a:pt x="47745" y="141838"/>
                    </a:lnTo>
                    <a:cubicBezTo>
                      <a:pt x="76393" y="125127"/>
                      <a:pt x="105040" y="110803"/>
                      <a:pt x="136074" y="91705"/>
                    </a:cubicBezTo>
                    <a:cubicBezTo>
                      <a:pt x="174271" y="70220"/>
                      <a:pt x="212467" y="48734"/>
                      <a:pt x="250663" y="27249"/>
                    </a:cubicBezTo>
                    <a:lnTo>
                      <a:pt x="296021" y="989"/>
                    </a:lnTo>
                    <a:cubicBezTo>
                      <a:pt x="300796" y="-1399"/>
                      <a:pt x="305571" y="989"/>
                      <a:pt x="307958" y="3376"/>
                    </a:cubicBezTo>
                    <a:cubicBezTo>
                      <a:pt x="310345" y="8151"/>
                      <a:pt x="307958" y="12925"/>
                      <a:pt x="305571" y="15312"/>
                    </a:cubicBezTo>
                    <a:lnTo>
                      <a:pt x="260212" y="41572"/>
                    </a:lnTo>
                    <a:cubicBezTo>
                      <a:pt x="222016" y="63058"/>
                      <a:pt x="183820" y="84543"/>
                      <a:pt x="145623" y="106029"/>
                    </a:cubicBezTo>
                    <a:cubicBezTo>
                      <a:pt x="116976" y="122739"/>
                      <a:pt x="85941" y="139451"/>
                      <a:pt x="57294" y="156161"/>
                    </a:cubicBezTo>
                    <a:lnTo>
                      <a:pt x="26260" y="172872"/>
                    </a:lnTo>
                    <a:lnTo>
                      <a:pt x="26260" y="838920"/>
                    </a:lnTo>
                    <a:lnTo>
                      <a:pt x="315120" y="1001255"/>
                    </a:lnTo>
                    <a:cubicBezTo>
                      <a:pt x="317507" y="1003642"/>
                      <a:pt x="319894" y="1006029"/>
                      <a:pt x="319894" y="1008417"/>
                    </a:cubicBezTo>
                    <a:cubicBezTo>
                      <a:pt x="319894" y="1010804"/>
                      <a:pt x="317507" y="1015578"/>
                      <a:pt x="315120" y="1015578"/>
                    </a:cubicBezTo>
                    <a:lnTo>
                      <a:pt x="23873" y="1177913"/>
                    </a:lnTo>
                    <a:lnTo>
                      <a:pt x="23873" y="1208947"/>
                    </a:lnTo>
                    <a:cubicBezTo>
                      <a:pt x="23873" y="1235207"/>
                      <a:pt x="23873" y="1261467"/>
                      <a:pt x="23873" y="1287727"/>
                    </a:cubicBezTo>
                    <a:cubicBezTo>
                      <a:pt x="23873" y="1313987"/>
                      <a:pt x="23873" y="1340247"/>
                      <a:pt x="23873" y="1368894"/>
                    </a:cubicBezTo>
                    <a:cubicBezTo>
                      <a:pt x="23873" y="1409478"/>
                      <a:pt x="26260" y="1450061"/>
                      <a:pt x="26260" y="1493032"/>
                    </a:cubicBezTo>
                    <a:cubicBezTo>
                      <a:pt x="26260" y="1533616"/>
                      <a:pt x="26260" y="1576587"/>
                      <a:pt x="23873" y="1617170"/>
                    </a:cubicBezTo>
                    <a:lnTo>
                      <a:pt x="21485" y="1705499"/>
                    </a:lnTo>
                    <a:cubicBezTo>
                      <a:pt x="21485" y="1746083"/>
                      <a:pt x="21485" y="1786667"/>
                      <a:pt x="19098" y="1829637"/>
                    </a:cubicBezTo>
                    <a:cubicBezTo>
                      <a:pt x="19098" y="1841573"/>
                      <a:pt x="21485" y="1846348"/>
                      <a:pt x="31035" y="1851123"/>
                    </a:cubicBezTo>
                    <a:cubicBezTo>
                      <a:pt x="100265" y="1889319"/>
                      <a:pt x="169496" y="1927515"/>
                      <a:pt x="238727" y="1965712"/>
                    </a:cubicBezTo>
                    <a:lnTo>
                      <a:pt x="300796" y="2001521"/>
                    </a:lnTo>
                    <a:cubicBezTo>
                      <a:pt x="305571" y="2003908"/>
                      <a:pt x="305571" y="2008682"/>
                      <a:pt x="303183" y="2013457"/>
                    </a:cubicBezTo>
                    <a:cubicBezTo>
                      <a:pt x="300796" y="2013457"/>
                      <a:pt x="298409" y="2015844"/>
                      <a:pt x="296021" y="201584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5" name="Freeform 454">
                <a:extLst>
                  <a:ext uri="{FF2B5EF4-FFF2-40B4-BE49-F238E27FC236}">
                    <a16:creationId xmlns:a16="http://schemas.microsoft.com/office/drawing/2014/main" id="{5CDEDC48-B437-714A-BA34-46F6DF2CDFAE}"/>
                  </a:ext>
                </a:extLst>
              </p:cNvPr>
              <p:cNvSpPr/>
              <p:nvPr/>
            </p:nvSpPr>
            <p:spPr>
              <a:xfrm>
                <a:off x="4015289" y="5980883"/>
                <a:ext cx="306507" cy="502315"/>
              </a:xfrm>
              <a:custGeom>
                <a:avLst/>
                <a:gdLst>
                  <a:gd name="connsiteX0" fmla="*/ 8098 w 306507"/>
                  <a:gd name="connsiteY0" fmla="*/ 502315 h 502315"/>
                  <a:gd name="connsiteX1" fmla="*/ 937 w 306507"/>
                  <a:gd name="connsiteY1" fmla="*/ 497541 h 502315"/>
                  <a:gd name="connsiteX2" fmla="*/ 5711 w 306507"/>
                  <a:gd name="connsiteY2" fmla="*/ 485605 h 502315"/>
                  <a:gd name="connsiteX3" fmla="*/ 39133 w 306507"/>
                  <a:gd name="connsiteY3" fmla="*/ 468894 h 502315"/>
                  <a:gd name="connsiteX4" fmla="*/ 115526 w 306507"/>
                  <a:gd name="connsiteY4" fmla="*/ 428310 h 502315"/>
                  <a:gd name="connsiteX5" fmla="*/ 244438 w 306507"/>
                  <a:gd name="connsiteY5" fmla="*/ 356692 h 502315"/>
                  <a:gd name="connsiteX6" fmla="*/ 287409 w 306507"/>
                  <a:gd name="connsiteY6" fmla="*/ 332820 h 502315"/>
                  <a:gd name="connsiteX7" fmla="*/ 287409 w 306507"/>
                  <a:gd name="connsiteY7" fmla="*/ 289848 h 502315"/>
                  <a:gd name="connsiteX8" fmla="*/ 287409 w 306507"/>
                  <a:gd name="connsiteY8" fmla="*/ 12925 h 502315"/>
                  <a:gd name="connsiteX9" fmla="*/ 289796 w 306507"/>
                  <a:gd name="connsiteY9" fmla="*/ 989 h 502315"/>
                  <a:gd name="connsiteX10" fmla="*/ 301732 w 306507"/>
                  <a:gd name="connsiteY10" fmla="*/ 3376 h 502315"/>
                  <a:gd name="connsiteX11" fmla="*/ 294571 w 306507"/>
                  <a:gd name="connsiteY11" fmla="*/ 8151 h 502315"/>
                  <a:gd name="connsiteX12" fmla="*/ 304120 w 306507"/>
                  <a:gd name="connsiteY12" fmla="*/ 5763 h 502315"/>
                  <a:gd name="connsiteX13" fmla="*/ 306507 w 306507"/>
                  <a:gd name="connsiteY13" fmla="*/ 15312 h 502315"/>
                  <a:gd name="connsiteX14" fmla="*/ 306507 w 306507"/>
                  <a:gd name="connsiteY14" fmla="*/ 292236 h 502315"/>
                  <a:gd name="connsiteX15" fmla="*/ 306507 w 306507"/>
                  <a:gd name="connsiteY15" fmla="*/ 339981 h 502315"/>
                  <a:gd name="connsiteX16" fmla="*/ 301732 w 306507"/>
                  <a:gd name="connsiteY16" fmla="*/ 347143 h 502315"/>
                  <a:gd name="connsiteX17" fmla="*/ 256374 w 306507"/>
                  <a:gd name="connsiteY17" fmla="*/ 373403 h 502315"/>
                  <a:gd name="connsiteX18" fmla="*/ 127462 w 306507"/>
                  <a:gd name="connsiteY18" fmla="*/ 445021 h 502315"/>
                  <a:gd name="connsiteX19" fmla="*/ 51069 w 306507"/>
                  <a:gd name="connsiteY19" fmla="*/ 485605 h 502315"/>
                  <a:gd name="connsiteX20" fmla="*/ 17647 w 306507"/>
                  <a:gd name="connsiteY20" fmla="*/ 502315 h 502315"/>
                  <a:gd name="connsiteX21" fmla="*/ 8098 w 306507"/>
                  <a:gd name="connsiteY21" fmla="*/ 502315 h 502315"/>
                  <a:gd name="connsiteX22" fmla="*/ 289796 w 306507"/>
                  <a:gd name="connsiteY22" fmla="*/ 337594 h 502315"/>
                  <a:gd name="connsiteX23" fmla="*/ 289796 w 306507"/>
                  <a:gd name="connsiteY23" fmla="*/ 337594 h 502315"/>
                  <a:gd name="connsiteX24" fmla="*/ 289796 w 306507"/>
                  <a:gd name="connsiteY24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6507" h="502315">
                    <a:moveTo>
                      <a:pt x="8098" y="502315"/>
                    </a:moveTo>
                    <a:cubicBezTo>
                      <a:pt x="5711" y="502315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8894"/>
                    </a:lnTo>
                    <a:cubicBezTo>
                      <a:pt x="65393" y="454570"/>
                      <a:pt x="89266" y="442633"/>
                      <a:pt x="115526" y="428310"/>
                    </a:cubicBezTo>
                    <a:cubicBezTo>
                      <a:pt x="158496" y="404438"/>
                      <a:pt x="201467" y="380565"/>
                      <a:pt x="244438" y="356692"/>
                    </a:cubicBezTo>
                    <a:lnTo>
                      <a:pt x="287409" y="332820"/>
                    </a:lnTo>
                    <a:lnTo>
                      <a:pt x="287409" y="289848"/>
                    </a:lnTo>
                    <a:cubicBezTo>
                      <a:pt x="287409" y="194358"/>
                      <a:pt x="287409" y="103642"/>
                      <a:pt x="287409" y="12925"/>
                    </a:cubicBezTo>
                    <a:cubicBezTo>
                      <a:pt x="285022" y="8151"/>
                      <a:pt x="285022" y="3376"/>
                      <a:pt x="289796" y="989"/>
                    </a:cubicBezTo>
                    <a:cubicBezTo>
                      <a:pt x="294571" y="-1399"/>
                      <a:pt x="299345" y="989"/>
                      <a:pt x="301732" y="3376"/>
                    </a:cubicBezTo>
                    <a:lnTo>
                      <a:pt x="294571" y="8151"/>
                    </a:lnTo>
                    <a:lnTo>
                      <a:pt x="304120" y="5763"/>
                    </a:lnTo>
                    <a:cubicBezTo>
                      <a:pt x="304120" y="8151"/>
                      <a:pt x="306507" y="10538"/>
                      <a:pt x="306507" y="15312"/>
                    </a:cubicBezTo>
                    <a:cubicBezTo>
                      <a:pt x="306507" y="106029"/>
                      <a:pt x="306507" y="196745"/>
                      <a:pt x="306507" y="292236"/>
                    </a:cubicBezTo>
                    <a:lnTo>
                      <a:pt x="306507" y="339981"/>
                    </a:lnTo>
                    <a:cubicBezTo>
                      <a:pt x="306507" y="342369"/>
                      <a:pt x="304120" y="347143"/>
                      <a:pt x="301732" y="347143"/>
                    </a:cubicBezTo>
                    <a:lnTo>
                      <a:pt x="256374" y="373403"/>
                    </a:lnTo>
                    <a:cubicBezTo>
                      <a:pt x="215791" y="397275"/>
                      <a:pt x="172820" y="421148"/>
                      <a:pt x="127462" y="445021"/>
                    </a:cubicBezTo>
                    <a:cubicBezTo>
                      <a:pt x="103589" y="459345"/>
                      <a:pt x="77329" y="471281"/>
                      <a:pt x="51069" y="485605"/>
                    </a:cubicBezTo>
                    <a:lnTo>
                      <a:pt x="17647" y="502315"/>
                    </a:lnTo>
                    <a:cubicBezTo>
                      <a:pt x="10486" y="502315"/>
                      <a:pt x="8098" y="502315"/>
                      <a:pt x="8098" y="502315"/>
                    </a:cubicBezTo>
                    <a:close/>
                    <a:moveTo>
                      <a:pt x="289796" y="337594"/>
                    </a:moveTo>
                    <a:lnTo>
                      <a:pt x="289796" y="337594"/>
                    </a:lnTo>
                    <a:lnTo>
                      <a:pt x="289796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255E70FE-6953-F348-8286-F96A8C730CC1}"/>
                  </a:ext>
                </a:extLst>
              </p:cNvPr>
              <p:cNvSpPr/>
              <p:nvPr/>
            </p:nvSpPr>
            <p:spPr>
              <a:xfrm>
                <a:off x="4878030" y="952714"/>
                <a:ext cx="310345" cy="1507935"/>
              </a:xfrm>
              <a:custGeom>
                <a:avLst/>
                <a:gdLst>
                  <a:gd name="connsiteX0" fmla="*/ 296022 w 310345"/>
                  <a:gd name="connsiteY0" fmla="*/ 1507935 h 1507935"/>
                  <a:gd name="connsiteX1" fmla="*/ 291247 w 310345"/>
                  <a:gd name="connsiteY1" fmla="*/ 1507935 h 1507935"/>
                  <a:gd name="connsiteX2" fmla="*/ 257825 w 310345"/>
                  <a:gd name="connsiteY2" fmla="*/ 1491224 h 1507935"/>
                  <a:gd name="connsiteX3" fmla="*/ 183820 w 310345"/>
                  <a:gd name="connsiteY3" fmla="*/ 1450641 h 1507935"/>
                  <a:gd name="connsiteX4" fmla="*/ 54907 w 310345"/>
                  <a:gd name="connsiteY4" fmla="*/ 1379023 h 1507935"/>
                  <a:gd name="connsiteX5" fmla="*/ 4775 w 310345"/>
                  <a:gd name="connsiteY5" fmla="*/ 1350375 h 1507935"/>
                  <a:gd name="connsiteX6" fmla="*/ 0 w 310345"/>
                  <a:gd name="connsiteY6" fmla="*/ 1343214 h 1507935"/>
                  <a:gd name="connsiteX7" fmla="*/ 7162 w 310345"/>
                  <a:gd name="connsiteY7" fmla="*/ 1001834 h 1507935"/>
                  <a:gd name="connsiteX8" fmla="*/ 11936 w 310345"/>
                  <a:gd name="connsiteY8" fmla="*/ 994672 h 1507935"/>
                  <a:gd name="connsiteX9" fmla="*/ 293634 w 310345"/>
                  <a:gd name="connsiteY9" fmla="*/ 837112 h 1507935"/>
                  <a:gd name="connsiteX10" fmla="*/ 293634 w 310345"/>
                  <a:gd name="connsiteY10" fmla="*/ 168677 h 1507935"/>
                  <a:gd name="connsiteX11" fmla="*/ 14324 w 310345"/>
                  <a:gd name="connsiteY11" fmla="*/ 15892 h 1507935"/>
                  <a:gd name="connsiteX12" fmla="*/ 11936 w 310345"/>
                  <a:gd name="connsiteY12" fmla="*/ 3955 h 1507935"/>
                  <a:gd name="connsiteX13" fmla="*/ 23873 w 310345"/>
                  <a:gd name="connsiteY13" fmla="*/ 1568 h 1507935"/>
                  <a:gd name="connsiteX14" fmla="*/ 305571 w 310345"/>
                  <a:gd name="connsiteY14" fmla="*/ 156741 h 1507935"/>
                  <a:gd name="connsiteX15" fmla="*/ 310345 w 310345"/>
                  <a:gd name="connsiteY15" fmla="*/ 163902 h 1507935"/>
                  <a:gd name="connsiteX16" fmla="*/ 310345 w 310345"/>
                  <a:gd name="connsiteY16" fmla="*/ 841887 h 1507935"/>
                  <a:gd name="connsiteX17" fmla="*/ 305571 w 310345"/>
                  <a:gd name="connsiteY17" fmla="*/ 849049 h 1507935"/>
                  <a:gd name="connsiteX18" fmla="*/ 23873 w 310345"/>
                  <a:gd name="connsiteY18" fmla="*/ 1006609 h 1507935"/>
                  <a:gd name="connsiteX19" fmla="*/ 16711 w 310345"/>
                  <a:gd name="connsiteY19" fmla="*/ 1336052 h 1507935"/>
                  <a:gd name="connsiteX20" fmla="*/ 62069 w 310345"/>
                  <a:gd name="connsiteY20" fmla="*/ 1362312 h 1507935"/>
                  <a:gd name="connsiteX21" fmla="*/ 190982 w 310345"/>
                  <a:gd name="connsiteY21" fmla="*/ 1433930 h 1507935"/>
                  <a:gd name="connsiteX22" fmla="*/ 264987 w 310345"/>
                  <a:gd name="connsiteY22" fmla="*/ 1474513 h 1507935"/>
                  <a:gd name="connsiteX23" fmla="*/ 298409 w 310345"/>
                  <a:gd name="connsiteY23" fmla="*/ 1491224 h 1507935"/>
                  <a:gd name="connsiteX24" fmla="*/ 303184 w 310345"/>
                  <a:gd name="connsiteY24" fmla="*/ 1503161 h 1507935"/>
                  <a:gd name="connsiteX25" fmla="*/ 296022 w 310345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0345" h="1507935">
                    <a:moveTo>
                      <a:pt x="296022" y="1507935"/>
                    </a:moveTo>
                    <a:cubicBezTo>
                      <a:pt x="293634" y="1507935"/>
                      <a:pt x="293634" y="1507935"/>
                      <a:pt x="291247" y="1507935"/>
                    </a:cubicBezTo>
                    <a:lnTo>
                      <a:pt x="257825" y="1491224"/>
                    </a:lnTo>
                    <a:cubicBezTo>
                      <a:pt x="231565" y="1476901"/>
                      <a:pt x="207693" y="1464964"/>
                      <a:pt x="183820" y="1450641"/>
                    </a:cubicBezTo>
                    <a:cubicBezTo>
                      <a:pt x="140849" y="1426768"/>
                      <a:pt x="97878" y="1402895"/>
                      <a:pt x="54907" y="1379023"/>
                    </a:cubicBezTo>
                    <a:lnTo>
                      <a:pt x="4775" y="1350375"/>
                    </a:lnTo>
                    <a:cubicBezTo>
                      <a:pt x="2387" y="1347988"/>
                      <a:pt x="0" y="1345601"/>
                      <a:pt x="0" y="1343214"/>
                    </a:cubicBezTo>
                    <a:lnTo>
                      <a:pt x="7162" y="1001834"/>
                    </a:lnTo>
                    <a:cubicBezTo>
                      <a:pt x="7162" y="999447"/>
                      <a:pt x="9549" y="994672"/>
                      <a:pt x="11936" y="994672"/>
                    </a:cubicBezTo>
                    <a:lnTo>
                      <a:pt x="293634" y="837112"/>
                    </a:lnTo>
                    <a:lnTo>
                      <a:pt x="293634" y="168677"/>
                    </a:lnTo>
                    <a:lnTo>
                      <a:pt x="14324" y="15892"/>
                    </a:lnTo>
                    <a:cubicBezTo>
                      <a:pt x="9549" y="13504"/>
                      <a:pt x="9549" y="8730"/>
                      <a:pt x="11936" y="3955"/>
                    </a:cubicBezTo>
                    <a:cubicBezTo>
                      <a:pt x="14324" y="-819"/>
                      <a:pt x="19098" y="-819"/>
                      <a:pt x="23873" y="1568"/>
                    </a:cubicBezTo>
                    <a:lnTo>
                      <a:pt x="305571" y="156741"/>
                    </a:lnTo>
                    <a:cubicBezTo>
                      <a:pt x="307958" y="159128"/>
                      <a:pt x="310345" y="161515"/>
                      <a:pt x="310345" y="163902"/>
                    </a:cubicBezTo>
                    <a:lnTo>
                      <a:pt x="310345" y="841887"/>
                    </a:lnTo>
                    <a:cubicBezTo>
                      <a:pt x="310345" y="844274"/>
                      <a:pt x="307958" y="849049"/>
                      <a:pt x="305571" y="849049"/>
                    </a:cubicBezTo>
                    <a:lnTo>
                      <a:pt x="23873" y="1006609"/>
                    </a:lnTo>
                    <a:lnTo>
                      <a:pt x="16711" y="1336052"/>
                    </a:lnTo>
                    <a:lnTo>
                      <a:pt x="62069" y="1362312"/>
                    </a:lnTo>
                    <a:cubicBezTo>
                      <a:pt x="105040" y="1386184"/>
                      <a:pt x="148011" y="1410057"/>
                      <a:pt x="190982" y="1433930"/>
                    </a:cubicBezTo>
                    <a:cubicBezTo>
                      <a:pt x="214854" y="1448254"/>
                      <a:pt x="241114" y="1460190"/>
                      <a:pt x="264987" y="1474513"/>
                    </a:cubicBezTo>
                    <a:lnTo>
                      <a:pt x="298409" y="1491224"/>
                    </a:lnTo>
                    <a:cubicBezTo>
                      <a:pt x="303184" y="1493612"/>
                      <a:pt x="305571" y="1498386"/>
                      <a:pt x="303184" y="1503161"/>
                    </a:cubicBezTo>
                    <a:cubicBezTo>
                      <a:pt x="300796" y="1507935"/>
                      <a:pt x="298409" y="1507935"/>
                      <a:pt x="296022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72CBBB76-B85C-2E4E-A730-66C4611F2208}"/>
                  </a:ext>
                </a:extLst>
              </p:cNvPr>
              <p:cNvSpPr/>
              <p:nvPr/>
            </p:nvSpPr>
            <p:spPr>
              <a:xfrm>
                <a:off x="529876" y="5980883"/>
                <a:ext cx="304119" cy="504702"/>
              </a:xfrm>
              <a:custGeom>
                <a:avLst/>
                <a:gdLst>
                  <a:gd name="connsiteX0" fmla="*/ 8098 w 304119"/>
                  <a:gd name="connsiteY0" fmla="*/ 502315 h 504702"/>
                  <a:gd name="connsiteX1" fmla="*/ 937 w 304119"/>
                  <a:gd name="connsiteY1" fmla="*/ 497541 h 504702"/>
                  <a:gd name="connsiteX2" fmla="*/ 5711 w 304119"/>
                  <a:gd name="connsiteY2" fmla="*/ 485605 h 504702"/>
                  <a:gd name="connsiteX3" fmla="*/ 39133 w 304119"/>
                  <a:gd name="connsiteY3" fmla="*/ 466506 h 504702"/>
                  <a:gd name="connsiteX4" fmla="*/ 113138 w 304119"/>
                  <a:gd name="connsiteY4" fmla="*/ 425923 h 504702"/>
                  <a:gd name="connsiteX5" fmla="*/ 242051 w 304119"/>
                  <a:gd name="connsiteY5" fmla="*/ 354305 h 504702"/>
                  <a:gd name="connsiteX6" fmla="*/ 285022 w 304119"/>
                  <a:gd name="connsiteY6" fmla="*/ 330432 h 504702"/>
                  <a:gd name="connsiteX7" fmla="*/ 285022 w 304119"/>
                  <a:gd name="connsiteY7" fmla="*/ 294623 h 504702"/>
                  <a:gd name="connsiteX8" fmla="*/ 285022 w 304119"/>
                  <a:gd name="connsiteY8" fmla="*/ 12925 h 504702"/>
                  <a:gd name="connsiteX9" fmla="*/ 287409 w 304119"/>
                  <a:gd name="connsiteY9" fmla="*/ 989 h 504702"/>
                  <a:gd name="connsiteX10" fmla="*/ 299345 w 304119"/>
                  <a:gd name="connsiteY10" fmla="*/ 3376 h 504702"/>
                  <a:gd name="connsiteX11" fmla="*/ 292183 w 304119"/>
                  <a:gd name="connsiteY11" fmla="*/ 8151 h 504702"/>
                  <a:gd name="connsiteX12" fmla="*/ 301733 w 304119"/>
                  <a:gd name="connsiteY12" fmla="*/ 5763 h 504702"/>
                  <a:gd name="connsiteX13" fmla="*/ 304120 w 304119"/>
                  <a:gd name="connsiteY13" fmla="*/ 15312 h 504702"/>
                  <a:gd name="connsiteX14" fmla="*/ 304120 w 304119"/>
                  <a:gd name="connsiteY14" fmla="*/ 297011 h 504702"/>
                  <a:gd name="connsiteX15" fmla="*/ 304120 w 304119"/>
                  <a:gd name="connsiteY15" fmla="*/ 339981 h 504702"/>
                  <a:gd name="connsiteX16" fmla="*/ 299345 w 304119"/>
                  <a:gd name="connsiteY16" fmla="*/ 347143 h 504702"/>
                  <a:gd name="connsiteX17" fmla="*/ 253987 w 304119"/>
                  <a:gd name="connsiteY17" fmla="*/ 373403 h 504702"/>
                  <a:gd name="connsiteX18" fmla="*/ 125075 w 304119"/>
                  <a:gd name="connsiteY18" fmla="*/ 445021 h 504702"/>
                  <a:gd name="connsiteX19" fmla="*/ 51069 w 304119"/>
                  <a:gd name="connsiteY19" fmla="*/ 485605 h 504702"/>
                  <a:gd name="connsiteX20" fmla="*/ 17647 w 304119"/>
                  <a:gd name="connsiteY20" fmla="*/ 504703 h 504702"/>
                  <a:gd name="connsiteX21" fmla="*/ 8098 w 304119"/>
                  <a:gd name="connsiteY21" fmla="*/ 502315 h 504702"/>
                  <a:gd name="connsiteX22" fmla="*/ 292183 w 304119"/>
                  <a:gd name="connsiteY22" fmla="*/ 337594 h 504702"/>
                  <a:gd name="connsiteX23" fmla="*/ 292183 w 304119"/>
                  <a:gd name="connsiteY23" fmla="*/ 337594 h 504702"/>
                  <a:gd name="connsiteX24" fmla="*/ 292183 w 304119"/>
                  <a:gd name="connsiteY24" fmla="*/ 337594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119" h="504702">
                    <a:moveTo>
                      <a:pt x="8098" y="502315"/>
                    </a:moveTo>
                    <a:cubicBezTo>
                      <a:pt x="5711" y="502315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6506"/>
                    </a:lnTo>
                    <a:cubicBezTo>
                      <a:pt x="63006" y="452183"/>
                      <a:pt x="89266" y="440247"/>
                      <a:pt x="113138" y="425923"/>
                    </a:cubicBezTo>
                    <a:cubicBezTo>
                      <a:pt x="156109" y="402050"/>
                      <a:pt x="199080" y="378178"/>
                      <a:pt x="242051" y="354305"/>
                    </a:cubicBezTo>
                    <a:lnTo>
                      <a:pt x="285022" y="330432"/>
                    </a:lnTo>
                    <a:lnTo>
                      <a:pt x="285022" y="294623"/>
                    </a:lnTo>
                    <a:cubicBezTo>
                      <a:pt x="285022" y="199132"/>
                      <a:pt x="285022" y="106029"/>
                      <a:pt x="285022" y="12925"/>
                    </a:cubicBezTo>
                    <a:cubicBezTo>
                      <a:pt x="282634" y="8151"/>
                      <a:pt x="282634" y="3376"/>
                      <a:pt x="287409" y="989"/>
                    </a:cubicBezTo>
                    <a:cubicBezTo>
                      <a:pt x="292183" y="-1399"/>
                      <a:pt x="296958" y="989"/>
                      <a:pt x="299345" y="3376"/>
                    </a:cubicBezTo>
                    <a:lnTo>
                      <a:pt x="292183" y="8151"/>
                    </a:lnTo>
                    <a:lnTo>
                      <a:pt x="301733" y="5763"/>
                    </a:lnTo>
                    <a:cubicBezTo>
                      <a:pt x="301733" y="8151"/>
                      <a:pt x="304120" y="10538"/>
                      <a:pt x="304120" y="15312"/>
                    </a:cubicBezTo>
                    <a:cubicBezTo>
                      <a:pt x="304120" y="108416"/>
                      <a:pt x="304120" y="201520"/>
                      <a:pt x="304120" y="297011"/>
                    </a:cubicBezTo>
                    <a:lnTo>
                      <a:pt x="304120" y="339981"/>
                    </a:lnTo>
                    <a:cubicBezTo>
                      <a:pt x="304120" y="342369"/>
                      <a:pt x="301733" y="347143"/>
                      <a:pt x="299345" y="347143"/>
                    </a:cubicBezTo>
                    <a:lnTo>
                      <a:pt x="253987" y="373403"/>
                    </a:lnTo>
                    <a:cubicBezTo>
                      <a:pt x="213404" y="397275"/>
                      <a:pt x="170433" y="421148"/>
                      <a:pt x="125075" y="445021"/>
                    </a:cubicBezTo>
                    <a:cubicBezTo>
                      <a:pt x="101202" y="459345"/>
                      <a:pt x="74942" y="471281"/>
                      <a:pt x="51069" y="485605"/>
                    </a:cubicBezTo>
                    <a:lnTo>
                      <a:pt x="17647" y="504703"/>
                    </a:lnTo>
                    <a:cubicBezTo>
                      <a:pt x="10486" y="502315"/>
                      <a:pt x="10486" y="502315"/>
                      <a:pt x="8098" y="502315"/>
                    </a:cubicBezTo>
                    <a:close/>
                    <a:moveTo>
                      <a:pt x="292183" y="337594"/>
                    </a:moveTo>
                    <a:lnTo>
                      <a:pt x="292183" y="337594"/>
                    </a:lnTo>
                    <a:lnTo>
                      <a:pt x="292183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4973C2AA-BB1B-5D49-9FD0-AD60DB72053F}"/>
                  </a:ext>
                </a:extLst>
              </p:cNvPr>
              <p:cNvSpPr/>
              <p:nvPr/>
            </p:nvSpPr>
            <p:spPr>
              <a:xfrm>
                <a:off x="4017045" y="1454041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0604D13C-D826-F843-9CD5-13C87F5F3AC7}"/>
                  </a:ext>
                </a:extLst>
              </p:cNvPr>
              <p:cNvSpPr/>
              <p:nvPr/>
            </p:nvSpPr>
            <p:spPr>
              <a:xfrm>
                <a:off x="4004289" y="950906"/>
                <a:ext cx="317506" cy="2013457"/>
              </a:xfrm>
              <a:custGeom>
                <a:avLst/>
                <a:gdLst>
                  <a:gd name="connsiteX0" fmla="*/ 296021 w 317506"/>
                  <a:gd name="connsiteY0" fmla="*/ 2013457 h 2013457"/>
                  <a:gd name="connsiteX1" fmla="*/ 291247 w 317506"/>
                  <a:gd name="connsiteY1" fmla="*/ 2013457 h 2013457"/>
                  <a:gd name="connsiteX2" fmla="*/ 222016 w 317506"/>
                  <a:gd name="connsiteY2" fmla="*/ 1975261 h 2013457"/>
                  <a:gd name="connsiteX3" fmla="*/ 21485 w 317506"/>
                  <a:gd name="connsiteY3" fmla="*/ 1863059 h 2013457"/>
                  <a:gd name="connsiteX4" fmla="*/ 0 w 317506"/>
                  <a:gd name="connsiteY4" fmla="*/ 1822476 h 2013457"/>
                  <a:gd name="connsiteX5" fmla="*/ 2387 w 317506"/>
                  <a:gd name="connsiteY5" fmla="*/ 1777117 h 2013457"/>
                  <a:gd name="connsiteX6" fmla="*/ 4774 w 317506"/>
                  <a:gd name="connsiteY6" fmla="*/ 1621945 h 2013457"/>
                  <a:gd name="connsiteX7" fmla="*/ 2387 w 317506"/>
                  <a:gd name="connsiteY7" fmla="*/ 1395154 h 2013457"/>
                  <a:gd name="connsiteX8" fmla="*/ 0 w 317506"/>
                  <a:gd name="connsiteY8" fmla="*/ 1273404 h 2013457"/>
                  <a:gd name="connsiteX9" fmla="*/ 0 w 317506"/>
                  <a:gd name="connsiteY9" fmla="*/ 1204173 h 2013457"/>
                  <a:gd name="connsiteX10" fmla="*/ 0 w 317506"/>
                  <a:gd name="connsiteY10" fmla="*/ 1173138 h 2013457"/>
                  <a:gd name="connsiteX11" fmla="*/ 4774 w 317506"/>
                  <a:gd name="connsiteY11" fmla="*/ 1165976 h 2013457"/>
                  <a:gd name="connsiteX12" fmla="*/ 288859 w 317506"/>
                  <a:gd name="connsiteY12" fmla="*/ 1006029 h 2013457"/>
                  <a:gd name="connsiteX13" fmla="*/ 9549 w 317506"/>
                  <a:gd name="connsiteY13" fmla="*/ 848470 h 2013457"/>
                  <a:gd name="connsiteX14" fmla="*/ 4774 w 317506"/>
                  <a:gd name="connsiteY14" fmla="*/ 841308 h 2013457"/>
                  <a:gd name="connsiteX15" fmla="*/ 4774 w 317506"/>
                  <a:gd name="connsiteY15" fmla="*/ 165710 h 2013457"/>
                  <a:gd name="connsiteX16" fmla="*/ 9549 w 317506"/>
                  <a:gd name="connsiteY16" fmla="*/ 158549 h 2013457"/>
                  <a:gd name="connsiteX17" fmla="*/ 45358 w 317506"/>
                  <a:gd name="connsiteY17" fmla="*/ 139451 h 2013457"/>
                  <a:gd name="connsiteX18" fmla="*/ 131300 w 317506"/>
                  <a:gd name="connsiteY18" fmla="*/ 91705 h 2013457"/>
                  <a:gd name="connsiteX19" fmla="*/ 238727 w 317506"/>
                  <a:gd name="connsiteY19" fmla="*/ 29636 h 2013457"/>
                  <a:gd name="connsiteX20" fmla="*/ 288859 w 317506"/>
                  <a:gd name="connsiteY20" fmla="*/ 989 h 2013457"/>
                  <a:gd name="connsiteX21" fmla="*/ 300796 w 317506"/>
                  <a:gd name="connsiteY21" fmla="*/ 3376 h 2013457"/>
                  <a:gd name="connsiteX22" fmla="*/ 298409 w 317506"/>
                  <a:gd name="connsiteY22" fmla="*/ 15312 h 2013457"/>
                  <a:gd name="connsiteX23" fmla="*/ 248276 w 317506"/>
                  <a:gd name="connsiteY23" fmla="*/ 43960 h 2013457"/>
                  <a:gd name="connsiteX24" fmla="*/ 140849 w 317506"/>
                  <a:gd name="connsiteY24" fmla="*/ 106029 h 2013457"/>
                  <a:gd name="connsiteX25" fmla="*/ 54907 w 317506"/>
                  <a:gd name="connsiteY25" fmla="*/ 153774 h 2013457"/>
                  <a:gd name="connsiteX26" fmla="*/ 23873 w 317506"/>
                  <a:gd name="connsiteY26" fmla="*/ 170485 h 2013457"/>
                  <a:gd name="connsiteX27" fmla="*/ 23873 w 317506"/>
                  <a:gd name="connsiteY27" fmla="*/ 836533 h 2013457"/>
                  <a:gd name="connsiteX28" fmla="*/ 312732 w 317506"/>
                  <a:gd name="connsiteY28" fmla="*/ 998868 h 2013457"/>
                  <a:gd name="connsiteX29" fmla="*/ 317507 w 317506"/>
                  <a:gd name="connsiteY29" fmla="*/ 1006029 h 2013457"/>
                  <a:gd name="connsiteX30" fmla="*/ 312732 w 317506"/>
                  <a:gd name="connsiteY30" fmla="*/ 1013191 h 2013457"/>
                  <a:gd name="connsiteX31" fmla="*/ 19098 w 317506"/>
                  <a:gd name="connsiteY31" fmla="*/ 1177913 h 2013457"/>
                  <a:gd name="connsiteX32" fmla="*/ 19098 w 317506"/>
                  <a:gd name="connsiteY32" fmla="*/ 1204173 h 2013457"/>
                  <a:gd name="connsiteX33" fmla="*/ 19098 w 317506"/>
                  <a:gd name="connsiteY33" fmla="*/ 1273404 h 2013457"/>
                  <a:gd name="connsiteX34" fmla="*/ 21485 w 317506"/>
                  <a:gd name="connsiteY34" fmla="*/ 1395154 h 2013457"/>
                  <a:gd name="connsiteX35" fmla="*/ 23873 w 317506"/>
                  <a:gd name="connsiteY35" fmla="*/ 1621945 h 2013457"/>
                  <a:gd name="connsiteX36" fmla="*/ 21485 w 317506"/>
                  <a:gd name="connsiteY36" fmla="*/ 1777117 h 2013457"/>
                  <a:gd name="connsiteX37" fmla="*/ 19098 w 317506"/>
                  <a:gd name="connsiteY37" fmla="*/ 1822476 h 2013457"/>
                  <a:gd name="connsiteX38" fmla="*/ 31035 w 317506"/>
                  <a:gd name="connsiteY38" fmla="*/ 1846348 h 2013457"/>
                  <a:gd name="connsiteX39" fmla="*/ 231565 w 317506"/>
                  <a:gd name="connsiteY39" fmla="*/ 1958550 h 2013457"/>
                  <a:gd name="connsiteX40" fmla="*/ 300796 w 317506"/>
                  <a:gd name="connsiteY40" fmla="*/ 1996746 h 2013457"/>
                  <a:gd name="connsiteX41" fmla="*/ 303183 w 317506"/>
                  <a:gd name="connsiteY41" fmla="*/ 2008682 h 2013457"/>
                  <a:gd name="connsiteX42" fmla="*/ 296021 w 317506"/>
                  <a:gd name="connsiteY42" fmla="*/ 2013457 h 201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7506" h="2013457">
                    <a:moveTo>
                      <a:pt x="296021" y="2013457"/>
                    </a:moveTo>
                    <a:cubicBezTo>
                      <a:pt x="293634" y="2013457"/>
                      <a:pt x="293634" y="2013457"/>
                      <a:pt x="291247" y="2013457"/>
                    </a:cubicBezTo>
                    <a:lnTo>
                      <a:pt x="222016" y="1975261"/>
                    </a:lnTo>
                    <a:cubicBezTo>
                      <a:pt x="155173" y="1937064"/>
                      <a:pt x="88329" y="1901255"/>
                      <a:pt x="21485" y="1863059"/>
                    </a:cubicBezTo>
                    <a:cubicBezTo>
                      <a:pt x="2387" y="1853510"/>
                      <a:pt x="0" y="1836799"/>
                      <a:pt x="0" y="1822476"/>
                    </a:cubicBezTo>
                    <a:lnTo>
                      <a:pt x="2387" y="1777117"/>
                    </a:lnTo>
                    <a:cubicBezTo>
                      <a:pt x="4774" y="1726985"/>
                      <a:pt x="7162" y="1674465"/>
                      <a:pt x="4774" y="1621945"/>
                    </a:cubicBezTo>
                    <a:cubicBezTo>
                      <a:pt x="4774" y="1545552"/>
                      <a:pt x="2387" y="1469160"/>
                      <a:pt x="2387" y="1395154"/>
                    </a:cubicBezTo>
                    <a:cubicBezTo>
                      <a:pt x="2387" y="1354571"/>
                      <a:pt x="0" y="1313987"/>
                      <a:pt x="0" y="1273404"/>
                    </a:cubicBezTo>
                    <a:cubicBezTo>
                      <a:pt x="0" y="1249531"/>
                      <a:pt x="0" y="1228045"/>
                      <a:pt x="0" y="1204173"/>
                    </a:cubicBezTo>
                    <a:lnTo>
                      <a:pt x="0" y="1173138"/>
                    </a:lnTo>
                    <a:cubicBezTo>
                      <a:pt x="0" y="1170751"/>
                      <a:pt x="2387" y="1165976"/>
                      <a:pt x="4774" y="1165976"/>
                    </a:cubicBezTo>
                    <a:lnTo>
                      <a:pt x="288859" y="1006029"/>
                    </a:lnTo>
                    <a:lnTo>
                      <a:pt x="9549" y="848470"/>
                    </a:lnTo>
                    <a:cubicBezTo>
                      <a:pt x="7162" y="846082"/>
                      <a:pt x="4774" y="843695"/>
                      <a:pt x="4774" y="841308"/>
                    </a:cubicBezTo>
                    <a:lnTo>
                      <a:pt x="4774" y="165710"/>
                    </a:lnTo>
                    <a:cubicBezTo>
                      <a:pt x="4774" y="163323"/>
                      <a:pt x="7162" y="158549"/>
                      <a:pt x="9549" y="158549"/>
                    </a:cubicBezTo>
                    <a:lnTo>
                      <a:pt x="45358" y="139451"/>
                    </a:lnTo>
                    <a:cubicBezTo>
                      <a:pt x="74005" y="125127"/>
                      <a:pt x="102653" y="108416"/>
                      <a:pt x="131300" y="91705"/>
                    </a:cubicBezTo>
                    <a:cubicBezTo>
                      <a:pt x="167109" y="72607"/>
                      <a:pt x="202918" y="51122"/>
                      <a:pt x="238727" y="29636"/>
                    </a:cubicBezTo>
                    <a:lnTo>
                      <a:pt x="288859" y="989"/>
                    </a:lnTo>
                    <a:cubicBezTo>
                      <a:pt x="293634" y="-1398"/>
                      <a:pt x="298409" y="989"/>
                      <a:pt x="300796" y="3376"/>
                    </a:cubicBezTo>
                    <a:cubicBezTo>
                      <a:pt x="303183" y="8151"/>
                      <a:pt x="300796" y="12925"/>
                      <a:pt x="298409" y="15312"/>
                    </a:cubicBezTo>
                    <a:lnTo>
                      <a:pt x="248276" y="43960"/>
                    </a:lnTo>
                    <a:cubicBezTo>
                      <a:pt x="212467" y="65445"/>
                      <a:pt x="176658" y="84543"/>
                      <a:pt x="140849" y="106029"/>
                    </a:cubicBezTo>
                    <a:cubicBezTo>
                      <a:pt x="112202" y="122740"/>
                      <a:pt x="81167" y="139451"/>
                      <a:pt x="54907" y="153774"/>
                    </a:cubicBezTo>
                    <a:lnTo>
                      <a:pt x="23873" y="170485"/>
                    </a:lnTo>
                    <a:lnTo>
                      <a:pt x="23873" y="836533"/>
                    </a:lnTo>
                    <a:lnTo>
                      <a:pt x="312732" y="998868"/>
                    </a:lnTo>
                    <a:cubicBezTo>
                      <a:pt x="315120" y="1001255"/>
                      <a:pt x="317507" y="1003642"/>
                      <a:pt x="317507" y="1006029"/>
                    </a:cubicBezTo>
                    <a:cubicBezTo>
                      <a:pt x="317507" y="1008417"/>
                      <a:pt x="315120" y="1013191"/>
                      <a:pt x="312732" y="1013191"/>
                    </a:cubicBezTo>
                    <a:lnTo>
                      <a:pt x="19098" y="1177913"/>
                    </a:lnTo>
                    <a:lnTo>
                      <a:pt x="19098" y="1204173"/>
                    </a:lnTo>
                    <a:cubicBezTo>
                      <a:pt x="19098" y="1228045"/>
                      <a:pt x="19098" y="1249531"/>
                      <a:pt x="19098" y="1273404"/>
                    </a:cubicBezTo>
                    <a:cubicBezTo>
                      <a:pt x="19098" y="1313987"/>
                      <a:pt x="21485" y="1354571"/>
                      <a:pt x="21485" y="1395154"/>
                    </a:cubicBezTo>
                    <a:cubicBezTo>
                      <a:pt x="23873" y="1469160"/>
                      <a:pt x="23873" y="1547940"/>
                      <a:pt x="23873" y="1621945"/>
                    </a:cubicBezTo>
                    <a:cubicBezTo>
                      <a:pt x="23873" y="1674465"/>
                      <a:pt x="21485" y="1726985"/>
                      <a:pt x="21485" y="1777117"/>
                    </a:cubicBezTo>
                    <a:lnTo>
                      <a:pt x="19098" y="1822476"/>
                    </a:lnTo>
                    <a:cubicBezTo>
                      <a:pt x="19098" y="1836799"/>
                      <a:pt x="21485" y="1841574"/>
                      <a:pt x="31035" y="1846348"/>
                    </a:cubicBezTo>
                    <a:cubicBezTo>
                      <a:pt x="97878" y="1882157"/>
                      <a:pt x="164721" y="1920354"/>
                      <a:pt x="231565" y="1958550"/>
                    </a:cubicBezTo>
                    <a:lnTo>
                      <a:pt x="300796" y="1996746"/>
                    </a:lnTo>
                    <a:cubicBezTo>
                      <a:pt x="305571" y="1999134"/>
                      <a:pt x="305571" y="2003908"/>
                      <a:pt x="303183" y="2008682"/>
                    </a:cubicBezTo>
                    <a:cubicBezTo>
                      <a:pt x="300796" y="2013457"/>
                      <a:pt x="298409" y="2013457"/>
                      <a:pt x="296021" y="201345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98C15F25-F77F-F847-B3DE-37FD57228A9B}"/>
                  </a:ext>
                </a:extLst>
              </p:cNvPr>
              <p:cNvSpPr/>
              <p:nvPr/>
            </p:nvSpPr>
            <p:spPr>
              <a:xfrm>
                <a:off x="3130549" y="952714"/>
                <a:ext cx="315119" cy="1507935"/>
              </a:xfrm>
              <a:custGeom>
                <a:avLst/>
                <a:gdLst>
                  <a:gd name="connsiteX0" fmla="*/ 300796 w 315119"/>
                  <a:gd name="connsiteY0" fmla="*/ 1507935 h 1507935"/>
                  <a:gd name="connsiteX1" fmla="*/ 296022 w 315119"/>
                  <a:gd name="connsiteY1" fmla="*/ 1507935 h 1507935"/>
                  <a:gd name="connsiteX2" fmla="*/ 262600 w 315119"/>
                  <a:gd name="connsiteY2" fmla="*/ 1491224 h 1507935"/>
                  <a:gd name="connsiteX3" fmla="*/ 186207 w 315119"/>
                  <a:gd name="connsiteY3" fmla="*/ 1450641 h 1507935"/>
                  <a:gd name="connsiteX4" fmla="*/ 57295 w 315119"/>
                  <a:gd name="connsiteY4" fmla="*/ 1379023 h 1507935"/>
                  <a:gd name="connsiteX5" fmla="*/ 4774 w 315119"/>
                  <a:gd name="connsiteY5" fmla="*/ 1350375 h 1507935"/>
                  <a:gd name="connsiteX6" fmla="*/ 0 w 315119"/>
                  <a:gd name="connsiteY6" fmla="*/ 1343214 h 1507935"/>
                  <a:gd name="connsiteX7" fmla="*/ 7162 w 315119"/>
                  <a:gd name="connsiteY7" fmla="*/ 1001834 h 1507935"/>
                  <a:gd name="connsiteX8" fmla="*/ 11936 w 315119"/>
                  <a:gd name="connsiteY8" fmla="*/ 994672 h 1507935"/>
                  <a:gd name="connsiteX9" fmla="*/ 293634 w 315119"/>
                  <a:gd name="connsiteY9" fmla="*/ 837112 h 1507935"/>
                  <a:gd name="connsiteX10" fmla="*/ 293634 w 315119"/>
                  <a:gd name="connsiteY10" fmla="*/ 168677 h 1507935"/>
                  <a:gd name="connsiteX11" fmla="*/ 19098 w 315119"/>
                  <a:gd name="connsiteY11" fmla="*/ 15892 h 1507935"/>
                  <a:gd name="connsiteX12" fmla="*/ 16711 w 315119"/>
                  <a:gd name="connsiteY12" fmla="*/ 3955 h 1507935"/>
                  <a:gd name="connsiteX13" fmla="*/ 28647 w 315119"/>
                  <a:gd name="connsiteY13" fmla="*/ 1568 h 1507935"/>
                  <a:gd name="connsiteX14" fmla="*/ 310345 w 315119"/>
                  <a:gd name="connsiteY14" fmla="*/ 156741 h 1507935"/>
                  <a:gd name="connsiteX15" fmla="*/ 315120 w 315119"/>
                  <a:gd name="connsiteY15" fmla="*/ 163902 h 1507935"/>
                  <a:gd name="connsiteX16" fmla="*/ 315120 w 315119"/>
                  <a:gd name="connsiteY16" fmla="*/ 841887 h 1507935"/>
                  <a:gd name="connsiteX17" fmla="*/ 310345 w 315119"/>
                  <a:gd name="connsiteY17" fmla="*/ 849049 h 1507935"/>
                  <a:gd name="connsiteX18" fmla="*/ 28647 w 315119"/>
                  <a:gd name="connsiteY18" fmla="*/ 1006609 h 1507935"/>
                  <a:gd name="connsiteX19" fmla="*/ 21486 w 315119"/>
                  <a:gd name="connsiteY19" fmla="*/ 1336052 h 1507935"/>
                  <a:gd name="connsiteX20" fmla="*/ 69231 w 315119"/>
                  <a:gd name="connsiteY20" fmla="*/ 1362312 h 1507935"/>
                  <a:gd name="connsiteX21" fmla="*/ 198143 w 315119"/>
                  <a:gd name="connsiteY21" fmla="*/ 1433930 h 1507935"/>
                  <a:gd name="connsiteX22" fmla="*/ 274536 w 315119"/>
                  <a:gd name="connsiteY22" fmla="*/ 1474513 h 1507935"/>
                  <a:gd name="connsiteX23" fmla="*/ 307958 w 315119"/>
                  <a:gd name="connsiteY23" fmla="*/ 1491224 h 1507935"/>
                  <a:gd name="connsiteX24" fmla="*/ 312732 w 315119"/>
                  <a:gd name="connsiteY24" fmla="*/ 1503161 h 1507935"/>
                  <a:gd name="connsiteX25" fmla="*/ 300796 w 315119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119" h="1507935">
                    <a:moveTo>
                      <a:pt x="300796" y="1507935"/>
                    </a:moveTo>
                    <a:cubicBezTo>
                      <a:pt x="298409" y="1507935"/>
                      <a:pt x="298409" y="1507935"/>
                      <a:pt x="296022" y="1507935"/>
                    </a:cubicBezTo>
                    <a:lnTo>
                      <a:pt x="262600" y="1491224"/>
                    </a:lnTo>
                    <a:cubicBezTo>
                      <a:pt x="236340" y="1476901"/>
                      <a:pt x="212467" y="1464964"/>
                      <a:pt x="186207" y="1450641"/>
                    </a:cubicBezTo>
                    <a:cubicBezTo>
                      <a:pt x="143236" y="1426768"/>
                      <a:pt x="100265" y="1402895"/>
                      <a:pt x="57295" y="1379023"/>
                    </a:cubicBezTo>
                    <a:lnTo>
                      <a:pt x="4774" y="1350375"/>
                    </a:lnTo>
                    <a:cubicBezTo>
                      <a:pt x="2387" y="1347988"/>
                      <a:pt x="0" y="1345601"/>
                      <a:pt x="0" y="1343214"/>
                    </a:cubicBezTo>
                    <a:lnTo>
                      <a:pt x="7162" y="1001834"/>
                    </a:lnTo>
                    <a:cubicBezTo>
                      <a:pt x="7162" y="999447"/>
                      <a:pt x="9549" y="994672"/>
                      <a:pt x="11936" y="994672"/>
                    </a:cubicBezTo>
                    <a:lnTo>
                      <a:pt x="293634" y="837112"/>
                    </a:lnTo>
                    <a:lnTo>
                      <a:pt x="293634" y="168677"/>
                    </a:lnTo>
                    <a:lnTo>
                      <a:pt x="19098" y="15892"/>
                    </a:lnTo>
                    <a:cubicBezTo>
                      <a:pt x="14324" y="13504"/>
                      <a:pt x="14324" y="8730"/>
                      <a:pt x="16711" y="3955"/>
                    </a:cubicBezTo>
                    <a:cubicBezTo>
                      <a:pt x="19098" y="-819"/>
                      <a:pt x="23873" y="-819"/>
                      <a:pt x="28647" y="1568"/>
                    </a:cubicBezTo>
                    <a:lnTo>
                      <a:pt x="310345" y="156741"/>
                    </a:lnTo>
                    <a:cubicBezTo>
                      <a:pt x="312732" y="159128"/>
                      <a:pt x="315120" y="161515"/>
                      <a:pt x="315120" y="163902"/>
                    </a:cubicBezTo>
                    <a:lnTo>
                      <a:pt x="315120" y="841887"/>
                    </a:lnTo>
                    <a:cubicBezTo>
                      <a:pt x="315120" y="844274"/>
                      <a:pt x="312732" y="849049"/>
                      <a:pt x="310345" y="849049"/>
                    </a:cubicBezTo>
                    <a:lnTo>
                      <a:pt x="28647" y="1006609"/>
                    </a:lnTo>
                    <a:lnTo>
                      <a:pt x="21486" y="1336052"/>
                    </a:lnTo>
                    <a:lnTo>
                      <a:pt x="69231" y="1362312"/>
                    </a:lnTo>
                    <a:cubicBezTo>
                      <a:pt x="112202" y="1386184"/>
                      <a:pt x="155173" y="1410057"/>
                      <a:pt x="198143" y="1433930"/>
                    </a:cubicBezTo>
                    <a:cubicBezTo>
                      <a:pt x="224404" y="1448254"/>
                      <a:pt x="248276" y="1460190"/>
                      <a:pt x="274536" y="1474513"/>
                    </a:cubicBezTo>
                    <a:lnTo>
                      <a:pt x="307958" y="1491224"/>
                    </a:lnTo>
                    <a:cubicBezTo>
                      <a:pt x="312732" y="1493612"/>
                      <a:pt x="315120" y="1498386"/>
                      <a:pt x="312732" y="1503161"/>
                    </a:cubicBezTo>
                    <a:cubicBezTo>
                      <a:pt x="307958" y="1507935"/>
                      <a:pt x="303183" y="1507935"/>
                      <a:pt x="300796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2B7A81B7-5531-BF40-B7AE-6DB4BE2D7524}"/>
                  </a:ext>
                </a:extLst>
              </p:cNvPr>
              <p:cNvSpPr/>
              <p:nvPr/>
            </p:nvSpPr>
            <p:spPr>
              <a:xfrm>
                <a:off x="1392617" y="952714"/>
                <a:ext cx="310345" cy="1507935"/>
              </a:xfrm>
              <a:custGeom>
                <a:avLst/>
                <a:gdLst>
                  <a:gd name="connsiteX0" fmla="*/ 296021 w 310345"/>
                  <a:gd name="connsiteY0" fmla="*/ 1507935 h 1507935"/>
                  <a:gd name="connsiteX1" fmla="*/ 291247 w 310345"/>
                  <a:gd name="connsiteY1" fmla="*/ 1507935 h 1507935"/>
                  <a:gd name="connsiteX2" fmla="*/ 257825 w 310345"/>
                  <a:gd name="connsiteY2" fmla="*/ 1491224 h 1507935"/>
                  <a:gd name="connsiteX3" fmla="*/ 183820 w 310345"/>
                  <a:gd name="connsiteY3" fmla="*/ 1450641 h 1507935"/>
                  <a:gd name="connsiteX4" fmla="*/ 52520 w 310345"/>
                  <a:gd name="connsiteY4" fmla="*/ 1376635 h 1507935"/>
                  <a:gd name="connsiteX5" fmla="*/ 4774 w 310345"/>
                  <a:gd name="connsiteY5" fmla="*/ 1350375 h 1507935"/>
                  <a:gd name="connsiteX6" fmla="*/ 0 w 310345"/>
                  <a:gd name="connsiteY6" fmla="*/ 1343214 h 1507935"/>
                  <a:gd name="connsiteX7" fmla="*/ 7162 w 310345"/>
                  <a:gd name="connsiteY7" fmla="*/ 1001834 h 1507935"/>
                  <a:gd name="connsiteX8" fmla="*/ 11936 w 310345"/>
                  <a:gd name="connsiteY8" fmla="*/ 994672 h 1507935"/>
                  <a:gd name="connsiteX9" fmla="*/ 293634 w 310345"/>
                  <a:gd name="connsiteY9" fmla="*/ 837112 h 1507935"/>
                  <a:gd name="connsiteX10" fmla="*/ 293634 w 310345"/>
                  <a:gd name="connsiteY10" fmla="*/ 168677 h 1507935"/>
                  <a:gd name="connsiteX11" fmla="*/ 14324 w 310345"/>
                  <a:gd name="connsiteY11" fmla="*/ 15892 h 1507935"/>
                  <a:gd name="connsiteX12" fmla="*/ 11936 w 310345"/>
                  <a:gd name="connsiteY12" fmla="*/ 3955 h 1507935"/>
                  <a:gd name="connsiteX13" fmla="*/ 23873 w 310345"/>
                  <a:gd name="connsiteY13" fmla="*/ 1568 h 1507935"/>
                  <a:gd name="connsiteX14" fmla="*/ 305570 w 310345"/>
                  <a:gd name="connsiteY14" fmla="*/ 156741 h 1507935"/>
                  <a:gd name="connsiteX15" fmla="*/ 310345 w 310345"/>
                  <a:gd name="connsiteY15" fmla="*/ 163902 h 1507935"/>
                  <a:gd name="connsiteX16" fmla="*/ 310345 w 310345"/>
                  <a:gd name="connsiteY16" fmla="*/ 841887 h 1507935"/>
                  <a:gd name="connsiteX17" fmla="*/ 305570 w 310345"/>
                  <a:gd name="connsiteY17" fmla="*/ 849049 h 1507935"/>
                  <a:gd name="connsiteX18" fmla="*/ 23873 w 310345"/>
                  <a:gd name="connsiteY18" fmla="*/ 1006609 h 1507935"/>
                  <a:gd name="connsiteX19" fmla="*/ 16711 w 310345"/>
                  <a:gd name="connsiteY19" fmla="*/ 1336052 h 1507935"/>
                  <a:gd name="connsiteX20" fmla="*/ 59682 w 310345"/>
                  <a:gd name="connsiteY20" fmla="*/ 1359924 h 1507935"/>
                  <a:gd name="connsiteX21" fmla="*/ 190982 w 310345"/>
                  <a:gd name="connsiteY21" fmla="*/ 1433930 h 1507935"/>
                  <a:gd name="connsiteX22" fmla="*/ 264987 w 310345"/>
                  <a:gd name="connsiteY22" fmla="*/ 1474513 h 1507935"/>
                  <a:gd name="connsiteX23" fmla="*/ 298409 w 310345"/>
                  <a:gd name="connsiteY23" fmla="*/ 1491224 h 1507935"/>
                  <a:gd name="connsiteX24" fmla="*/ 303183 w 310345"/>
                  <a:gd name="connsiteY24" fmla="*/ 1503161 h 1507935"/>
                  <a:gd name="connsiteX25" fmla="*/ 296021 w 310345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0345" h="1507935">
                    <a:moveTo>
                      <a:pt x="296021" y="1507935"/>
                    </a:moveTo>
                    <a:cubicBezTo>
                      <a:pt x="293634" y="1507935"/>
                      <a:pt x="293634" y="1507935"/>
                      <a:pt x="291247" y="1507935"/>
                    </a:cubicBezTo>
                    <a:lnTo>
                      <a:pt x="257825" y="1491224"/>
                    </a:lnTo>
                    <a:cubicBezTo>
                      <a:pt x="231565" y="1476901"/>
                      <a:pt x="207692" y="1464964"/>
                      <a:pt x="183820" y="1450641"/>
                    </a:cubicBezTo>
                    <a:cubicBezTo>
                      <a:pt x="140849" y="1426768"/>
                      <a:pt x="95491" y="1400508"/>
                      <a:pt x="52520" y="1376635"/>
                    </a:cubicBezTo>
                    <a:lnTo>
                      <a:pt x="4774" y="1350375"/>
                    </a:lnTo>
                    <a:cubicBezTo>
                      <a:pt x="2387" y="1347988"/>
                      <a:pt x="0" y="1345601"/>
                      <a:pt x="0" y="1343214"/>
                    </a:cubicBezTo>
                    <a:lnTo>
                      <a:pt x="7162" y="1001834"/>
                    </a:lnTo>
                    <a:cubicBezTo>
                      <a:pt x="7162" y="999447"/>
                      <a:pt x="9549" y="994672"/>
                      <a:pt x="11936" y="994672"/>
                    </a:cubicBezTo>
                    <a:lnTo>
                      <a:pt x="293634" y="837112"/>
                    </a:lnTo>
                    <a:lnTo>
                      <a:pt x="293634" y="168677"/>
                    </a:lnTo>
                    <a:lnTo>
                      <a:pt x="14324" y="15892"/>
                    </a:lnTo>
                    <a:cubicBezTo>
                      <a:pt x="9549" y="13504"/>
                      <a:pt x="9549" y="8730"/>
                      <a:pt x="11936" y="3955"/>
                    </a:cubicBezTo>
                    <a:cubicBezTo>
                      <a:pt x="14324" y="-819"/>
                      <a:pt x="19098" y="-819"/>
                      <a:pt x="23873" y="1568"/>
                    </a:cubicBezTo>
                    <a:lnTo>
                      <a:pt x="305570" y="156741"/>
                    </a:lnTo>
                    <a:cubicBezTo>
                      <a:pt x="307958" y="159128"/>
                      <a:pt x="310345" y="161515"/>
                      <a:pt x="310345" y="163902"/>
                    </a:cubicBezTo>
                    <a:lnTo>
                      <a:pt x="310345" y="841887"/>
                    </a:lnTo>
                    <a:cubicBezTo>
                      <a:pt x="310345" y="844274"/>
                      <a:pt x="307958" y="849049"/>
                      <a:pt x="305570" y="849049"/>
                    </a:cubicBezTo>
                    <a:lnTo>
                      <a:pt x="23873" y="1006609"/>
                    </a:lnTo>
                    <a:lnTo>
                      <a:pt x="16711" y="1336052"/>
                    </a:lnTo>
                    <a:lnTo>
                      <a:pt x="59682" y="1359924"/>
                    </a:lnTo>
                    <a:cubicBezTo>
                      <a:pt x="102653" y="1383797"/>
                      <a:pt x="148011" y="1410057"/>
                      <a:pt x="190982" y="1433930"/>
                    </a:cubicBezTo>
                    <a:cubicBezTo>
                      <a:pt x="214854" y="1448254"/>
                      <a:pt x="241114" y="1460190"/>
                      <a:pt x="264987" y="1474513"/>
                    </a:cubicBezTo>
                    <a:lnTo>
                      <a:pt x="298409" y="1491224"/>
                    </a:lnTo>
                    <a:cubicBezTo>
                      <a:pt x="303183" y="1493612"/>
                      <a:pt x="305570" y="1498386"/>
                      <a:pt x="303183" y="1503161"/>
                    </a:cubicBezTo>
                    <a:cubicBezTo>
                      <a:pt x="303183" y="1507935"/>
                      <a:pt x="300796" y="1507935"/>
                      <a:pt x="296021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EF4BDB00-09F3-ED4B-BFF7-AC64BF3B65BC}"/>
                  </a:ext>
                </a:extLst>
              </p:cNvPr>
              <p:cNvSpPr/>
              <p:nvPr/>
            </p:nvSpPr>
            <p:spPr>
              <a:xfrm>
                <a:off x="4875643" y="2965182"/>
                <a:ext cx="312732" cy="1507935"/>
              </a:xfrm>
              <a:custGeom>
                <a:avLst/>
                <a:gdLst>
                  <a:gd name="connsiteX0" fmla="*/ 298409 w 312732"/>
                  <a:gd name="connsiteY0" fmla="*/ 1507935 h 1507935"/>
                  <a:gd name="connsiteX1" fmla="*/ 293634 w 312732"/>
                  <a:gd name="connsiteY1" fmla="*/ 1507935 h 1507935"/>
                  <a:gd name="connsiteX2" fmla="*/ 257825 w 312732"/>
                  <a:gd name="connsiteY2" fmla="*/ 1488837 h 1507935"/>
                  <a:gd name="connsiteX3" fmla="*/ 183820 w 312732"/>
                  <a:gd name="connsiteY3" fmla="*/ 1448254 h 1507935"/>
                  <a:gd name="connsiteX4" fmla="*/ 59682 w 312732"/>
                  <a:gd name="connsiteY4" fmla="*/ 1379023 h 1507935"/>
                  <a:gd name="connsiteX5" fmla="*/ 4774 w 312732"/>
                  <a:gd name="connsiteY5" fmla="*/ 1347988 h 1507935"/>
                  <a:gd name="connsiteX6" fmla="*/ 0 w 312732"/>
                  <a:gd name="connsiteY6" fmla="*/ 1340826 h 1507935"/>
                  <a:gd name="connsiteX7" fmla="*/ 7162 w 312732"/>
                  <a:gd name="connsiteY7" fmla="*/ 999447 h 1507935"/>
                  <a:gd name="connsiteX8" fmla="*/ 11936 w 312732"/>
                  <a:gd name="connsiteY8" fmla="*/ 992285 h 1507935"/>
                  <a:gd name="connsiteX9" fmla="*/ 293634 w 312732"/>
                  <a:gd name="connsiteY9" fmla="*/ 834725 h 1507935"/>
                  <a:gd name="connsiteX10" fmla="*/ 293634 w 312732"/>
                  <a:gd name="connsiteY10" fmla="*/ 168677 h 1507935"/>
                  <a:gd name="connsiteX11" fmla="*/ 16711 w 312732"/>
                  <a:gd name="connsiteY11" fmla="*/ 15892 h 1507935"/>
                  <a:gd name="connsiteX12" fmla="*/ 14323 w 312732"/>
                  <a:gd name="connsiteY12" fmla="*/ 3955 h 1507935"/>
                  <a:gd name="connsiteX13" fmla="*/ 26260 w 312732"/>
                  <a:gd name="connsiteY13" fmla="*/ 1568 h 1507935"/>
                  <a:gd name="connsiteX14" fmla="*/ 307958 w 312732"/>
                  <a:gd name="connsiteY14" fmla="*/ 156741 h 1507935"/>
                  <a:gd name="connsiteX15" fmla="*/ 312732 w 312732"/>
                  <a:gd name="connsiteY15" fmla="*/ 163902 h 1507935"/>
                  <a:gd name="connsiteX16" fmla="*/ 312732 w 312732"/>
                  <a:gd name="connsiteY16" fmla="*/ 841887 h 1507935"/>
                  <a:gd name="connsiteX17" fmla="*/ 307958 w 312732"/>
                  <a:gd name="connsiteY17" fmla="*/ 849049 h 1507935"/>
                  <a:gd name="connsiteX18" fmla="*/ 26260 w 312732"/>
                  <a:gd name="connsiteY18" fmla="*/ 1006609 h 1507935"/>
                  <a:gd name="connsiteX19" fmla="*/ 19098 w 312732"/>
                  <a:gd name="connsiteY19" fmla="*/ 1336052 h 1507935"/>
                  <a:gd name="connsiteX20" fmla="*/ 69231 w 312732"/>
                  <a:gd name="connsiteY20" fmla="*/ 1364699 h 1507935"/>
                  <a:gd name="connsiteX21" fmla="*/ 193369 w 312732"/>
                  <a:gd name="connsiteY21" fmla="*/ 1433930 h 1507935"/>
                  <a:gd name="connsiteX22" fmla="*/ 267374 w 312732"/>
                  <a:gd name="connsiteY22" fmla="*/ 1474513 h 1507935"/>
                  <a:gd name="connsiteX23" fmla="*/ 303183 w 312732"/>
                  <a:gd name="connsiteY23" fmla="*/ 1493612 h 1507935"/>
                  <a:gd name="connsiteX24" fmla="*/ 307958 w 312732"/>
                  <a:gd name="connsiteY24" fmla="*/ 1505548 h 1507935"/>
                  <a:gd name="connsiteX25" fmla="*/ 298409 w 312732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5">
                    <a:moveTo>
                      <a:pt x="298409" y="1507935"/>
                    </a:moveTo>
                    <a:cubicBezTo>
                      <a:pt x="296021" y="1507935"/>
                      <a:pt x="296021" y="1507935"/>
                      <a:pt x="293634" y="1507935"/>
                    </a:cubicBezTo>
                    <a:lnTo>
                      <a:pt x="257825" y="1488837"/>
                    </a:lnTo>
                    <a:cubicBezTo>
                      <a:pt x="233952" y="1476901"/>
                      <a:pt x="207692" y="1462577"/>
                      <a:pt x="183820" y="1448254"/>
                    </a:cubicBezTo>
                    <a:cubicBezTo>
                      <a:pt x="143236" y="1424381"/>
                      <a:pt x="100265" y="1402895"/>
                      <a:pt x="59682" y="1379023"/>
                    </a:cubicBezTo>
                    <a:lnTo>
                      <a:pt x="4774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3" y="3955"/>
                    </a:cubicBezTo>
                    <a:cubicBezTo>
                      <a:pt x="16711" y="-819"/>
                      <a:pt x="21485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8" y="1336052"/>
                    </a:lnTo>
                    <a:lnTo>
                      <a:pt x="69231" y="1364699"/>
                    </a:lnTo>
                    <a:cubicBezTo>
                      <a:pt x="109814" y="1388572"/>
                      <a:pt x="152785" y="1412445"/>
                      <a:pt x="193369" y="1433930"/>
                    </a:cubicBezTo>
                    <a:cubicBezTo>
                      <a:pt x="217241" y="1448254"/>
                      <a:pt x="241114" y="1460190"/>
                      <a:pt x="267374" y="1474513"/>
                    </a:cubicBezTo>
                    <a:lnTo>
                      <a:pt x="303183" y="1493612"/>
                    </a:lnTo>
                    <a:cubicBezTo>
                      <a:pt x="307958" y="1495999"/>
                      <a:pt x="310345" y="1500773"/>
                      <a:pt x="307958" y="1505548"/>
                    </a:cubicBezTo>
                    <a:cubicBezTo>
                      <a:pt x="303183" y="1505548"/>
                      <a:pt x="300796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4DE94F7F-BB29-054F-9458-7DE38BD4CA3B}"/>
                  </a:ext>
                </a:extLst>
              </p:cNvPr>
              <p:cNvSpPr/>
              <p:nvPr/>
            </p:nvSpPr>
            <p:spPr>
              <a:xfrm>
                <a:off x="5749383" y="2958600"/>
                <a:ext cx="317506" cy="2018231"/>
              </a:xfrm>
              <a:custGeom>
                <a:avLst/>
                <a:gdLst>
                  <a:gd name="connsiteX0" fmla="*/ 293634 w 317506"/>
                  <a:gd name="connsiteY0" fmla="*/ 2018232 h 2018231"/>
                  <a:gd name="connsiteX1" fmla="*/ 288860 w 317506"/>
                  <a:gd name="connsiteY1" fmla="*/ 2018232 h 2018231"/>
                  <a:gd name="connsiteX2" fmla="*/ 229178 w 317506"/>
                  <a:gd name="connsiteY2" fmla="*/ 1984810 h 2018231"/>
                  <a:gd name="connsiteX3" fmla="*/ 21486 w 317506"/>
                  <a:gd name="connsiteY3" fmla="*/ 1867834 h 2018231"/>
                  <a:gd name="connsiteX4" fmla="*/ 0 w 317506"/>
                  <a:gd name="connsiteY4" fmla="*/ 1827250 h 2018231"/>
                  <a:gd name="connsiteX5" fmla="*/ 2387 w 317506"/>
                  <a:gd name="connsiteY5" fmla="*/ 1657754 h 2018231"/>
                  <a:gd name="connsiteX6" fmla="*/ 2387 w 317506"/>
                  <a:gd name="connsiteY6" fmla="*/ 1555101 h 2018231"/>
                  <a:gd name="connsiteX7" fmla="*/ 2387 w 317506"/>
                  <a:gd name="connsiteY7" fmla="*/ 1175525 h 2018231"/>
                  <a:gd name="connsiteX8" fmla="*/ 7162 w 317506"/>
                  <a:gd name="connsiteY8" fmla="*/ 1168364 h 2018231"/>
                  <a:gd name="connsiteX9" fmla="*/ 288860 w 317506"/>
                  <a:gd name="connsiteY9" fmla="*/ 1010804 h 2018231"/>
                  <a:gd name="connsiteX10" fmla="*/ 9549 w 317506"/>
                  <a:gd name="connsiteY10" fmla="*/ 853244 h 2018231"/>
                  <a:gd name="connsiteX11" fmla="*/ 4775 w 317506"/>
                  <a:gd name="connsiteY11" fmla="*/ 846082 h 2018231"/>
                  <a:gd name="connsiteX12" fmla="*/ 4775 w 317506"/>
                  <a:gd name="connsiteY12" fmla="*/ 168098 h 2018231"/>
                  <a:gd name="connsiteX13" fmla="*/ 9549 w 317506"/>
                  <a:gd name="connsiteY13" fmla="*/ 160936 h 2018231"/>
                  <a:gd name="connsiteX14" fmla="*/ 45358 w 317506"/>
                  <a:gd name="connsiteY14" fmla="*/ 141838 h 2018231"/>
                  <a:gd name="connsiteX15" fmla="*/ 133687 w 317506"/>
                  <a:gd name="connsiteY15" fmla="*/ 91705 h 2018231"/>
                  <a:gd name="connsiteX16" fmla="*/ 243502 w 317506"/>
                  <a:gd name="connsiteY16" fmla="*/ 29636 h 2018231"/>
                  <a:gd name="connsiteX17" fmla="*/ 291247 w 317506"/>
                  <a:gd name="connsiteY17" fmla="*/ 989 h 2018231"/>
                  <a:gd name="connsiteX18" fmla="*/ 303184 w 317506"/>
                  <a:gd name="connsiteY18" fmla="*/ 3376 h 2018231"/>
                  <a:gd name="connsiteX19" fmla="*/ 300796 w 317506"/>
                  <a:gd name="connsiteY19" fmla="*/ 15313 h 2018231"/>
                  <a:gd name="connsiteX20" fmla="*/ 253051 w 317506"/>
                  <a:gd name="connsiteY20" fmla="*/ 43960 h 2018231"/>
                  <a:gd name="connsiteX21" fmla="*/ 143236 w 317506"/>
                  <a:gd name="connsiteY21" fmla="*/ 106029 h 2018231"/>
                  <a:gd name="connsiteX22" fmla="*/ 54907 w 317506"/>
                  <a:gd name="connsiteY22" fmla="*/ 156161 h 2018231"/>
                  <a:gd name="connsiteX23" fmla="*/ 23873 w 317506"/>
                  <a:gd name="connsiteY23" fmla="*/ 172872 h 2018231"/>
                  <a:gd name="connsiteX24" fmla="*/ 23873 w 317506"/>
                  <a:gd name="connsiteY24" fmla="*/ 838921 h 2018231"/>
                  <a:gd name="connsiteX25" fmla="*/ 312732 w 317506"/>
                  <a:gd name="connsiteY25" fmla="*/ 1001255 h 2018231"/>
                  <a:gd name="connsiteX26" fmla="*/ 317507 w 317506"/>
                  <a:gd name="connsiteY26" fmla="*/ 1008416 h 2018231"/>
                  <a:gd name="connsiteX27" fmla="*/ 312732 w 317506"/>
                  <a:gd name="connsiteY27" fmla="*/ 1015578 h 2018231"/>
                  <a:gd name="connsiteX28" fmla="*/ 21486 w 317506"/>
                  <a:gd name="connsiteY28" fmla="*/ 1177913 h 2018231"/>
                  <a:gd name="connsiteX29" fmla="*/ 21486 w 317506"/>
                  <a:gd name="connsiteY29" fmla="*/ 1552714 h 2018231"/>
                  <a:gd name="connsiteX30" fmla="*/ 21486 w 317506"/>
                  <a:gd name="connsiteY30" fmla="*/ 1655367 h 2018231"/>
                  <a:gd name="connsiteX31" fmla="*/ 19098 w 317506"/>
                  <a:gd name="connsiteY31" fmla="*/ 1824863 h 2018231"/>
                  <a:gd name="connsiteX32" fmla="*/ 31035 w 317506"/>
                  <a:gd name="connsiteY32" fmla="*/ 1848736 h 2018231"/>
                  <a:gd name="connsiteX33" fmla="*/ 241114 w 317506"/>
                  <a:gd name="connsiteY33" fmla="*/ 1965712 h 2018231"/>
                  <a:gd name="connsiteX34" fmla="*/ 300796 w 317506"/>
                  <a:gd name="connsiteY34" fmla="*/ 1999133 h 2018231"/>
                  <a:gd name="connsiteX35" fmla="*/ 303184 w 317506"/>
                  <a:gd name="connsiteY35" fmla="*/ 2011070 h 2018231"/>
                  <a:gd name="connsiteX36" fmla="*/ 293634 w 317506"/>
                  <a:gd name="connsiteY36" fmla="*/ 2018232 h 201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7506" h="2018231">
                    <a:moveTo>
                      <a:pt x="293634" y="2018232"/>
                    </a:moveTo>
                    <a:cubicBezTo>
                      <a:pt x="291247" y="2018232"/>
                      <a:pt x="291247" y="2018232"/>
                      <a:pt x="288860" y="2018232"/>
                    </a:cubicBezTo>
                    <a:lnTo>
                      <a:pt x="229178" y="1984810"/>
                    </a:lnTo>
                    <a:cubicBezTo>
                      <a:pt x="159947" y="1946613"/>
                      <a:pt x="90716" y="1906030"/>
                      <a:pt x="21486" y="1867834"/>
                    </a:cubicBezTo>
                    <a:cubicBezTo>
                      <a:pt x="2387" y="1858285"/>
                      <a:pt x="0" y="1841574"/>
                      <a:pt x="0" y="1827250"/>
                    </a:cubicBezTo>
                    <a:cubicBezTo>
                      <a:pt x="2387" y="1769956"/>
                      <a:pt x="2387" y="1715048"/>
                      <a:pt x="2387" y="1657754"/>
                    </a:cubicBezTo>
                    <a:cubicBezTo>
                      <a:pt x="2387" y="1624332"/>
                      <a:pt x="2387" y="1590910"/>
                      <a:pt x="2387" y="1555101"/>
                    </a:cubicBezTo>
                    <a:lnTo>
                      <a:pt x="2387" y="1175525"/>
                    </a:lnTo>
                    <a:cubicBezTo>
                      <a:pt x="2387" y="1173138"/>
                      <a:pt x="4775" y="1168364"/>
                      <a:pt x="7162" y="1168364"/>
                    </a:cubicBezTo>
                    <a:lnTo>
                      <a:pt x="288860" y="1010804"/>
                    </a:lnTo>
                    <a:lnTo>
                      <a:pt x="9549" y="853244"/>
                    </a:lnTo>
                    <a:cubicBezTo>
                      <a:pt x="7162" y="850857"/>
                      <a:pt x="4775" y="848470"/>
                      <a:pt x="4775" y="846082"/>
                    </a:cubicBezTo>
                    <a:lnTo>
                      <a:pt x="4775" y="168098"/>
                    </a:lnTo>
                    <a:cubicBezTo>
                      <a:pt x="4775" y="165711"/>
                      <a:pt x="7162" y="160936"/>
                      <a:pt x="9549" y="160936"/>
                    </a:cubicBezTo>
                    <a:lnTo>
                      <a:pt x="45358" y="141838"/>
                    </a:lnTo>
                    <a:cubicBezTo>
                      <a:pt x="74006" y="125127"/>
                      <a:pt x="102653" y="110803"/>
                      <a:pt x="133687" y="91705"/>
                    </a:cubicBezTo>
                    <a:cubicBezTo>
                      <a:pt x="169496" y="70220"/>
                      <a:pt x="207693" y="51122"/>
                      <a:pt x="243502" y="29636"/>
                    </a:cubicBezTo>
                    <a:lnTo>
                      <a:pt x="291247" y="989"/>
                    </a:lnTo>
                    <a:cubicBezTo>
                      <a:pt x="296022" y="-1398"/>
                      <a:pt x="300796" y="989"/>
                      <a:pt x="303184" y="3376"/>
                    </a:cubicBezTo>
                    <a:cubicBezTo>
                      <a:pt x="305571" y="8151"/>
                      <a:pt x="303184" y="12925"/>
                      <a:pt x="300796" y="15313"/>
                    </a:cubicBezTo>
                    <a:lnTo>
                      <a:pt x="253051" y="43960"/>
                    </a:lnTo>
                    <a:cubicBezTo>
                      <a:pt x="217242" y="65445"/>
                      <a:pt x="179045" y="84543"/>
                      <a:pt x="143236" y="106029"/>
                    </a:cubicBezTo>
                    <a:cubicBezTo>
                      <a:pt x="114589" y="122740"/>
                      <a:pt x="83554" y="139451"/>
                      <a:pt x="54907" y="156161"/>
                    </a:cubicBezTo>
                    <a:lnTo>
                      <a:pt x="23873" y="172872"/>
                    </a:lnTo>
                    <a:lnTo>
                      <a:pt x="23873" y="838921"/>
                    </a:lnTo>
                    <a:lnTo>
                      <a:pt x="312732" y="1001255"/>
                    </a:lnTo>
                    <a:cubicBezTo>
                      <a:pt x="315120" y="1003642"/>
                      <a:pt x="317507" y="1006029"/>
                      <a:pt x="317507" y="1008416"/>
                    </a:cubicBezTo>
                    <a:cubicBezTo>
                      <a:pt x="317507" y="1010804"/>
                      <a:pt x="315120" y="1015578"/>
                      <a:pt x="312732" y="1015578"/>
                    </a:cubicBezTo>
                    <a:lnTo>
                      <a:pt x="21486" y="1177913"/>
                    </a:lnTo>
                    <a:lnTo>
                      <a:pt x="21486" y="1552714"/>
                    </a:lnTo>
                    <a:cubicBezTo>
                      <a:pt x="21486" y="1586136"/>
                      <a:pt x="21486" y="1619558"/>
                      <a:pt x="21486" y="1655367"/>
                    </a:cubicBezTo>
                    <a:cubicBezTo>
                      <a:pt x="21486" y="1712661"/>
                      <a:pt x="19098" y="1767568"/>
                      <a:pt x="19098" y="1824863"/>
                    </a:cubicBezTo>
                    <a:cubicBezTo>
                      <a:pt x="19098" y="1839186"/>
                      <a:pt x="21486" y="1843961"/>
                      <a:pt x="31035" y="1848736"/>
                    </a:cubicBezTo>
                    <a:cubicBezTo>
                      <a:pt x="100266" y="1886932"/>
                      <a:pt x="169496" y="1925128"/>
                      <a:pt x="241114" y="1965712"/>
                    </a:cubicBezTo>
                    <a:lnTo>
                      <a:pt x="300796" y="1999133"/>
                    </a:lnTo>
                    <a:cubicBezTo>
                      <a:pt x="305571" y="2001521"/>
                      <a:pt x="305571" y="2006295"/>
                      <a:pt x="303184" y="2011070"/>
                    </a:cubicBezTo>
                    <a:cubicBezTo>
                      <a:pt x="298409" y="2015845"/>
                      <a:pt x="296022" y="2018232"/>
                      <a:pt x="293634" y="201823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F58DF65E-746F-464D-84B2-DC408209D1BD}"/>
                  </a:ext>
                </a:extLst>
              </p:cNvPr>
              <p:cNvSpPr/>
              <p:nvPr/>
            </p:nvSpPr>
            <p:spPr>
              <a:xfrm>
                <a:off x="534019" y="1454041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5202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5" name="Freeform 464">
                <a:extLst>
                  <a:ext uri="{FF2B5EF4-FFF2-40B4-BE49-F238E27FC236}">
                    <a16:creationId xmlns:a16="http://schemas.microsoft.com/office/drawing/2014/main" id="{2001BF4B-FD1F-AC49-A97E-F46C93547F7C}"/>
                  </a:ext>
                </a:extLst>
              </p:cNvPr>
              <p:cNvSpPr/>
              <p:nvPr/>
            </p:nvSpPr>
            <p:spPr>
              <a:xfrm>
                <a:off x="5759752" y="2461468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2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2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4221"/>
                      <a:pt x="8730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6" name="Freeform 465">
                <a:extLst>
                  <a:ext uri="{FF2B5EF4-FFF2-40B4-BE49-F238E27FC236}">
                    <a16:creationId xmlns:a16="http://schemas.microsoft.com/office/drawing/2014/main" id="{3A30DB25-5AB4-F546-A2CC-6036970B1243}"/>
                  </a:ext>
                </a:extLst>
              </p:cNvPr>
              <p:cNvSpPr/>
              <p:nvPr/>
            </p:nvSpPr>
            <p:spPr>
              <a:xfrm>
                <a:off x="5759752" y="3466509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6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3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3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EB5BF46D-059E-DD41-B83D-835EE3847CFD}"/>
                  </a:ext>
                </a:extLst>
              </p:cNvPr>
              <p:cNvSpPr/>
              <p:nvPr/>
            </p:nvSpPr>
            <p:spPr>
              <a:xfrm>
                <a:off x="4017045" y="2461468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2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2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4221"/>
                      <a:pt x="8730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04A65F1C-5A39-B546-805B-2DBA3B92D315}"/>
                  </a:ext>
                </a:extLst>
              </p:cNvPr>
              <p:cNvSpPr/>
              <p:nvPr/>
            </p:nvSpPr>
            <p:spPr>
              <a:xfrm>
                <a:off x="5746996" y="4975842"/>
                <a:ext cx="317506" cy="2013456"/>
              </a:xfrm>
              <a:custGeom>
                <a:avLst/>
                <a:gdLst>
                  <a:gd name="connsiteX0" fmla="*/ 296021 w 317506"/>
                  <a:gd name="connsiteY0" fmla="*/ 2013457 h 2013456"/>
                  <a:gd name="connsiteX1" fmla="*/ 291247 w 317506"/>
                  <a:gd name="connsiteY1" fmla="*/ 2013457 h 2013456"/>
                  <a:gd name="connsiteX2" fmla="*/ 224403 w 317506"/>
                  <a:gd name="connsiteY2" fmla="*/ 1975261 h 2013456"/>
                  <a:gd name="connsiteX3" fmla="*/ 21485 w 317506"/>
                  <a:gd name="connsiteY3" fmla="*/ 1863059 h 2013456"/>
                  <a:gd name="connsiteX4" fmla="*/ 0 w 317506"/>
                  <a:gd name="connsiteY4" fmla="*/ 1822475 h 2013456"/>
                  <a:gd name="connsiteX5" fmla="*/ 2387 w 317506"/>
                  <a:gd name="connsiteY5" fmla="*/ 1652979 h 2013456"/>
                  <a:gd name="connsiteX6" fmla="*/ 2387 w 317506"/>
                  <a:gd name="connsiteY6" fmla="*/ 1550327 h 2013456"/>
                  <a:gd name="connsiteX7" fmla="*/ 2387 w 317506"/>
                  <a:gd name="connsiteY7" fmla="*/ 1170751 h 2013456"/>
                  <a:gd name="connsiteX8" fmla="*/ 7162 w 317506"/>
                  <a:gd name="connsiteY8" fmla="*/ 1163589 h 2013456"/>
                  <a:gd name="connsiteX9" fmla="*/ 288859 w 317506"/>
                  <a:gd name="connsiteY9" fmla="*/ 1006029 h 2013456"/>
                  <a:gd name="connsiteX10" fmla="*/ 9549 w 317506"/>
                  <a:gd name="connsiteY10" fmla="*/ 848469 h 2013456"/>
                  <a:gd name="connsiteX11" fmla="*/ 4774 w 317506"/>
                  <a:gd name="connsiteY11" fmla="*/ 841308 h 2013456"/>
                  <a:gd name="connsiteX12" fmla="*/ 4774 w 317506"/>
                  <a:gd name="connsiteY12" fmla="*/ 163323 h 2013456"/>
                  <a:gd name="connsiteX13" fmla="*/ 9549 w 317506"/>
                  <a:gd name="connsiteY13" fmla="*/ 156161 h 2013456"/>
                  <a:gd name="connsiteX14" fmla="*/ 45358 w 317506"/>
                  <a:gd name="connsiteY14" fmla="*/ 137063 h 2013456"/>
                  <a:gd name="connsiteX15" fmla="*/ 131300 w 317506"/>
                  <a:gd name="connsiteY15" fmla="*/ 89318 h 2013456"/>
                  <a:gd name="connsiteX16" fmla="*/ 241114 w 317506"/>
                  <a:gd name="connsiteY16" fmla="*/ 27249 h 2013456"/>
                  <a:gd name="connsiteX17" fmla="*/ 288859 w 317506"/>
                  <a:gd name="connsiteY17" fmla="*/ 989 h 2013456"/>
                  <a:gd name="connsiteX18" fmla="*/ 300796 w 317506"/>
                  <a:gd name="connsiteY18" fmla="*/ 3376 h 2013456"/>
                  <a:gd name="connsiteX19" fmla="*/ 298409 w 317506"/>
                  <a:gd name="connsiteY19" fmla="*/ 15313 h 2013456"/>
                  <a:gd name="connsiteX20" fmla="*/ 250663 w 317506"/>
                  <a:gd name="connsiteY20" fmla="*/ 41572 h 2013456"/>
                  <a:gd name="connsiteX21" fmla="*/ 140849 w 317506"/>
                  <a:gd name="connsiteY21" fmla="*/ 103641 h 2013456"/>
                  <a:gd name="connsiteX22" fmla="*/ 54907 w 317506"/>
                  <a:gd name="connsiteY22" fmla="*/ 151387 h 2013456"/>
                  <a:gd name="connsiteX23" fmla="*/ 23873 w 317506"/>
                  <a:gd name="connsiteY23" fmla="*/ 168098 h 2013456"/>
                  <a:gd name="connsiteX24" fmla="*/ 23873 w 317506"/>
                  <a:gd name="connsiteY24" fmla="*/ 834146 h 2013456"/>
                  <a:gd name="connsiteX25" fmla="*/ 312732 w 317506"/>
                  <a:gd name="connsiteY25" fmla="*/ 996480 h 2013456"/>
                  <a:gd name="connsiteX26" fmla="*/ 317507 w 317506"/>
                  <a:gd name="connsiteY26" fmla="*/ 1003642 h 2013456"/>
                  <a:gd name="connsiteX27" fmla="*/ 312732 w 317506"/>
                  <a:gd name="connsiteY27" fmla="*/ 1010804 h 2013456"/>
                  <a:gd name="connsiteX28" fmla="*/ 21485 w 317506"/>
                  <a:gd name="connsiteY28" fmla="*/ 1173138 h 2013456"/>
                  <a:gd name="connsiteX29" fmla="*/ 21485 w 317506"/>
                  <a:gd name="connsiteY29" fmla="*/ 1547939 h 2013456"/>
                  <a:gd name="connsiteX30" fmla="*/ 21485 w 317506"/>
                  <a:gd name="connsiteY30" fmla="*/ 1650592 h 2013456"/>
                  <a:gd name="connsiteX31" fmla="*/ 19098 w 317506"/>
                  <a:gd name="connsiteY31" fmla="*/ 1820088 h 2013456"/>
                  <a:gd name="connsiteX32" fmla="*/ 31035 w 317506"/>
                  <a:gd name="connsiteY32" fmla="*/ 1843961 h 2013456"/>
                  <a:gd name="connsiteX33" fmla="*/ 233952 w 317506"/>
                  <a:gd name="connsiteY33" fmla="*/ 1956163 h 2013456"/>
                  <a:gd name="connsiteX34" fmla="*/ 300796 w 317506"/>
                  <a:gd name="connsiteY34" fmla="*/ 1994359 h 2013456"/>
                  <a:gd name="connsiteX35" fmla="*/ 303183 w 317506"/>
                  <a:gd name="connsiteY35" fmla="*/ 2006295 h 2013456"/>
                  <a:gd name="connsiteX36" fmla="*/ 296021 w 317506"/>
                  <a:gd name="connsiteY36" fmla="*/ 2013457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7506" h="2013456">
                    <a:moveTo>
                      <a:pt x="296021" y="2013457"/>
                    </a:moveTo>
                    <a:cubicBezTo>
                      <a:pt x="293634" y="2013457"/>
                      <a:pt x="293634" y="2013457"/>
                      <a:pt x="291247" y="2013457"/>
                    </a:cubicBezTo>
                    <a:lnTo>
                      <a:pt x="224403" y="1975261"/>
                    </a:lnTo>
                    <a:cubicBezTo>
                      <a:pt x="157560" y="1937064"/>
                      <a:pt x="88329" y="1898868"/>
                      <a:pt x="21485" y="1863059"/>
                    </a:cubicBezTo>
                    <a:cubicBezTo>
                      <a:pt x="2387" y="1853510"/>
                      <a:pt x="0" y="1836799"/>
                      <a:pt x="0" y="1822475"/>
                    </a:cubicBezTo>
                    <a:cubicBezTo>
                      <a:pt x="2387" y="1765181"/>
                      <a:pt x="2387" y="1710274"/>
                      <a:pt x="2387" y="1652979"/>
                    </a:cubicBezTo>
                    <a:cubicBezTo>
                      <a:pt x="2387" y="1619558"/>
                      <a:pt x="2387" y="1586136"/>
                      <a:pt x="2387" y="1550327"/>
                    </a:cubicBezTo>
                    <a:lnTo>
                      <a:pt x="2387" y="1170751"/>
                    </a:lnTo>
                    <a:cubicBezTo>
                      <a:pt x="2387" y="1168364"/>
                      <a:pt x="4774" y="1163589"/>
                      <a:pt x="7162" y="1163589"/>
                    </a:cubicBezTo>
                    <a:lnTo>
                      <a:pt x="288859" y="1006029"/>
                    </a:lnTo>
                    <a:lnTo>
                      <a:pt x="9549" y="848469"/>
                    </a:lnTo>
                    <a:cubicBezTo>
                      <a:pt x="7162" y="846082"/>
                      <a:pt x="4774" y="843695"/>
                      <a:pt x="4774" y="841308"/>
                    </a:cubicBezTo>
                    <a:lnTo>
                      <a:pt x="4774" y="163323"/>
                    </a:lnTo>
                    <a:cubicBezTo>
                      <a:pt x="4774" y="160936"/>
                      <a:pt x="7162" y="156161"/>
                      <a:pt x="9549" y="156161"/>
                    </a:cubicBezTo>
                    <a:lnTo>
                      <a:pt x="45358" y="137063"/>
                    </a:lnTo>
                    <a:cubicBezTo>
                      <a:pt x="74005" y="122740"/>
                      <a:pt x="102653" y="106029"/>
                      <a:pt x="131300" y="89318"/>
                    </a:cubicBezTo>
                    <a:cubicBezTo>
                      <a:pt x="167109" y="67832"/>
                      <a:pt x="205305" y="48734"/>
                      <a:pt x="241114" y="27249"/>
                    </a:cubicBezTo>
                    <a:lnTo>
                      <a:pt x="288859" y="989"/>
                    </a:lnTo>
                    <a:cubicBezTo>
                      <a:pt x="293634" y="-1398"/>
                      <a:pt x="298409" y="989"/>
                      <a:pt x="300796" y="3376"/>
                    </a:cubicBezTo>
                    <a:cubicBezTo>
                      <a:pt x="303183" y="8151"/>
                      <a:pt x="300796" y="12925"/>
                      <a:pt x="298409" y="15313"/>
                    </a:cubicBezTo>
                    <a:lnTo>
                      <a:pt x="250663" y="41572"/>
                    </a:lnTo>
                    <a:cubicBezTo>
                      <a:pt x="214854" y="63058"/>
                      <a:pt x="176658" y="82156"/>
                      <a:pt x="140849" y="103641"/>
                    </a:cubicBezTo>
                    <a:cubicBezTo>
                      <a:pt x="112202" y="120352"/>
                      <a:pt x="81167" y="137063"/>
                      <a:pt x="54907" y="151387"/>
                    </a:cubicBezTo>
                    <a:lnTo>
                      <a:pt x="23873" y="168098"/>
                    </a:lnTo>
                    <a:lnTo>
                      <a:pt x="23873" y="834146"/>
                    </a:lnTo>
                    <a:lnTo>
                      <a:pt x="312732" y="996480"/>
                    </a:lnTo>
                    <a:cubicBezTo>
                      <a:pt x="315120" y="998867"/>
                      <a:pt x="317507" y="1001255"/>
                      <a:pt x="317507" y="1003642"/>
                    </a:cubicBezTo>
                    <a:cubicBezTo>
                      <a:pt x="317507" y="1006029"/>
                      <a:pt x="315120" y="1010804"/>
                      <a:pt x="312732" y="1010804"/>
                    </a:cubicBezTo>
                    <a:lnTo>
                      <a:pt x="21485" y="1173138"/>
                    </a:lnTo>
                    <a:lnTo>
                      <a:pt x="21485" y="1547939"/>
                    </a:lnTo>
                    <a:cubicBezTo>
                      <a:pt x="21485" y="1581361"/>
                      <a:pt x="21485" y="1614783"/>
                      <a:pt x="21485" y="1650592"/>
                    </a:cubicBezTo>
                    <a:cubicBezTo>
                      <a:pt x="21485" y="1707887"/>
                      <a:pt x="19098" y="1762794"/>
                      <a:pt x="19098" y="1820088"/>
                    </a:cubicBezTo>
                    <a:cubicBezTo>
                      <a:pt x="19098" y="1834412"/>
                      <a:pt x="21485" y="1839187"/>
                      <a:pt x="31035" y="1843961"/>
                    </a:cubicBezTo>
                    <a:cubicBezTo>
                      <a:pt x="97878" y="1882157"/>
                      <a:pt x="167109" y="1917966"/>
                      <a:pt x="233952" y="1956163"/>
                    </a:cubicBezTo>
                    <a:lnTo>
                      <a:pt x="300796" y="1994359"/>
                    </a:lnTo>
                    <a:cubicBezTo>
                      <a:pt x="305571" y="1996746"/>
                      <a:pt x="305571" y="2001521"/>
                      <a:pt x="303183" y="2006295"/>
                    </a:cubicBezTo>
                    <a:cubicBezTo>
                      <a:pt x="300796" y="2011070"/>
                      <a:pt x="298409" y="2013457"/>
                      <a:pt x="296021" y="201345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7B7D9F1F-A70C-6040-967E-024D4B3A3D01}"/>
                  </a:ext>
                </a:extLst>
              </p:cNvPr>
              <p:cNvSpPr/>
              <p:nvPr/>
            </p:nvSpPr>
            <p:spPr>
              <a:xfrm>
                <a:off x="4880417" y="2462048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4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4 w 299976"/>
                  <a:gd name="connsiteY5" fmla="*/ 158549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4" y="850857"/>
                    </a:lnTo>
                    <a:cubicBezTo>
                      <a:pt x="2387" y="848469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5"/>
                      <a:pt x="300796" y="996480"/>
                      <a:pt x="298409" y="1001255"/>
                    </a:cubicBezTo>
                    <a:cubicBezTo>
                      <a:pt x="296021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E16BE66E-BC2B-FF4F-9A52-D0DD9F3DA35E}"/>
                  </a:ext>
                </a:extLst>
              </p:cNvPr>
              <p:cNvSpPr/>
              <p:nvPr/>
            </p:nvSpPr>
            <p:spPr>
              <a:xfrm>
                <a:off x="518876" y="950906"/>
                <a:ext cx="319894" cy="2013457"/>
              </a:xfrm>
              <a:custGeom>
                <a:avLst/>
                <a:gdLst>
                  <a:gd name="connsiteX0" fmla="*/ 296021 w 319894"/>
                  <a:gd name="connsiteY0" fmla="*/ 2013457 h 2013457"/>
                  <a:gd name="connsiteX1" fmla="*/ 291247 w 319894"/>
                  <a:gd name="connsiteY1" fmla="*/ 2013457 h 2013457"/>
                  <a:gd name="connsiteX2" fmla="*/ 222016 w 319894"/>
                  <a:gd name="connsiteY2" fmla="*/ 1975261 h 2013457"/>
                  <a:gd name="connsiteX3" fmla="*/ 21485 w 319894"/>
                  <a:gd name="connsiteY3" fmla="*/ 1863059 h 2013457"/>
                  <a:gd name="connsiteX4" fmla="*/ 0 w 319894"/>
                  <a:gd name="connsiteY4" fmla="*/ 1822476 h 2013457"/>
                  <a:gd name="connsiteX5" fmla="*/ 4775 w 319894"/>
                  <a:gd name="connsiteY5" fmla="*/ 1777117 h 2013457"/>
                  <a:gd name="connsiteX6" fmla="*/ 7162 w 319894"/>
                  <a:gd name="connsiteY6" fmla="*/ 1621945 h 2013457"/>
                  <a:gd name="connsiteX7" fmla="*/ 4775 w 319894"/>
                  <a:gd name="connsiteY7" fmla="*/ 1392767 h 2013457"/>
                  <a:gd name="connsiteX8" fmla="*/ 2387 w 319894"/>
                  <a:gd name="connsiteY8" fmla="*/ 1273404 h 2013457"/>
                  <a:gd name="connsiteX9" fmla="*/ 2387 w 319894"/>
                  <a:gd name="connsiteY9" fmla="*/ 1204173 h 2013457"/>
                  <a:gd name="connsiteX10" fmla="*/ 2387 w 319894"/>
                  <a:gd name="connsiteY10" fmla="*/ 1173138 h 2013457"/>
                  <a:gd name="connsiteX11" fmla="*/ 7162 w 319894"/>
                  <a:gd name="connsiteY11" fmla="*/ 1165976 h 2013457"/>
                  <a:gd name="connsiteX12" fmla="*/ 291247 w 319894"/>
                  <a:gd name="connsiteY12" fmla="*/ 1006029 h 2013457"/>
                  <a:gd name="connsiteX13" fmla="*/ 11936 w 319894"/>
                  <a:gd name="connsiteY13" fmla="*/ 848470 h 2013457"/>
                  <a:gd name="connsiteX14" fmla="*/ 7162 w 319894"/>
                  <a:gd name="connsiteY14" fmla="*/ 841308 h 2013457"/>
                  <a:gd name="connsiteX15" fmla="*/ 7162 w 319894"/>
                  <a:gd name="connsiteY15" fmla="*/ 165710 h 2013457"/>
                  <a:gd name="connsiteX16" fmla="*/ 11936 w 319894"/>
                  <a:gd name="connsiteY16" fmla="*/ 158549 h 2013457"/>
                  <a:gd name="connsiteX17" fmla="*/ 47745 w 319894"/>
                  <a:gd name="connsiteY17" fmla="*/ 139451 h 2013457"/>
                  <a:gd name="connsiteX18" fmla="*/ 133687 w 319894"/>
                  <a:gd name="connsiteY18" fmla="*/ 91705 h 2013457"/>
                  <a:gd name="connsiteX19" fmla="*/ 241114 w 319894"/>
                  <a:gd name="connsiteY19" fmla="*/ 29636 h 2013457"/>
                  <a:gd name="connsiteX20" fmla="*/ 291247 w 319894"/>
                  <a:gd name="connsiteY20" fmla="*/ 989 h 2013457"/>
                  <a:gd name="connsiteX21" fmla="*/ 303183 w 319894"/>
                  <a:gd name="connsiteY21" fmla="*/ 3376 h 2013457"/>
                  <a:gd name="connsiteX22" fmla="*/ 300796 w 319894"/>
                  <a:gd name="connsiteY22" fmla="*/ 15312 h 2013457"/>
                  <a:gd name="connsiteX23" fmla="*/ 250663 w 319894"/>
                  <a:gd name="connsiteY23" fmla="*/ 43960 h 2013457"/>
                  <a:gd name="connsiteX24" fmla="*/ 143236 w 319894"/>
                  <a:gd name="connsiteY24" fmla="*/ 106029 h 2013457"/>
                  <a:gd name="connsiteX25" fmla="*/ 57295 w 319894"/>
                  <a:gd name="connsiteY25" fmla="*/ 153774 h 2013457"/>
                  <a:gd name="connsiteX26" fmla="*/ 26260 w 319894"/>
                  <a:gd name="connsiteY26" fmla="*/ 170485 h 2013457"/>
                  <a:gd name="connsiteX27" fmla="*/ 26260 w 319894"/>
                  <a:gd name="connsiteY27" fmla="*/ 836533 h 2013457"/>
                  <a:gd name="connsiteX28" fmla="*/ 315120 w 319894"/>
                  <a:gd name="connsiteY28" fmla="*/ 998868 h 2013457"/>
                  <a:gd name="connsiteX29" fmla="*/ 319894 w 319894"/>
                  <a:gd name="connsiteY29" fmla="*/ 1006029 h 2013457"/>
                  <a:gd name="connsiteX30" fmla="*/ 315120 w 319894"/>
                  <a:gd name="connsiteY30" fmla="*/ 1013191 h 2013457"/>
                  <a:gd name="connsiteX31" fmla="*/ 21485 w 319894"/>
                  <a:gd name="connsiteY31" fmla="*/ 1177913 h 2013457"/>
                  <a:gd name="connsiteX32" fmla="*/ 21485 w 319894"/>
                  <a:gd name="connsiteY32" fmla="*/ 1204173 h 2013457"/>
                  <a:gd name="connsiteX33" fmla="*/ 21485 w 319894"/>
                  <a:gd name="connsiteY33" fmla="*/ 1273404 h 2013457"/>
                  <a:gd name="connsiteX34" fmla="*/ 23873 w 319894"/>
                  <a:gd name="connsiteY34" fmla="*/ 1392767 h 2013457"/>
                  <a:gd name="connsiteX35" fmla="*/ 26260 w 319894"/>
                  <a:gd name="connsiteY35" fmla="*/ 1621945 h 2013457"/>
                  <a:gd name="connsiteX36" fmla="*/ 23873 w 319894"/>
                  <a:gd name="connsiteY36" fmla="*/ 1777117 h 2013457"/>
                  <a:gd name="connsiteX37" fmla="*/ 21485 w 319894"/>
                  <a:gd name="connsiteY37" fmla="*/ 1822476 h 2013457"/>
                  <a:gd name="connsiteX38" fmla="*/ 33422 w 319894"/>
                  <a:gd name="connsiteY38" fmla="*/ 1846348 h 2013457"/>
                  <a:gd name="connsiteX39" fmla="*/ 233952 w 319894"/>
                  <a:gd name="connsiteY39" fmla="*/ 1958550 h 2013457"/>
                  <a:gd name="connsiteX40" fmla="*/ 303183 w 319894"/>
                  <a:gd name="connsiteY40" fmla="*/ 1996746 h 2013457"/>
                  <a:gd name="connsiteX41" fmla="*/ 305570 w 319894"/>
                  <a:gd name="connsiteY41" fmla="*/ 2008682 h 2013457"/>
                  <a:gd name="connsiteX42" fmla="*/ 296021 w 319894"/>
                  <a:gd name="connsiteY42" fmla="*/ 2013457 h 201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9894" h="2013457">
                    <a:moveTo>
                      <a:pt x="296021" y="2013457"/>
                    </a:moveTo>
                    <a:cubicBezTo>
                      <a:pt x="293634" y="2013457"/>
                      <a:pt x="293634" y="2013457"/>
                      <a:pt x="291247" y="2013457"/>
                    </a:cubicBezTo>
                    <a:lnTo>
                      <a:pt x="222016" y="1975261"/>
                    </a:lnTo>
                    <a:cubicBezTo>
                      <a:pt x="155173" y="1937064"/>
                      <a:pt x="88329" y="1901255"/>
                      <a:pt x="21485" y="1863059"/>
                    </a:cubicBezTo>
                    <a:cubicBezTo>
                      <a:pt x="2387" y="1853510"/>
                      <a:pt x="0" y="1836799"/>
                      <a:pt x="0" y="1822476"/>
                    </a:cubicBezTo>
                    <a:lnTo>
                      <a:pt x="4775" y="1777117"/>
                    </a:lnTo>
                    <a:cubicBezTo>
                      <a:pt x="7162" y="1726985"/>
                      <a:pt x="9549" y="1674465"/>
                      <a:pt x="7162" y="1621945"/>
                    </a:cubicBezTo>
                    <a:cubicBezTo>
                      <a:pt x="7162" y="1545552"/>
                      <a:pt x="4775" y="1466772"/>
                      <a:pt x="4775" y="1392767"/>
                    </a:cubicBezTo>
                    <a:cubicBezTo>
                      <a:pt x="4775" y="1352183"/>
                      <a:pt x="2387" y="1313987"/>
                      <a:pt x="2387" y="1273404"/>
                    </a:cubicBezTo>
                    <a:cubicBezTo>
                      <a:pt x="2387" y="1249531"/>
                      <a:pt x="2387" y="1228045"/>
                      <a:pt x="2387" y="1204173"/>
                    </a:cubicBezTo>
                    <a:lnTo>
                      <a:pt x="2387" y="1173138"/>
                    </a:lnTo>
                    <a:cubicBezTo>
                      <a:pt x="2387" y="1170751"/>
                      <a:pt x="4775" y="1165976"/>
                      <a:pt x="7162" y="1165976"/>
                    </a:cubicBezTo>
                    <a:lnTo>
                      <a:pt x="291247" y="1006029"/>
                    </a:lnTo>
                    <a:lnTo>
                      <a:pt x="11936" y="848470"/>
                    </a:lnTo>
                    <a:cubicBezTo>
                      <a:pt x="9549" y="846082"/>
                      <a:pt x="7162" y="843695"/>
                      <a:pt x="7162" y="841308"/>
                    </a:cubicBezTo>
                    <a:lnTo>
                      <a:pt x="7162" y="165710"/>
                    </a:lnTo>
                    <a:cubicBezTo>
                      <a:pt x="7162" y="163323"/>
                      <a:pt x="9549" y="158549"/>
                      <a:pt x="11936" y="158549"/>
                    </a:cubicBezTo>
                    <a:lnTo>
                      <a:pt x="47745" y="139451"/>
                    </a:lnTo>
                    <a:cubicBezTo>
                      <a:pt x="76393" y="125127"/>
                      <a:pt x="105040" y="108416"/>
                      <a:pt x="133687" y="91705"/>
                    </a:cubicBezTo>
                    <a:cubicBezTo>
                      <a:pt x="169496" y="72607"/>
                      <a:pt x="205305" y="51122"/>
                      <a:pt x="241114" y="29636"/>
                    </a:cubicBezTo>
                    <a:lnTo>
                      <a:pt x="291247" y="989"/>
                    </a:lnTo>
                    <a:cubicBezTo>
                      <a:pt x="296021" y="-1398"/>
                      <a:pt x="300796" y="989"/>
                      <a:pt x="303183" y="3376"/>
                    </a:cubicBezTo>
                    <a:cubicBezTo>
                      <a:pt x="305570" y="8151"/>
                      <a:pt x="303183" y="12925"/>
                      <a:pt x="300796" y="15312"/>
                    </a:cubicBezTo>
                    <a:lnTo>
                      <a:pt x="250663" y="43960"/>
                    </a:lnTo>
                    <a:cubicBezTo>
                      <a:pt x="214854" y="65445"/>
                      <a:pt x="179045" y="84543"/>
                      <a:pt x="143236" y="106029"/>
                    </a:cubicBezTo>
                    <a:cubicBezTo>
                      <a:pt x="114589" y="122740"/>
                      <a:pt x="83554" y="139451"/>
                      <a:pt x="57295" y="153774"/>
                    </a:cubicBezTo>
                    <a:lnTo>
                      <a:pt x="26260" y="170485"/>
                    </a:lnTo>
                    <a:lnTo>
                      <a:pt x="26260" y="836533"/>
                    </a:lnTo>
                    <a:lnTo>
                      <a:pt x="315120" y="998868"/>
                    </a:lnTo>
                    <a:cubicBezTo>
                      <a:pt x="317507" y="1001255"/>
                      <a:pt x="319894" y="1003642"/>
                      <a:pt x="319894" y="1006029"/>
                    </a:cubicBezTo>
                    <a:cubicBezTo>
                      <a:pt x="319894" y="1008417"/>
                      <a:pt x="317507" y="1013191"/>
                      <a:pt x="315120" y="1013191"/>
                    </a:cubicBezTo>
                    <a:lnTo>
                      <a:pt x="21485" y="1177913"/>
                    </a:lnTo>
                    <a:lnTo>
                      <a:pt x="21485" y="1204173"/>
                    </a:lnTo>
                    <a:cubicBezTo>
                      <a:pt x="21485" y="1228045"/>
                      <a:pt x="21485" y="1249531"/>
                      <a:pt x="21485" y="1273404"/>
                    </a:cubicBezTo>
                    <a:cubicBezTo>
                      <a:pt x="21485" y="1313987"/>
                      <a:pt x="23873" y="1352183"/>
                      <a:pt x="23873" y="1392767"/>
                    </a:cubicBezTo>
                    <a:cubicBezTo>
                      <a:pt x="26260" y="1466772"/>
                      <a:pt x="26260" y="1545552"/>
                      <a:pt x="26260" y="1621945"/>
                    </a:cubicBezTo>
                    <a:cubicBezTo>
                      <a:pt x="26260" y="1674465"/>
                      <a:pt x="23873" y="1726985"/>
                      <a:pt x="23873" y="1777117"/>
                    </a:cubicBezTo>
                    <a:lnTo>
                      <a:pt x="21485" y="1822476"/>
                    </a:lnTo>
                    <a:cubicBezTo>
                      <a:pt x="21485" y="1836799"/>
                      <a:pt x="23873" y="1841574"/>
                      <a:pt x="33422" y="1846348"/>
                    </a:cubicBezTo>
                    <a:cubicBezTo>
                      <a:pt x="100265" y="1882157"/>
                      <a:pt x="167109" y="1920354"/>
                      <a:pt x="233952" y="1958550"/>
                    </a:cubicBezTo>
                    <a:lnTo>
                      <a:pt x="303183" y="1996746"/>
                    </a:lnTo>
                    <a:cubicBezTo>
                      <a:pt x="307958" y="1999134"/>
                      <a:pt x="307958" y="2003908"/>
                      <a:pt x="305570" y="2008682"/>
                    </a:cubicBezTo>
                    <a:cubicBezTo>
                      <a:pt x="303183" y="2013457"/>
                      <a:pt x="300796" y="2013457"/>
                      <a:pt x="296021" y="201345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6319B858-30EA-4E40-86BE-A861ACA2CDEB}"/>
                  </a:ext>
                </a:extLst>
              </p:cNvPr>
              <p:cNvSpPr/>
              <p:nvPr/>
            </p:nvSpPr>
            <p:spPr>
              <a:xfrm>
                <a:off x="4004289" y="4973455"/>
                <a:ext cx="317506" cy="2015844"/>
              </a:xfrm>
              <a:custGeom>
                <a:avLst/>
                <a:gdLst>
                  <a:gd name="connsiteX0" fmla="*/ 296021 w 317506"/>
                  <a:gd name="connsiteY0" fmla="*/ 2015844 h 2015844"/>
                  <a:gd name="connsiteX1" fmla="*/ 291247 w 317506"/>
                  <a:gd name="connsiteY1" fmla="*/ 2015844 h 2015844"/>
                  <a:gd name="connsiteX2" fmla="*/ 222016 w 317506"/>
                  <a:gd name="connsiteY2" fmla="*/ 1977648 h 2015844"/>
                  <a:gd name="connsiteX3" fmla="*/ 21485 w 317506"/>
                  <a:gd name="connsiteY3" fmla="*/ 1865447 h 2015844"/>
                  <a:gd name="connsiteX4" fmla="*/ 0 w 317506"/>
                  <a:gd name="connsiteY4" fmla="*/ 1824863 h 2015844"/>
                  <a:gd name="connsiteX5" fmla="*/ 2387 w 317506"/>
                  <a:gd name="connsiteY5" fmla="*/ 1779505 h 2015844"/>
                  <a:gd name="connsiteX6" fmla="*/ 4774 w 317506"/>
                  <a:gd name="connsiteY6" fmla="*/ 1624332 h 2015844"/>
                  <a:gd name="connsiteX7" fmla="*/ 2387 w 317506"/>
                  <a:gd name="connsiteY7" fmla="*/ 1397542 h 2015844"/>
                  <a:gd name="connsiteX8" fmla="*/ 0 w 317506"/>
                  <a:gd name="connsiteY8" fmla="*/ 1275791 h 2015844"/>
                  <a:gd name="connsiteX9" fmla="*/ 0 w 317506"/>
                  <a:gd name="connsiteY9" fmla="*/ 1206560 h 2015844"/>
                  <a:gd name="connsiteX10" fmla="*/ 0 w 317506"/>
                  <a:gd name="connsiteY10" fmla="*/ 1175525 h 2015844"/>
                  <a:gd name="connsiteX11" fmla="*/ 4774 w 317506"/>
                  <a:gd name="connsiteY11" fmla="*/ 1168364 h 2015844"/>
                  <a:gd name="connsiteX12" fmla="*/ 288859 w 317506"/>
                  <a:gd name="connsiteY12" fmla="*/ 1008417 h 2015844"/>
                  <a:gd name="connsiteX13" fmla="*/ 9549 w 317506"/>
                  <a:gd name="connsiteY13" fmla="*/ 850857 h 2015844"/>
                  <a:gd name="connsiteX14" fmla="*/ 4774 w 317506"/>
                  <a:gd name="connsiteY14" fmla="*/ 843695 h 2015844"/>
                  <a:gd name="connsiteX15" fmla="*/ 4774 w 317506"/>
                  <a:gd name="connsiteY15" fmla="*/ 165710 h 2015844"/>
                  <a:gd name="connsiteX16" fmla="*/ 9549 w 317506"/>
                  <a:gd name="connsiteY16" fmla="*/ 158548 h 2015844"/>
                  <a:gd name="connsiteX17" fmla="*/ 45358 w 317506"/>
                  <a:gd name="connsiteY17" fmla="*/ 139450 h 2015844"/>
                  <a:gd name="connsiteX18" fmla="*/ 131300 w 317506"/>
                  <a:gd name="connsiteY18" fmla="*/ 91705 h 2015844"/>
                  <a:gd name="connsiteX19" fmla="*/ 238727 w 317506"/>
                  <a:gd name="connsiteY19" fmla="*/ 29636 h 2015844"/>
                  <a:gd name="connsiteX20" fmla="*/ 288859 w 317506"/>
                  <a:gd name="connsiteY20" fmla="*/ 989 h 2015844"/>
                  <a:gd name="connsiteX21" fmla="*/ 300796 w 317506"/>
                  <a:gd name="connsiteY21" fmla="*/ 3376 h 2015844"/>
                  <a:gd name="connsiteX22" fmla="*/ 298409 w 317506"/>
                  <a:gd name="connsiteY22" fmla="*/ 15312 h 2015844"/>
                  <a:gd name="connsiteX23" fmla="*/ 248276 w 317506"/>
                  <a:gd name="connsiteY23" fmla="*/ 43959 h 2015844"/>
                  <a:gd name="connsiteX24" fmla="*/ 140849 w 317506"/>
                  <a:gd name="connsiteY24" fmla="*/ 106029 h 2015844"/>
                  <a:gd name="connsiteX25" fmla="*/ 54907 w 317506"/>
                  <a:gd name="connsiteY25" fmla="*/ 153774 h 2015844"/>
                  <a:gd name="connsiteX26" fmla="*/ 23873 w 317506"/>
                  <a:gd name="connsiteY26" fmla="*/ 170485 h 2015844"/>
                  <a:gd name="connsiteX27" fmla="*/ 23873 w 317506"/>
                  <a:gd name="connsiteY27" fmla="*/ 836533 h 2015844"/>
                  <a:gd name="connsiteX28" fmla="*/ 312732 w 317506"/>
                  <a:gd name="connsiteY28" fmla="*/ 998867 h 2015844"/>
                  <a:gd name="connsiteX29" fmla="*/ 317507 w 317506"/>
                  <a:gd name="connsiteY29" fmla="*/ 1006029 h 2015844"/>
                  <a:gd name="connsiteX30" fmla="*/ 312732 w 317506"/>
                  <a:gd name="connsiteY30" fmla="*/ 1013191 h 2015844"/>
                  <a:gd name="connsiteX31" fmla="*/ 19098 w 317506"/>
                  <a:gd name="connsiteY31" fmla="*/ 1177913 h 2015844"/>
                  <a:gd name="connsiteX32" fmla="*/ 19098 w 317506"/>
                  <a:gd name="connsiteY32" fmla="*/ 1204173 h 2015844"/>
                  <a:gd name="connsiteX33" fmla="*/ 19098 w 317506"/>
                  <a:gd name="connsiteY33" fmla="*/ 1273403 h 2015844"/>
                  <a:gd name="connsiteX34" fmla="*/ 21485 w 317506"/>
                  <a:gd name="connsiteY34" fmla="*/ 1395154 h 2015844"/>
                  <a:gd name="connsiteX35" fmla="*/ 23873 w 317506"/>
                  <a:gd name="connsiteY35" fmla="*/ 1621945 h 2015844"/>
                  <a:gd name="connsiteX36" fmla="*/ 21485 w 317506"/>
                  <a:gd name="connsiteY36" fmla="*/ 1777117 h 2015844"/>
                  <a:gd name="connsiteX37" fmla="*/ 19098 w 317506"/>
                  <a:gd name="connsiteY37" fmla="*/ 1822475 h 2015844"/>
                  <a:gd name="connsiteX38" fmla="*/ 31035 w 317506"/>
                  <a:gd name="connsiteY38" fmla="*/ 1846348 h 2015844"/>
                  <a:gd name="connsiteX39" fmla="*/ 231565 w 317506"/>
                  <a:gd name="connsiteY39" fmla="*/ 1958550 h 2015844"/>
                  <a:gd name="connsiteX40" fmla="*/ 300796 w 317506"/>
                  <a:gd name="connsiteY40" fmla="*/ 1996746 h 2015844"/>
                  <a:gd name="connsiteX41" fmla="*/ 303183 w 317506"/>
                  <a:gd name="connsiteY41" fmla="*/ 2008683 h 2015844"/>
                  <a:gd name="connsiteX42" fmla="*/ 296021 w 317506"/>
                  <a:gd name="connsiteY42" fmla="*/ 2015844 h 20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7506" h="2015844">
                    <a:moveTo>
                      <a:pt x="296021" y="2015844"/>
                    </a:moveTo>
                    <a:cubicBezTo>
                      <a:pt x="293634" y="2015844"/>
                      <a:pt x="293634" y="2015844"/>
                      <a:pt x="291247" y="2015844"/>
                    </a:cubicBezTo>
                    <a:lnTo>
                      <a:pt x="222016" y="1977648"/>
                    </a:lnTo>
                    <a:cubicBezTo>
                      <a:pt x="155173" y="1939451"/>
                      <a:pt x="88329" y="1903642"/>
                      <a:pt x="21485" y="1865447"/>
                    </a:cubicBezTo>
                    <a:cubicBezTo>
                      <a:pt x="2387" y="1855897"/>
                      <a:pt x="0" y="1839186"/>
                      <a:pt x="0" y="1824863"/>
                    </a:cubicBezTo>
                    <a:lnTo>
                      <a:pt x="2387" y="1779505"/>
                    </a:lnTo>
                    <a:cubicBezTo>
                      <a:pt x="4774" y="1729372"/>
                      <a:pt x="7162" y="1676852"/>
                      <a:pt x="4774" y="1624332"/>
                    </a:cubicBezTo>
                    <a:cubicBezTo>
                      <a:pt x="4774" y="1547939"/>
                      <a:pt x="2387" y="1471547"/>
                      <a:pt x="2387" y="1397542"/>
                    </a:cubicBezTo>
                    <a:cubicBezTo>
                      <a:pt x="2387" y="1356958"/>
                      <a:pt x="0" y="1316375"/>
                      <a:pt x="0" y="1275791"/>
                    </a:cubicBezTo>
                    <a:cubicBezTo>
                      <a:pt x="0" y="1251918"/>
                      <a:pt x="0" y="1230433"/>
                      <a:pt x="0" y="1206560"/>
                    </a:cubicBezTo>
                    <a:lnTo>
                      <a:pt x="0" y="1175525"/>
                    </a:lnTo>
                    <a:cubicBezTo>
                      <a:pt x="0" y="1173138"/>
                      <a:pt x="2387" y="1168364"/>
                      <a:pt x="4774" y="1168364"/>
                    </a:cubicBezTo>
                    <a:lnTo>
                      <a:pt x="288859" y="1008417"/>
                    </a:lnTo>
                    <a:lnTo>
                      <a:pt x="9549" y="850857"/>
                    </a:lnTo>
                    <a:cubicBezTo>
                      <a:pt x="7162" y="848470"/>
                      <a:pt x="4774" y="846082"/>
                      <a:pt x="4774" y="843695"/>
                    </a:cubicBezTo>
                    <a:lnTo>
                      <a:pt x="4774" y="165710"/>
                    </a:lnTo>
                    <a:cubicBezTo>
                      <a:pt x="4774" y="163323"/>
                      <a:pt x="7162" y="158548"/>
                      <a:pt x="9549" y="158548"/>
                    </a:cubicBezTo>
                    <a:lnTo>
                      <a:pt x="45358" y="139450"/>
                    </a:lnTo>
                    <a:cubicBezTo>
                      <a:pt x="74005" y="125127"/>
                      <a:pt x="102653" y="108416"/>
                      <a:pt x="131300" y="91705"/>
                    </a:cubicBezTo>
                    <a:cubicBezTo>
                      <a:pt x="167109" y="72607"/>
                      <a:pt x="202918" y="51121"/>
                      <a:pt x="238727" y="29636"/>
                    </a:cubicBezTo>
                    <a:lnTo>
                      <a:pt x="288859" y="989"/>
                    </a:lnTo>
                    <a:cubicBezTo>
                      <a:pt x="293634" y="-1399"/>
                      <a:pt x="298409" y="989"/>
                      <a:pt x="300796" y="3376"/>
                    </a:cubicBezTo>
                    <a:cubicBezTo>
                      <a:pt x="303183" y="8150"/>
                      <a:pt x="300796" y="12925"/>
                      <a:pt x="298409" y="15312"/>
                    </a:cubicBezTo>
                    <a:lnTo>
                      <a:pt x="248276" y="43959"/>
                    </a:lnTo>
                    <a:cubicBezTo>
                      <a:pt x="212467" y="65445"/>
                      <a:pt x="176658" y="84543"/>
                      <a:pt x="140849" y="106029"/>
                    </a:cubicBezTo>
                    <a:cubicBezTo>
                      <a:pt x="112202" y="122739"/>
                      <a:pt x="81167" y="139450"/>
                      <a:pt x="54907" y="153774"/>
                    </a:cubicBezTo>
                    <a:lnTo>
                      <a:pt x="23873" y="170485"/>
                    </a:lnTo>
                    <a:lnTo>
                      <a:pt x="23873" y="836533"/>
                    </a:lnTo>
                    <a:lnTo>
                      <a:pt x="312732" y="998867"/>
                    </a:lnTo>
                    <a:cubicBezTo>
                      <a:pt x="315120" y="1001255"/>
                      <a:pt x="317507" y="1003642"/>
                      <a:pt x="317507" y="1006029"/>
                    </a:cubicBezTo>
                    <a:cubicBezTo>
                      <a:pt x="317507" y="1008417"/>
                      <a:pt x="315120" y="1013191"/>
                      <a:pt x="312732" y="1013191"/>
                    </a:cubicBezTo>
                    <a:lnTo>
                      <a:pt x="19098" y="1177913"/>
                    </a:lnTo>
                    <a:lnTo>
                      <a:pt x="19098" y="1204173"/>
                    </a:lnTo>
                    <a:cubicBezTo>
                      <a:pt x="19098" y="1228045"/>
                      <a:pt x="19098" y="1249531"/>
                      <a:pt x="19098" y="1273403"/>
                    </a:cubicBezTo>
                    <a:cubicBezTo>
                      <a:pt x="19098" y="1313987"/>
                      <a:pt x="21485" y="1354570"/>
                      <a:pt x="21485" y="1395154"/>
                    </a:cubicBezTo>
                    <a:cubicBezTo>
                      <a:pt x="23873" y="1469160"/>
                      <a:pt x="23873" y="1547939"/>
                      <a:pt x="23873" y="1621945"/>
                    </a:cubicBezTo>
                    <a:cubicBezTo>
                      <a:pt x="23873" y="1674465"/>
                      <a:pt x="21485" y="1726984"/>
                      <a:pt x="21485" y="1777117"/>
                    </a:cubicBezTo>
                    <a:lnTo>
                      <a:pt x="19098" y="1822475"/>
                    </a:lnTo>
                    <a:cubicBezTo>
                      <a:pt x="19098" y="1836799"/>
                      <a:pt x="21485" y="1841574"/>
                      <a:pt x="31035" y="1846348"/>
                    </a:cubicBezTo>
                    <a:cubicBezTo>
                      <a:pt x="97878" y="1882157"/>
                      <a:pt x="164721" y="1920353"/>
                      <a:pt x="231565" y="1958550"/>
                    </a:cubicBezTo>
                    <a:lnTo>
                      <a:pt x="300796" y="1996746"/>
                    </a:lnTo>
                    <a:cubicBezTo>
                      <a:pt x="305571" y="1999133"/>
                      <a:pt x="305571" y="2003908"/>
                      <a:pt x="303183" y="2008683"/>
                    </a:cubicBezTo>
                    <a:cubicBezTo>
                      <a:pt x="300796" y="2013457"/>
                      <a:pt x="298409" y="2015844"/>
                      <a:pt x="296021" y="201584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4264464A-27FD-5D46-AD21-4C11B37CBB13}"/>
                  </a:ext>
                </a:extLst>
              </p:cNvPr>
              <p:cNvSpPr/>
              <p:nvPr/>
            </p:nvSpPr>
            <p:spPr>
              <a:xfrm>
                <a:off x="4015289" y="1958334"/>
                <a:ext cx="304119" cy="502315"/>
              </a:xfrm>
              <a:custGeom>
                <a:avLst/>
                <a:gdLst>
                  <a:gd name="connsiteX0" fmla="*/ 8098 w 304119"/>
                  <a:gd name="connsiteY0" fmla="*/ 502316 h 502315"/>
                  <a:gd name="connsiteX1" fmla="*/ 937 w 304119"/>
                  <a:gd name="connsiteY1" fmla="*/ 497541 h 502315"/>
                  <a:gd name="connsiteX2" fmla="*/ 5711 w 304119"/>
                  <a:gd name="connsiteY2" fmla="*/ 485605 h 502315"/>
                  <a:gd name="connsiteX3" fmla="*/ 39133 w 304119"/>
                  <a:gd name="connsiteY3" fmla="*/ 468894 h 502315"/>
                  <a:gd name="connsiteX4" fmla="*/ 115526 w 304119"/>
                  <a:gd name="connsiteY4" fmla="*/ 428310 h 502315"/>
                  <a:gd name="connsiteX5" fmla="*/ 244438 w 304119"/>
                  <a:gd name="connsiteY5" fmla="*/ 356692 h 502315"/>
                  <a:gd name="connsiteX6" fmla="*/ 285022 w 304119"/>
                  <a:gd name="connsiteY6" fmla="*/ 332819 h 502315"/>
                  <a:gd name="connsiteX7" fmla="*/ 285022 w 304119"/>
                  <a:gd name="connsiteY7" fmla="*/ 289848 h 502315"/>
                  <a:gd name="connsiteX8" fmla="*/ 285022 w 304119"/>
                  <a:gd name="connsiteY8" fmla="*/ 12925 h 502315"/>
                  <a:gd name="connsiteX9" fmla="*/ 287409 w 304119"/>
                  <a:gd name="connsiteY9" fmla="*/ 989 h 502315"/>
                  <a:gd name="connsiteX10" fmla="*/ 299345 w 304119"/>
                  <a:gd name="connsiteY10" fmla="*/ 3376 h 502315"/>
                  <a:gd name="connsiteX11" fmla="*/ 292183 w 304119"/>
                  <a:gd name="connsiteY11" fmla="*/ 8151 h 502315"/>
                  <a:gd name="connsiteX12" fmla="*/ 301732 w 304119"/>
                  <a:gd name="connsiteY12" fmla="*/ 5763 h 502315"/>
                  <a:gd name="connsiteX13" fmla="*/ 304120 w 304119"/>
                  <a:gd name="connsiteY13" fmla="*/ 15312 h 502315"/>
                  <a:gd name="connsiteX14" fmla="*/ 304120 w 304119"/>
                  <a:gd name="connsiteY14" fmla="*/ 292236 h 502315"/>
                  <a:gd name="connsiteX15" fmla="*/ 304120 w 304119"/>
                  <a:gd name="connsiteY15" fmla="*/ 339981 h 502315"/>
                  <a:gd name="connsiteX16" fmla="*/ 299345 w 304119"/>
                  <a:gd name="connsiteY16" fmla="*/ 347143 h 502315"/>
                  <a:gd name="connsiteX17" fmla="*/ 253987 w 304119"/>
                  <a:gd name="connsiteY17" fmla="*/ 373403 h 502315"/>
                  <a:gd name="connsiteX18" fmla="*/ 125075 w 304119"/>
                  <a:gd name="connsiteY18" fmla="*/ 445021 h 502315"/>
                  <a:gd name="connsiteX19" fmla="*/ 48682 w 304119"/>
                  <a:gd name="connsiteY19" fmla="*/ 485605 h 502315"/>
                  <a:gd name="connsiteX20" fmla="*/ 15260 w 304119"/>
                  <a:gd name="connsiteY20" fmla="*/ 502316 h 502315"/>
                  <a:gd name="connsiteX21" fmla="*/ 8098 w 304119"/>
                  <a:gd name="connsiteY21" fmla="*/ 502316 h 502315"/>
                  <a:gd name="connsiteX22" fmla="*/ 289796 w 304119"/>
                  <a:gd name="connsiteY22" fmla="*/ 337594 h 502315"/>
                  <a:gd name="connsiteX23" fmla="*/ 289796 w 304119"/>
                  <a:gd name="connsiteY23" fmla="*/ 337594 h 502315"/>
                  <a:gd name="connsiteX24" fmla="*/ 289796 w 304119"/>
                  <a:gd name="connsiteY24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119" h="502315">
                    <a:moveTo>
                      <a:pt x="8098" y="502316"/>
                    </a:moveTo>
                    <a:cubicBezTo>
                      <a:pt x="5711" y="502316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8894"/>
                    </a:lnTo>
                    <a:cubicBezTo>
                      <a:pt x="65393" y="454570"/>
                      <a:pt x="89266" y="442634"/>
                      <a:pt x="115526" y="428310"/>
                    </a:cubicBezTo>
                    <a:cubicBezTo>
                      <a:pt x="158496" y="404437"/>
                      <a:pt x="203855" y="380565"/>
                      <a:pt x="244438" y="356692"/>
                    </a:cubicBezTo>
                    <a:lnTo>
                      <a:pt x="285022" y="332819"/>
                    </a:lnTo>
                    <a:lnTo>
                      <a:pt x="285022" y="289848"/>
                    </a:lnTo>
                    <a:cubicBezTo>
                      <a:pt x="285022" y="194358"/>
                      <a:pt x="285022" y="103641"/>
                      <a:pt x="285022" y="12925"/>
                    </a:cubicBezTo>
                    <a:cubicBezTo>
                      <a:pt x="282634" y="8151"/>
                      <a:pt x="282634" y="3376"/>
                      <a:pt x="287409" y="989"/>
                    </a:cubicBezTo>
                    <a:cubicBezTo>
                      <a:pt x="292183" y="-1399"/>
                      <a:pt x="296958" y="989"/>
                      <a:pt x="299345" y="3376"/>
                    </a:cubicBezTo>
                    <a:lnTo>
                      <a:pt x="292183" y="8151"/>
                    </a:lnTo>
                    <a:lnTo>
                      <a:pt x="301732" y="5763"/>
                    </a:lnTo>
                    <a:cubicBezTo>
                      <a:pt x="301732" y="8151"/>
                      <a:pt x="304120" y="10538"/>
                      <a:pt x="304120" y="15312"/>
                    </a:cubicBezTo>
                    <a:cubicBezTo>
                      <a:pt x="304120" y="106029"/>
                      <a:pt x="304120" y="196745"/>
                      <a:pt x="304120" y="292236"/>
                    </a:cubicBezTo>
                    <a:lnTo>
                      <a:pt x="304120" y="339981"/>
                    </a:lnTo>
                    <a:cubicBezTo>
                      <a:pt x="304120" y="342368"/>
                      <a:pt x="301732" y="347143"/>
                      <a:pt x="299345" y="347143"/>
                    </a:cubicBezTo>
                    <a:lnTo>
                      <a:pt x="253987" y="373403"/>
                    </a:lnTo>
                    <a:cubicBezTo>
                      <a:pt x="213403" y="397276"/>
                      <a:pt x="168045" y="421148"/>
                      <a:pt x="125075" y="445021"/>
                    </a:cubicBezTo>
                    <a:cubicBezTo>
                      <a:pt x="98814" y="459345"/>
                      <a:pt x="74942" y="473668"/>
                      <a:pt x="48682" y="485605"/>
                    </a:cubicBezTo>
                    <a:lnTo>
                      <a:pt x="15260" y="502316"/>
                    </a:lnTo>
                    <a:cubicBezTo>
                      <a:pt x="10486" y="502316"/>
                      <a:pt x="8098" y="502316"/>
                      <a:pt x="8098" y="502316"/>
                    </a:cubicBezTo>
                    <a:close/>
                    <a:moveTo>
                      <a:pt x="289796" y="337594"/>
                    </a:moveTo>
                    <a:lnTo>
                      <a:pt x="289796" y="337594"/>
                    </a:lnTo>
                    <a:lnTo>
                      <a:pt x="289796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3" name="Freeform 472">
                <a:extLst>
                  <a:ext uri="{FF2B5EF4-FFF2-40B4-BE49-F238E27FC236}">
                    <a16:creationId xmlns:a16="http://schemas.microsoft.com/office/drawing/2014/main" id="{BFE7E4F1-DA5C-6F40-AE2A-4B66E134B967}"/>
                  </a:ext>
                </a:extLst>
              </p:cNvPr>
              <p:cNvSpPr/>
              <p:nvPr/>
            </p:nvSpPr>
            <p:spPr>
              <a:xfrm>
                <a:off x="531631" y="446613"/>
                <a:ext cx="299976" cy="1008995"/>
              </a:xfrm>
              <a:custGeom>
                <a:avLst/>
                <a:gdLst>
                  <a:gd name="connsiteX0" fmla="*/ 8730 w 299976"/>
                  <a:gd name="connsiteY0" fmla="*/ 1008996 h 1008995"/>
                  <a:gd name="connsiteX1" fmla="*/ 1568 w 299976"/>
                  <a:gd name="connsiteY1" fmla="*/ 1004221 h 1008995"/>
                  <a:gd name="connsiteX2" fmla="*/ 3955 w 299976"/>
                  <a:gd name="connsiteY2" fmla="*/ 992285 h 1008995"/>
                  <a:gd name="connsiteX3" fmla="*/ 280879 w 299976"/>
                  <a:gd name="connsiteY3" fmla="*/ 839500 h 1008995"/>
                  <a:gd name="connsiteX4" fmla="*/ 280879 w 299976"/>
                  <a:gd name="connsiteY4" fmla="*/ 171064 h 1008995"/>
                  <a:gd name="connsiteX5" fmla="*/ 3955 w 299976"/>
                  <a:gd name="connsiteY5" fmla="*/ 15892 h 1008995"/>
                  <a:gd name="connsiteX6" fmla="*/ 1568 w 299976"/>
                  <a:gd name="connsiteY6" fmla="*/ 3955 h 1008995"/>
                  <a:gd name="connsiteX7" fmla="*/ 13504 w 299976"/>
                  <a:gd name="connsiteY7" fmla="*/ 1568 h 1008995"/>
                  <a:gd name="connsiteX8" fmla="*/ 295202 w 299976"/>
                  <a:gd name="connsiteY8" fmla="*/ 159128 h 1008995"/>
                  <a:gd name="connsiteX9" fmla="*/ 299977 w 299976"/>
                  <a:gd name="connsiteY9" fmla="*/ 166290 h 1008995"/>
                  <a:gd name="connsiteX10" fmla="*/ 299977 w 299976"/>
                  <a:gd name="connsiteY10" fmla="*/ 844274 h 1008995"/>
                  <a:gd name="connsiteX11" fmla="*/ 295202 w 299976"/>
                  <a:gd name="connsiteY11" fmla="*/ 851436 h 1008995"/>
                  <a:gd name="connsiteX12" fmla="*/ 13504 w 299976"/>
                  <a:gd name="connsiteY12" fmla="*/ 1006609 h 1008995"/>
                  <a:gd name="connsiteX13" fmla="*/ 8730 w 299976"/>
                  <a:gd name="connsiteY13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280879" y="839500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9"/>
                    </a:lnTo>
                    <a:cubicBezTo>
                      <a:pt x="13504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4" name="Freeform 473">
                <a:extLst>
                  <a:ext uri="{FF2B5EF4-FFF2-40B4-BE49-F238E27FC236}">
                    <a16:creationId xmlns:a16="http://schemas.microsoft.com/office/drawing/2014/main" id="{13A5FBD7-C74E-DA4E-8D23-460D43B3250F}"/>
                  </a:ext>
                </a:extLst>
              </p:cNvPr>
              <p:cNvSpPr/>
              <p:nvPr/>
            </p:nvSpPr>
            <p:spPr>
              <a:xfrm>
                <a:off x="2261583" y="4975842"/>
                <a:ext cx="317506" cy="2013456"/>
              </a:xfrm>
              <a:custGeom>
                <a:avLst/>
                <a:gdLst>
                  <a:gd name="connsiteX0" fmla="*/ 296021 w 317506"/>
                  <a:gd name="connsiteY0" fmla="*/ 2013457 h 2013456"/>
                  <a:gd name="connsiteX1" fmla="*/ 291247 w 317506"/>
                  <a:gd name="connsiteY1" fmla="*/ 2013457 h 2013456"/>
                  <a:gd name="connsiteX2" fmla="*/ 224403 w 317506"/>
                  <a:gd name="connsiteY2" fmla="*/ 1975261 h 2013456"/>
                  <a:gd name="connsiteX3" fmla="*/ 21485 w 317506"/>
                  <a:gd name="connsiteY3" fmla="*/ 1863059 h 2013456"/>
                  <a:gd name="connsiteX4" fmla="*/ 0 w 317506"/>
                  <a:gd name="connsiteY4" fmla="*/ 1822475 h 2013456"/>
                  <a:gd name="connsiteX5" fmla="*/ 2387 w 317506"/>
                  <a:gd name="connsiteY5" fmla="*/ 1652979 h 2013456"/>
                  <a:gd name="connsiteX6" fmla="*/ 2387 w 317506"/>
                  <a:gd name="connsiteY6" fmla="*/ 1550327 h 2013456"/>
                  <a:gd name="connsiteX7" fmla="*/ 2387 w 317506"/>
                  <a:gd name="connsiteY7" fmla="*/ 1170751 h 2013456"/>
                  <a:gd name="connsiteX8" fmla="*/ 7162 w 317506"/>
                  <a:gd name="connsiteY8" fmla="*/ 1163589 h 2013456"/>
                  <a:gd name="connsiteX9" fmla="*/ 288860 w 317506"/>
                  <a:gd name="connsiteY9" fmla="*/ 1006029 h 2013456"/>
                  <a:gd name="connsiteX10" fmla="*/ 9549 w 317506"/>
                  <a:gd name="connsiteY10" fmla="*/ 848469 h 2013456"/>
                  <a:gd name="connsiteX11" fmla="*/ 4774 w 317506"/>
                  <a:gd name="connsiteY11" fmla="*/ 841308 h 2013456"/>
                  <a:gd name="connsiteX12" fmla="*/ 4774 w 317506"/>
                  <a:gd name="connsiteY12" fmla="*/ 163323 h 2013456"/>
                  <a:gd name="connsiteX13" fmla="*/ 9549 w 317506"/>
                  <a:gd name="connsiteY13" fmla="*/ 156161 h 2013456"/>
                  <a:gd name="connsiteX14" fmla="*/ 45358 w 317506"/>
                  <a:gd name="connsiteY14" fmla="*/ 137063 h 2013456"/>
                  <a:gd name="connsiteX15" fmla="*/ 131300 w 317506"/>
                  <a:gd name="connsiteY15" fmla="*/ 89318 h 2013456"/>
                  <a:gd name="connsiteX16" fmla="*/ 241114 w 317506"/>
                  <a:gd name="connsiteY16" fmla="*/ 27249 h 2013456"/>
                  <a:gd name="connsiteX17" fmla="*/ 288860 w 317506"/>
                  <a:gd name="connsiteY17" fmla="*/ 989 h 2013456"/>
                  <a:gd name="connsiteX18" fmla="*/ 300796 w 317506"/>
                  <a:gd name="connsiteY18" fmla="*/ 3376 h 2013456"/>
                  <a:gd name="connsiteX19" fmla="*/ 298409 w 317506"/>
                  <a:gd name="connsiteY19" fmla="*/ 15313 h 2013456"/>
                  <a:gd name="connsiteX20" fmla="*/ 250663 w 317506"/>
                  <a:gd name="connsiteY20" fmla="*/ 41572 h 2013456"/>
                  <a:gd name="connsiteX21" fmla="*/ 140849 w 317506"/>
                  <a:gd name="connsiteY21" fmla="*/ 103641 h 2013456"/>
                  <a:gd name="connsiteX22" fmla="*/ 54907 w 317506"/>
                  <a:gd name="connsiteY22" fmla="*/ 151387 h 2013456"/>
                  <a:gd name="connsiteX23" fmla="*/ 23873 w 317506"/>
                  <a:gd name="connsiteY23" fmla="*/ 168098 h 2013456"/>
                  <a:gd name="connsiteX24" fmla="*/ 23873 w 317506"/>
                  <a:gd name="connsiteY24" fmla="*/ 834146 h 2013456"/>
                  <a:gd name="connsiteX25" fmla="*/ 312732 w 317506"/>
                  <a:gd name="connsiteY25" fmla="*/ 996480 h 2013456"/>
                  <a:gd name="connsiteX26" fmla="*/ 317507 w 317506"/>
                  <a:gd name="connsiteY26" fmla="*/ 1003642 h 2013456"/>
                  <a:gd name="connsiteX27" fmla="*/ 312732 w 317506"/>
                  <a:gd name="connsiteY27" fmla="*/ 1010804 h 2013456"/>
                  <a:gd name="connsiteX28" fmla="*/ 21485 w 317506"/>
                  <a:gd name="connsiteY28" fmla="*/ 1173138 h 2013456"/>
                  <a:gd name="connsiteX29" fmla="*/ 21485 w 317506"/>
                  <a:gd name="connsiteY29" fmla="*/ 1547939 h 2013456"/>
                  <a:gd name="connsiteX30" fmla="*/ 21485 w 317506"/>
                  <a:gd name="connsiteY30" fmla="*/ 1650592 h 2013456"/>
                  <a:gd name="connsiteX31" fmla="*/ 19098 w 317506"/>
                  <a:gd name="connsiteY31" fmla="*/ 1820088 h 2013456"/>
                  <a:gd name="connsiteX32" fmla="*/ 31034 w 317506"/>
                  <a:gd name="connsiteY32" fmla="*/ 1843961 h 2013456"/>
                  <a:gd name="connsiteX33" fmla="*/ 233952 w 317506"/>
                  <a:gd name="connsiteY33" fmla="*/ 1956163 h 2013456"/>
                  <a:gd name="connsiteX34" fmla="*/ 300796 w 317506"/>
                  <a:gd name="connsiteY34" fmla="*/ 1994359 h 2013456"/>
                  <a:gd name="connsiteX35" fmla="*/ 303183 w 317506"/>
                  <a:gd name="connsiteY35" fmla="*/ 2006295 h 2013456"/>
                  <a:gd name="connsiteX36" fmla="*/ 296021 w 317506"/>
                  <a:gd name="connsiteY36" fmla="*/ 2013457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7506" h="2013456">
                    <a:moveTo>
                      <a:pt x="296021" y="2013457"/>
                    </a:moveTo>
                    <a:cubicBezTo>
                      <a:pt x="293634" y="2013457"/>
                      <a:pt x="293634" y="2013457"/>
                      <a:pt x="291247" y="2013457"/>
                    </a:cubicBezTo>
                    <a:lnTo>
                      <a:pt x="224403" y="1975261"/>
                    </a:lnTo>
                    <a:cubicBezTo>
                      <a:pt x="157560" y="1937064"/>
                      <a:pt x="88329" y="1898868"/>
                      <a:pt x="21485" y="1863059"/>
                    </a:cubicBezTo>
                    <a:cubicBezTo>
                      <a:pt x="2387" y="1853510"/>
                      <a:pt x="0" y="1836799"/>
                      <a:pt x="0" y="1822475"/>
                    </a:cubicBezTo>
                    <a:cubicBezTo>
                      <a:pt x="2387" y="1765181"/>
                      <a:pt x="2387" y="1710274"/>
                      <a:pt x="2387" y="1652979"/>
                    </a:cubicBezTo>
                    <a:cubicBezTo>
                      <a:pt x="2387" y="1619558"/>
                      <a:pt x="2387" y="1583749"/>
                      <a:pt x="2387" y="1550327"/>
                    </a:cubicBezTo>
                    <a:lnTo>
                      <a:pt x="2387" y="1170751"/>
                    </a:lnTo>
                    <a:cubicBezTo>
                      <a:pt x="2387" y="1168364"/>
                      <a:pt x="4774" y="1163589"/>
                      <a:pt x="7162" y="1163589"/>
                    </a:cubicBezTo>
                    <a:lnTo>
                      <a:pt x="288860" y="1006029"/>
                    </a:lnTo>
                    <a:lnTo>
                      <a:pt x="9549" y="848469"/>
                    </a:lnTo>
                    <a:cubicBezTo>
                      <a:pt x="7162" y="846082"/>
                      <a:pt x="4774" y="843695"/>
                      <a:pt x="4774" y="841308"/>
                    </a:cubicBezTo>
                    <a:lnTo>
                      <a:pt x="4774" y="163323"/>
                    </a:lnTo>
                    <a:cubicBezTo>
                      <a:pt x="4774" y="160936"/>
                      <a:pt x="7162" y="156161"/>
                      <a:pt x="9549" y="156161"/>
                    </a:cubicBezTo>
                    <a:lnTo>
                      <a:pt x="45358" y="137063"/>
                    </a:lnTo>
                    <a:cubicBezTo>
                      <a:pt x="74005" y="122740"/>
                      <a:pt x="102652" y="106029"/>
                      <a:pt x="131300" y="89318"/>
                    </a:cubicBezTo>
                    <a:cubicBezTo>
                      <a:pt x="167109" y="67832"/>
                      <a:pt x="205305" y="48734"/>
                      <a:pt x="241114" y="27249"/>
                    </a:cubicBezTo>
                    <a:lnTo>
                      <a:pt x="288860" y="989"/>
                    </a:lnTo>
                    <a:cubicBezTo>
                      <a:pt x="293634" y="-1398"/>
                      <a:pt x="298409" y="989"/>
                      <a:pt x="300796" y="3376"/>
                    </a:cubicBezTo>
                    <a:cubicBezTo>
                      <a:pt x="303183" y="8151"/>
                      <a:pt x="300796" y="12925"/>
                      <a:pt x="298409" y="15313"/>
                    </a:cubicBezTo>
                    <a:lnTo>
                      <a:pt x="250663" y="41572"/>
                    </a:lnTo>
                    <a:cubicBezTo>
                      <a:pt x="214854" y="63058"/>
                      <a:pt x="176658" y="82156"/>
                      <a:pt x="140849" y="103641"/>
                    </a:cubicBezTo>
                    <a:cubicBezTo>
                      <a:pt x="112202" y="120352"/>
                      <a:pt x="81167" y="137063"/>
                      <a:pt x="54907" y="151387"/>
                    </a:cubicBezTo>
                    <a:lnTo>
                      <a:pt x="23873" y="168098"/>
                    </a:lnTo>
                    <a:lnTo>
                      <a:pt x="23873" y="834146"/>
                    </a:lnTo>
                    <a:lnTo>
                      <a:pt x="312732" y="996480"/>
                    </a:lnTo>
                    <a:cubicBezTo>
                      <a:pt x="315120" y="998867"/>
                      <a:pt x="317507" y="1001255"/>
                      <a:pt x="317507" y="1003642"/>
                    </a:cubicBezTo>
                    <a:cubicBezTo>
                      <a:pt x="317507" y="1006029"/>
                      <a:pt x="315120" y="1010804"/>
                      <a:pt x="312732" y="1010804"/>
                    </a:cubicBezTo>
                    <a:lnTo>
                      <a:pt x="21485" y="1173138"/>
                    </a:lnTo>
                    <a:lnTo>
                      <a:pt x="21485" y="1547939"/>
                    </a:lnTo>
                    <a:cubicBezTo>
                      <a:pt x="21485" y="1581361"/>
                      <a:pt x="21485" y="1617170"/>
                      <a:pt x="21485" y="1650592"/>
                    </a:cubicBezTo>
                    <a:cubicBezTo>
                      <a:pt x="21485" y="1707887"/>
                      <a:pt x="19098" y="1762794"/>
                      <a:pt x="19098" y="1820088"/>
                    </a:cubicBezTo>
                    <a:cubicBezTo>
                      <a:pt x="19098" y="1834412"/>
                      <a:pt x="21485" y="1839187"/>
                      <a:pt x="31034" y="1843961"/>
                    </a:cubicBezTo>
                    <a:cubicBezTo>
                      <a:pt x="97878" y="1882157"/>
                      <a:pt x="167109" y="1917966"/>
                      <a:pt x="233952" y="1956163"/>
                    </a:cubicBezTo>
                    <a:lnTo>
                      <a:pt x="300796" y="1994359"/>
                    </a:lnTo>
                    <a:cubicBezTo>
                      <a:pt x="305570" y="1996746"/>
                      <a:pt x="305570" y="2001521"/>
                      <a:pt x="303183" y="2006295"/>
                    </a:cubicBezTo>
                    <a:cubicBezTo>
                      <a:pt x="303183" y="2011070"/>
                      <a:pt x="298409" y="2013457"/>
                      <a:pt x="296021" y="201345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46E87EB9-0F68-C84E-8FBE-1209AE6349B2}"/>
                  </a:ext>
                </a:extLst>
              </p:cNvPr>
              <p:cNvSpPr/>
              <p:nvPr/>
            </p:nvSpPr>
            <p:spPr>
              <a:xfrm>
                <a:off x="531631" y="4471549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3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3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1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3504" y="1006608"/>
                      <a:pt x="11117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A47DE5C6-E9D7-F444-A720-CD9FE4D87D67}"/>
                  </a:ext>
                </a:extLst>
              </p:cNvPr>
              <p:cNvSpPr/>
              <p:nvPr/>
            </p:nvSpPr>
            <p:spPr>
              <a:xfrm>
                <a:off x="2274338" y="446613"/>
                <a:ext cx="299976" cy="1008995"/>
              </a:xfrm>
              <a:custGeom>
                <a:avLst/>
                <a:gdLst>
                  <a:gd name="connsiteX0" fmla="*/ 8730 w 299976"/>
                  <a:gd name="connsiteY0" fmla="*/ 1008996 h 1008995"/>
                  <a:gd name="connsiteX1" fmla="*/ 1568 w 299976"/>
                  <a:gd name="connsiteY1" fmla="*/ 1004221 h 1008995"/>
                  <a:gd name="connsiteX2" fmla="*/ 3955 w 299976"/>
                  <a:gd name="connsiteY2" fmla="*/ 992285 h 1008995"/>
                  <a:gd name="connsiteX3" fmla="*/ 280879 w 299976"/>
                  <a:gd name="connsiteY3" fmla="*/ 839500 h 1008995"/>
                  <a:gd name="connsiteX4" fmla="*/ 280879 w 299976"/>
                  <a:gd name="connsiteY4" fmla="*/ 171064 h 1008995"/>
                  <a:gd name="connsiteX5" fmla="*/ 3955 w 299976"/>
                  <a:gd name="connsiteY5" fmla="*/ 15892 h 1008995"/>
                  <a:gd name="connsiteX6" fmla="*/ 1568 w 299976"/>
                  <a:gd name="connsiteY6" fmla="*/ 3955 h 1008995"/>
                  <a:gd name="connsiteX7" fmla="*/ 13504 w 299976"/>
                  <a:gd name="connsiteY7" fmla="*/ 1568 h 1008995"/>
                  <a:gd name="connsiteX8" fmla="*/ 295202 w 299976"/>
                  <a:gd name="connsiteY8" fmla="*/ 159128 h 1008995"/>
                  <a:gd name="connsiteX9" fmla="*/ 299977 w 299976"/>
                  <a:gd name="connsiteY9" fmla="*/ 166290 h 1008995"/>
                  <a:gd name="connsiteX10" fmla="*/ 299977 w 299976"/>
                  <a:gd name="connsiteY10" fmla="*/ 844274 h 1008995"/>
                  <a:gd name="connsiteX11" fmla="*/ 295202 w 299976"/>
                  <a:gd name="connsiteY11" fmla="*/ 851436 h 1008995"/>
                  <a:gd name="connsiteX12" fmla="*/ 13504 w 299976"/>
                  <a:gd name="connsiteY12" fmla="*/ 1006609 h 1008995"/>
                  <a:gd name="connsiteX13" fmla="*/ 8730 w 299976"/>
                  <a:gd name="connsiteY13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280879" y="839500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9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E70350D1-7548-A649-B1AC-9E872BF1A3F7}"/>
                  </a:ext>
                </a:extLst>
              </p:cNvPr>
              <p:cNvSpPr/>
              <p:nvPr/>
            </p:nvSpPr>
            <p:spPr>
              <a:xfrm>
                <a:off x="529876" y="-54133"/>
                <a:ext cx="301732" cy="504702"/>
              </a:xfrm>
              <a:custGeom>
                <a:avLst/>
                <a:gdLst>
                  <a:gd name="connsiteX0" fmla="*/ 8098 w 301732"/>
                  <a:gd name="connsiteY0" fmla="*/ 504703 h 504702"/>
                  <a:gd name="connsiteX1" fmla="*/ 937 w 301732"/>
                  <a:gd name="connsiteY1" fmla="*/ 499928 h 504702"/>
                  <a:gd name="connsiteX2" fmla="*/ 5711 w 301732"/>
                  <a:gd name="connsiteY2" fmla="*/ 487992 h 504702"/>
                  <a:gd name="connsiteX3" fmla="*/ 41520 w 301732"/>
                  <a:gd name="connsiteY3" fmla="*/ 468894 h 504702"/>
                  <a:gd name="connsiteX4" fmla="*/ 115525 w 301732"/>
                  <a:gd name="connsiteY4" fmla="*/ 428310 h 504702"/>
                  <a:gd name="connsiteX5" fmla="*/ 242051 w 301732"/>
                  <a:gd name="connsiteY5" fmla="*/ 356692 h 504702"/>
                  <a:gd name="connsiteX6" fmla="*/ 285022 w 301732"/>
                  <a:gd name="connsiteY6" fmla="*/ 332819 h 504702"/>
                  <a:gd name="connsiteX7" fmla="*/ 285022 w 301732"/>
                  <a:gd name="connsiteY7" fmla="*/ 297010 h 504702"/>
                  <a:gd name="connsiteX8" fmla="*/ 285022 w 301732"/>
                  <a:gd name="connsiteY8" fmla="*/ 15312 h 504702"/>
                  <a:gd name="connsiteX9" fmla="*/ 285022 w 301732"/>
                  <a:gd name="connsiteY9" fmla="*/ 989 h 504702"/>
                  <a:gd name="connsiteX10" fmla="*/ 296958 w 301732"/>
                  <a:gd name="connsiteY10" fmla="*/ 3376 h 504702"/>
                  <a:gd name="connsiteX11" fmla="*/ 289796 w 301732"/>
                  <a:gd name="connsiteY11" fmla="*/ 8151 h 504702"/>
                  <a:gd name="connsiteX12" fmla="*/ 299345 w 301732"/>
                  <a:gd name="connsiteY12" fmla="*/ 5763 h 504702"/>
                  <a:gd name="connsiteX13" fmla="*/ 301733 w 301732"/>
                  <a:gd name="connsiteY13" fmla="*/ 15312 h 504702"/>
                  <a:gd name="connsiteX14" fmla="*/ 301733 w 301732"/>
                  <a:gd name="connsiteY14" fmla="*/ 297010 h 504702"/>
                  <a:gd name="connsiteX15" fmla="*/ 301733 w 301732"/>
                  <a:gd name="connsiteY15" fmla="*/ 339981 h 504702"/>
                  <a:gd name="connsiteX16" fmla="*/ 296958 w 301732"/>
                  <a:gd name="connsiteY16" fmla="*/ 347143 h 504702"/>
                  <a:gd name="connsiteX17" fmla="*/ 249213 w 301732"/>
                  <a:gd name="connsiteY17" fmla="*/ 373403 h 504702"/>
                  <a:gd name="connsiteX18" fmla="*/ 122687 w 301732"/>
                  <a:gd name="connsiteY18" fmla="*/ 445021 h 504702"/>
                  <a:gd name="connsiteX19" fmla="*/ 48682 w 301732"/>
                  <a:gd name="connsiteY19" fmla="*/ 485605 h 504702"/>
                  <a:gd name="connsiteX20" fmla="*/ 12873 w 301732"/>
                  <a:gd name="connsiteY20" fmla="*/ 504703 h 504702"/>
                  <a:gd name="connsiteX21" fmla="*/ 8098 w 301732"/>
                  <a:gd name="connsiteY21" fmla="*/ 504703 h 504702"/>
                  <a:gd name="connsiteX22" fmla="*/ 292183 w 301732"/>
                  <a:gd name="connsiteY22" fmla="*/ 339981 h 504702"/>
                  <a:gd name="connsiteX23" fmla="*/ 292183 w 301732"/>
                  <a:gd name="connsiteY23" fmla="*/ 339981 h 504702"/>
                  <a:gd name="connsiteX24" fmla="*/ 292183 w 301732"/>
                  <a:gd name="connsiteY24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1732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41520" y="468894"/>
                    </a:lnTo>
                    <a:cubicBezTo>
                      <a:pt x="65393" y="456957"/>
                      <a:pt x="89266" y="442634"/>
                      <a:pt x="115525" y="428310"/>
                    </a:cubicBezTo>
                    <a:cubicBezTo>
                      <a:pt x="158496" y="404437"/>
                      <a:pt x="201467" y="380565"/>
                      <a:pt x="242051" y="356692"/>
                    </a:cubicBezTo>
                    <a:lnTo>
                      <a:pt x="285022" y="332819"/>
                    </a:lnTo>
                    <a:lnTo>
                      <a:pt x="285022" y="297010"/>
                    </a:lnTo>
                    <a:cubicBezTo>
                      <a:pt x="285022" y="201519"/>
                      <a:pt x="285022" y="108416"/>
                      <a:pt x="285022" y="15312"/>
                    </a:cubicBezTo>
                    <a:cubicBezTo>
                      <a:pt x="280247" y="10538"/>
                      <a:pt x="280247" y="3376"/>
                      <a:pt x="285022" y="989"/>
                    </a:cubicBezTo>
                    <a:cubicBezTo>
                      <a:pt x="289796" y="-1398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3" y="10538"/>
                      <a:pt x="301733" y="15312"/>
                    </a:cubicBezTo>
                    <a:cubicBezTo>
                      <a:pt x="301733" y="108416"/>
                      <a:pt x="301733" y="201519"/>
                      <a:pt x="301733" y="297010"/>
                    </a:cubicBezTo>
                    <a:lnTo>
                      <a:pt x="301733" y="339981"/>
                    </a:lnTo>
                    <a:cubicBezTo>
                      <a:pt x="301733" y="342368"/>
                      <a:pt x="299345" y="347143"/>
                      <a:pt x="296958" y="347143"/>
                    </a:cubicBezTo>
                    <a:lnTo>
                      <a:pt x="249213" y="373403"/>
                    </a:lnTo>
                    <a:cubicBezTo>
                      <a:pt x="208629" y="397276"/>
                      <a:pt x="165658" y="421148"/>
                      <a:pt x="122687" y="445021"/>
                    </a:cubicBezTo>
                    <a:cubicBezTo>
                      <a:pt x="98815" y="459345"/>
                      <a:pt x="74942" y="471281"/>
                      <a:pt x="48682" y="485605"/>
                    </a:cubicBezTo>
                    <a:lnTo>
                      <a:pt x="12873" y="504703"/>
                    </a:lnTo>
                    <a:cubicBezTo>
                      <a:pt x="10486" y="504703"/>
                      <a:pt x="10486" y="504703"/>
                      <a:pt x="8098" y="504703"/>
                    </a:cubicBezTo>
                    <a:close/>
                    <a:moveTo>
                      <a:pt x="292183" y="339981"/>
                    </a:moveTo>
                    <a:lnTo>
                      <a:pt x="292183" y="339981"/>
                    </a:lnTo>
                    <a:lnTo>
                      <a:pt x="292183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219F6964-235A-124C-9F33-CA4A75D915F5}"/>
                  </a:ext>
                </a:extLst>
              </p:cNvPr>
              <p:cNvSpPr/>
              <p:nvPr/>
            </p:nvSpPr>
            <p:spPr>
              <a:xfrm>
                <a:off x="3137711" y="447192"/>
                <a:ext cx="299976" cy="1008416"/>
              </a:xfrm>
              <a:custGeom>
                <a:avLst/>
                <a:gdLst>
                  <a:gd name="connsiteX0" fmla="*/ 291247 w 299976"/>
                  <a:gd name="connsiteY0" fmla="*/ 1008417 h 1008416"/>
                  <a:gd name="connsiteX1" fmla="*/ 286472 w 299976"/>
                  <a:gd name="connsiteY1" fmla="*/ 1008417 h 1008416"/>
                  <a:gd name="connsiteX2" fmla="*/ 4774 w 299976"/>
                  <a:gd name="connsiteY2" fmla="*/ 853244 h 1008416"/>
                  <a:gd name="connsiteX3" fmla="*/ 0 w 299976"/>
                  <a:gd name="connsiteY3" fmla="*/ 846082 h 1008416"/>
                  <a:gd name="connsiteX4" fmla="*/ 0 w 299976"/>
                  <a:gd name="connsiteY4" fmla="*/ 165710 h 1008416"/>
                  <a:gd name="connsiteX5" fmla="*/ 4774 w 299976"/>
                  <a:gd name="connsiteY5" fmla="*/ 158549 h 1008416"/>
                  <a:gd name="connsiteX6" fmla="*/ 286472 w 299976"/>
                  <a:gd name="connsiteY6" fmla="*/ 989 h 1008416"/>
                  <a:gd name="connsiteX7" fmla="*/ 298409 w 299976"/>
                  <a:gd name="connsiteY7" fmla="*/ 3376 h 1008416"/>
                  <a:gd name="connsiteX8" fmla="*/ 296021 w 299976"/>
                  <a:gd name="connsiteY8" fmla="*/ 15312 h 1008416"/>
                  <a:gd name="connsiteX9" fmla="*/ 19098 w 299976"/>
                  <a:gd name="connsiteY9" fmla="*/ 170485 h 1008416"/>
                  <a:gd name="connsiteX10" fmla="*/ 19098 w 299976"/>
                  <a:gd name="connsiteY10" fmla="*/ 836533 h 1008416"/>
                  <a:gd name="connsiteX11" fmla="*/ 296021 w 299976"/>
                  <a:gd name="connsiteY11" fmla="*/ 989318 h 1008416"/>
                  <a:gd name="connsiteX12" fmla="*/ 298409 w 299976"/>
                  <a:gd name="connsiteY12" fmla="*/ 1001255 h 1008416"/>
                  <a:gd name="connsiteX13" fmla="*/ 291247 w 299976"/>
                  <a:gd name="connsiteY13" fmla="*/ 1008417 h 100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416">
                    <a:moveTo>
                      <a:pt x="291247" y="1008417"/>
                    </a:moveTo>
                    <a:cubicBezTo>
                      <a:pt x="288860" y="1008417"/>
                      <a:pt x="288860" y="1008417"/>
                      <a:pt x="286472" y="1008417"/>
                    </a:cubicBezTo>
                    <a:lnTo>
                      <a:pt x="4774" y="853244"/>
                    </a:lnTo>
                    <a:cubicBezTo>
                      <a:pt x="2387" y="850857"/>
                      <a:pt x="0" y="848470"/>
                      <a:pt x="0" y="846082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8409" y="1006029"/>
                      <a:pt x="293634" y="1008417"/>
                      <a:pt x="291247" y="1008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13ECF8C3-C201-DA40-AB9B-F7DDDAD6CB55}"/>
                  </a:ext>
                </a:extLst>
              </p:cNvPr>
              <p:cNvSpPr/>
              <p:nvPr/>
            </p:nvSpPr>
            <p:spPr>
              <a:xfrm>
                <a:off x="1392617" y="-234577"/>
                <a:ext cx="306506" cy="685146"/>
              </a:xfrm>
              <a:custGeom>
                <a:avLst/>
                <a:gdLst>
                  <a:gd name="connsiteX0" fmla="*/ 296021 w 306506"/>
                  <a:gd name="connsiteY0" fmla="*/ 685146 h 685146"/>
                  <a:gd name="connsiteX1" fmla="*/ 291247 w 306506"/>
                  <a:gd name="connsiteY1" fmla="*/ 685146 h 685146"/>
                  <a:gd name="connsiteX2" fmla="*/ 255438 w 306506"/>
                  <a:gd name="connsiteY2" fmla="*/ 666048 h 685146"/>
                  <a:gd name="connsiteX3" fmla="*/ 181432 w 306506"/>
                  <a:gd name="connsiteY3" fmla="*/ 625465 h 685146"/>
                  <a:gd name="connsiteX4" fmla="*/ 54907 w 306506"/>
                  <a:gd name="connsiteY4" fmla="*/ 553847 h 685146"/>
                  <a:gd name="connsiteX5" fmla="*/ 4774 w 306506"/>
                  <a:gd name="connsiteY5" fmla="*/ 525199 h 685146"/>
                  <a:gd name="connsiteX6" fmla="*/ 0 w 306506"/>
                  <a:gd name="connsiteY6" fmla="*/ 518038 h 685146"/>
                  <a:gd name="connsiteX7" fmla="*/ 0 w 306506"/>
                  <a:gd name="connsiteY7" fmla="*/ 9549 h 685146"/>
                  <a:gd name="connsiteX8" fmla="*/ 9549 w 306506"/>
                  <a:gd name="connsiteY8" fmla="*/ 0 h 685146"/>
                  <a:gd name="connsiteX9" fmla="*/ 19098 w 306506"/>
                  <a:gd name="connsiteY9" fmla="*/ 9549 h 685146"/>
                  <a:gd name="connsiteX10" fmla="*/ 19098 w 306506"/>
                  <a:gd name="connsiteY10" fmla="*/ 513263 h 685146"/>
                  <a:gd name="connsiteX11" fmla="*/ 64456 w 306506"/>
                  <a:gd name="connsiteY11" fmla="*/ 539523 h 685146"/>
                  <a:gd name="connsiteX12" fmla="*/ 190982 w 306506"/>
                  <a:gd name="connsiteY12" fmla="*/ 611141 h 685146"/>
                  <a:gd name="connsiteX13" fmla="*/ 264987 w 306506"/>
                  <a:gd name="connsiteY13" fmla="*/ 651725 h 685146"/>
                  <a:gd name="connsiteX14" fmla="*/ 300796 w 306506"/>
                  <a:gd name="connsiteY14" fmla="*/ 670823 h 685146"/>
                  <a:gd name="connsiteX15" fmla="*/ 305570 w 306506"/>
                  <a:gd name="connsiteY15" fmla="*/ 682759 h 685146"/>
                  <a:gd name="connsiteX16" fmla="*/ 296021 w 306506"/>
                  <a:gd name="connsiteY16" fmla="*/ 685146 h 6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6506" h="685146">
                    <a:moveTo>
                      <a:pt x="296021" y="685146"/>
                    </a:moveTo>
                    <a:cubicBezTo>
                      <a:pt x="293634" y="685146"/>
                      <a:pt x="293634" y="685146"/>
                      <a:pt x="291247" y="685146"/>
                    </a:cubicBezTo>
                    <a:lnTo>
                      <a:pt x="255438" y="666048"/>
                    </a:lnTo>
                    <a:cubicBezTo>
                      <a:pt x="231565" y="654112"/>
                      <a:pt x="205305" y="639788"/>
                      <a:pt x="181432" y="625465"/>
                    </a:cubicBezTo>
                    <a:cubicBezTo>
                      <a:pt x="138462" y="601592"/>
                      <a:pt x="95491" y="577719"/>
                      <a:pt x="54907" y="553847"/>
                    </a:cubicBezTo>
                    <a:lnTo>
                      <a:pt x="4774" y="525199"/>
                    </a:lnTo>
                    <a:cubicBezTo>
                      <a:pt x="2387" y="522812"/>
                      <a:pt x="0" y="520425"/>
                      <a:pt x="0" y="518038"/>
                    </a:cubicBezTo>
                    <a:lnTo>
                      <a:pt x="0" y="9549"/>
                    </a:lnTo>
                    <a:cubicBezTo>
                      <a:pt x="0" y="4775"/>
                      <a:pt x="4774" y="0"/>
                      <a:pt x="9549" y="0"/>
                    </a:cubicBezTo>
                    <a:cubicBezTo>
                      <a:pt x="14324" y="0"/>
                      <a:pt x="19098" y="4775"/>
                      <a:pt x="19098" y="9549"/>
                    </a:cubicBezTo>
                    <a:lnTo>
                      <a:pt x="19098" y="513263"/>
                    </a:lnTo>
                    <a:lnTo>
                      <a:pt x="64456" y="539523"/>
                    </a:lnTo>
                    <a:cubicBezTo>
                      <a:pt x="105040" y="563396"/>
                      <a:pt x="148011" y="587268"/>
                      <a:pt x="190982" y="611141"/>
                    </a:cubicBezTo>
                    <a:cubicBezTo>
                      <a:pt x="214854" y="625465"/>
                      <a:pt x="238727" y="637401"/>
                      <a:pt x="264987" y="651725"/>
                    </a:cubicBezTo>
                    <a:lnTo>
                      <a:pt x="300796" y="670823"/>
                    </a:lnTo>
                    <a:cubicBezTo>
                      <a:pt x="305570" y="673210"/>
                      <a:pt x="307958" y="677985"/>
                      <a:pt x="305570" y="682759"/>
                    </a:cubicBezTo>
                    <a:cubicBezTo>
                      <a:pt x="303183" y="682759"/>
                      <a:pt x="300796" y="685146"/>
                      <a:pt x="296021" y="68514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77F5880F-3F35-C149-9508-096F3439D638}"/>
                  </a:ext>
                </a:extLst>
              </p:cNvPr>
              <p:cNvSpPr/>
              <p:nvPr/>
            </p:nvSpPr>
            <p:spPr>
              <a:xfrm>
                <a:off x="4017045" y="446613"/>
                <a:ext cx="299976" cy="1008995"/>
              </a:xfrm>
              <a:custGeom>
                <a:avLst/>
                <a:gdLst>
                  <a:gd name="connsiteX0" fmla="*/ 8730 w 299976"/>
                  <a:gd name="connsiteY0" fmla="*/ 1008996 h 1008995"/>
                  <a:gd name="connsiteX1" fmla="*/ 1568 w 299976"/>
                  <a:gd name="connsiteY1" fmla="*/ 1004221 h 1008995"/>
                  <a:gd name="connsiteX2" fmla="*/ 3955 w 299976"/>
                  <a:gd name="connsiteY2" fmla="*/ 992285 h 1008995"/>
                  <a:gd name="connsiteX3" fmla="*/ 280879 w 299976"/>
                  <a:gd name="connsiteY3" fmla="*/ 839500 h 1008995"/>
                  <a:gd name="connsiteX4" fmla="*/ 280879 w 299976"/>
                  <a:gd name="connsiteY4" fmla="*/ 171064 h 1008995"/>
                  <a:gd name="connsiteX5" fmla="*/ 3955 w 299976"/>
                  <a:gd name="connsiteY5" fmla="*/ 15892 h 1008995"/>
                  <a:gd name="connsiteX6" fmla="*/ 1568 w 299976"/>
                  <a:gd name="connsiteY6" fmla="*/ 3955 h 1008995"/>
                  <a:gd name="connsiteX7" fmla="*/ 13504 w 299976"/>
                  <a:gd name="connsiteY7" fmla="*/ 1568 h 1008995"/>
                  <a:gd name="connsiteX8" fmla="*/ 295202 w 299976"/>
                  <a:gd name="connsiteY8" fmla="*/ 159128 h 1008995"/>
                  <a:gd name="connsiteX9" fmla="*/ 299977 w 299976"/>
                  <a:gd name="connsiteY9" fmla="*/ 166290 h 1008995"/>
                  <a:gd name="connsiteX10" fmla="*/ 299977 w 299976"/>
                  <a:gd name="connsiteY10" fmla="*/ 844274 h 1008995"/>
                  <a:gd name="connsiteX11" fmla="*/ 295202 w 299976"/>
                  <a:gd name="connsiteY11" fmla="*/ 851436 h 1008995"/>
                  <a:gd name="connsiteX12" fmla="*/ 13504 w 299976"/>
                  <a:gd name="connsiteY12" fmla="*/ 1006609 h 1008995"/>
                  <a:gd name="connsiteX13" fmla="*/ 8730 w 299976"/>
                  <a:gd name="connsiteY13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280879" y="839500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9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1" name="Freeform 480">
                <a:extLst>
                  <a:ext uri="{FF2B5EF4-FFF2-40B4-BE49-F238E27FC236}">
                    <a16:creationId xmlns:a16="http://schemas.microsoft.com/office/drawing/2014/main" id="{66A771B0-F59B-C64C-8890-A22E4BDB940E}"/>
                  </a:ext>
                </a:extLst>
              </p:cNvPr>
              <p:cNvSpPr/>
              <p:nvPr/>
            </p:nvSpPr>
            <p:spPr>
              <a:xfrm>
                <a:off x="4880417" y="447192"/>
                <a:ext cx="299976" cy="1008416"/>
              </a:xfrm>
              <a:custGeom>
                <a:avLst/>
                <a:gdLst>
                  <a:gd name="connsiteX0" fmla="*/ 291247 w 299976"/>
                  <a:gd name="connsiteY0" fmla="*/ 1008417 h 1008416"/>
                  <a:gd name="connsiteX1" fmla="*/ 286472 w 299976"/>
                  <a:gd name="connsiteY1" fmla="*/ 1008417 h 1008416"/>
                  <a:gd name="connsiteX2" fmla="*/ 4774 w 299976"/>
                  <a:gd name="connsiteY2" fmla="*/ 853244 h 1008416"/>
                  <a:gd name="connsiteX3" fmla="*/ 0 w 299976"/>
                  <a:gd name="connsiteY3" fmla="*/ 846082 h 1008416"/>
                  <a:gd name="connsiteX4" fmla="*/ 0 w 299976"/>
                  <a:gd name="connsiteY4" fmla="*/ 165710 h 1008416"/>
                  <a:gd name="connsiteX5" fmla="*/ 4774 w 299976"/>
                  <a:gd name="connsiteY5" fmla="*/ 158549 h 1008416"/>
                  <a:gd name="connsiteX6" fmla="*/ 286472 w 299976"/>
                  <a:gd name="connsiteY6" fmla="*/ 989 h 1008416"/>
                  <a:gd name="connsiteX7" fmla="*/ 298409 w 299976"/>
                  <a:gd name="connsiteY7" fmla="*/ 3376 h 1008416"/>
                  <a:gd name="connsiteX8" fmla="*/ 296021 w 299976"/>
                  <a:gd name="connsiteY8" fmla="*/ 15312 h 1008416"/>
                  <a:gd name="connsiteX9" fmla="*/ 19098 w 299976"/>
                  <a:gd name="connsiteY9" fmla="*/ 170485 h 1008416"/>
                  <a:gd name="connsiteX10" fmla="*/ 19098 w 299976"/>
                  <a:gd name="connsiteY10" fmla="*/ 836533 h 1008416"/>
                  <a:gd name="connsiteX11" fmla="*/ 296021 w 299976"/>
                  <a:gd name="connsiteY11" fmla="*/ 989318 h 1008416"/>
                  <a:gd name="connsiteX12" fmla="*/ 298409 w 299976"/>
                  <a:gd name="connsiteY12" fmla="*/ 1001255 h 1008416"/>
                  <a:gd name="connsiteX13" fmla="*/ 291247 w 299976"/>
                  <a:gd name="connsiteY13" fmla="*/ 1008417 h 100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416">
                    <a:moveTo>
                      <a:pt x="291247" y="1008417"/>
                    </a:moveTo>
                    <a:cubicBezTo>
                      <a:pt x="288860" y="1008417"/>
                      <a:pt x="288860" y="1008417"/>
                      <a:pt x="286472" y="1008417"/>
                    </a:cubicBezTo>
                    <a:lnTo>
                      <a:pt x="4774" y="853244"/>
                    </a:lnTo>
                    <a:cubicBezTo>
                      <a:pt x="2387" y="850857"/>
                      <a:pt x="0" y="848470"/>
                      <a:pt x="0" y="846082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6021" y="1006029"/>
                      <a:pt x="293634" y="1008417"/>
                      <a:pt x="291247" y="1008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02FB5ED0-65F1-2943-9D06-CA2BFDE57E17}"/>
                  </a:ext>
                </a:extLst>
              </p:cNvPr>
              <p:cNvSpPr/>
              <p:nvPr/>
            </p:nvSpPr>
            <p:spPr>
              <a:xfrm>
                <a:off x="2272582" y="-54133"/>
                <a:ext cx="304119" cy="504702"/>
              </a:xfrm>
              <a:custGeom>
                <a:avLst/>
                <a:gdLst>
                  <a:gd name="connsiteX0" fmla="*/ 8098 w 304119"/>
                  <a:gd name="connsiteY0" fmla="*/ 504703 h 504702"/>
                  <a:gd name="connsiteX1" fmla="*/ 937 w 304119"/>
                  <a:gd name="connsiteY1" fmla="*/ 499928 h 504702"/>
                  <a:gd name="connsiteX2" fmla="*/ 5711 w 304119"/>
                  <a:gd name="connsiteY2" fmla="*/ 487992 h 504702"/>
                  <a:gd name="connsiteX3" fmla="*/ 41520 w 304119"/>
                  <a:gd name="connsiteY3" fmla="*/ 468894 h 504702"/>
                  <a:gd name="connsiteX4" fmla="*/ 115525 w 304119"/>
                  <a:gd name="connsiteY4" fmla="*/ 428310 h 504702"/>
                  <a:gd name="connsiteX5" fmla="*/ 239664 w 304119"/>
                  <a:gd name="connsiteY5" fmla="*/ 359079 h 504702"/>
                  <a:gd name="connsiteX6" fmla="*/ 285022 w 304119"/>
                  <a:gd name="connsiteY6" fmla="*/ 332819 h 504702"/>
                  <a:gd name="connsiteX7" fmla="*/ 285022 w 304119"/>
                  <a:gd name="connsiteY7" fmla="*/ 12925 h 504702"/>
                  <a:gd name="connsiteX8" fmla="*/ 287409 w 304119"/>
                  <a:gd name="connsiteY8" fmla="*/ 989 h 504702"/>
                  <a:gd name="connsiteX9" fmla="*/ 299345 w 304119"/>
                  <a:gd name="connsiteY9" fmla="*/ 3376 h 504702"/>
                  <a:gd name="connsiteX10" fmla="*/ 292183 w 304119"/>
                  <a:gd name="connsiteY10" fmla="*/ 8151 h 504702"/>
                  <a:gd name="connsiteX11" fmla="*/ 301733 w 304119"/>
                  <a:gd name="connsiteY11" fmla="*/ 5763 h 504702"/>
                  <a:gd name="connsiteX12" fmla="*/ 304120 w 304119"/>
                  <a:gd name="connsiteY12" fmla="*/ 15312 h 504702"/>
                  <a:gd name="connsiteX13" fmla="*/ 304120 w 304119"/>
                  <a:gd name="connsiteY13" fmla="*/ 339981 h 504702"/>
                  <a:gd name="connsiteX14" fmla="*/ 299345 w 304119"/>
                  <a:gd name="connsiteY14" fmla="*/ 347143 h 504702"/>
                  <a:gd name="connsiteX15" fmla="*/ 249212 w 304119"/>
                  <a:gd name="connsiteY15" fmla="*/ 375790 h 504702"/>
                  <a:gd name="connsiteX16" fmla="*/ 125075 w 304119"/>
                  <a:gd name="connsiteY16" fmla="*/ 445021 h 504702"/>
                  <a:gd name="connsiteX17" fmla="*/ 51069 w 304119"/>
                  <a:gd name="connsiteY17" fmla="*/ 485605 h 504702"/>
                  <a:gd name="connsiteX18" fmla="*/ 15260 w 304119"/>
                  <a:gd name="connsiteY18" fmla="*/ 504703 h 504702"/>
                  <a:gd name="connsiteX19" fmla="*/ 8098 w 304119"/>
                  <a:gd name="connsiteY19" fmla="*/ 504703 h 504702"/>
                  <a:gd name="connsiteX20" fmla="*/ 289796 w 304119"/>
                  <a:gd name="connsiteY20" fmla="*/ 339981 h 504702"/>
                  <a:gd name="connsiteX21" fmla="*/ 289796 w 304119"/>
                  <a:gd name="connsiteY21" fmla="*/ 339981 h 504702"/>
                  <a:gd name="connsiteX22" fmla="*/ 289796 w 304119"/>
                  <a:gd name="connsiteY22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4119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41520" y="468894"/>
                    </a:lnTo>
                    <a:cubicBezTo>
                      <a:pt x="65393" y="456957"/>
                      <a:pt x="89266" y="442634"/>
                      <a:pt x="115525" y="428310"/>
                    </a:cubicBezTo>
                    <a:cubicBezTo>
                      <a:pt x="158496" y="404437"/>
                      <a:pt x="201467" y="380565"/>
                      <a:pt x="239664" y="359079"/>
                    </a:cubicBezTo>
                    <a:lnTo>
                      <a:pt x="285022" y="332819"/>
                    </a:lnTo>
                    <a:cubicBezTo>
                      <a:pt x="285022" y="223005"/>
                      <a:pt x="285022" y="117965"/>
                      <a:pt x="285022" y="12925"/>
                    </a:cubicBezTo>
                    <a:cubicBezTo>
                      <a:pt x="282634" y="8151"/>
                      <a:pt x="285022" y="3376"/>
                      <a:pt x="287409" y="989"/>
                    </a:cubicBezTo>
                    <a:cubicBezTo>
                      <a:pt x="292183" y="-1398"/>
                      <a:pt x="296958" y="989"/>
                      <a:pt x="299345" y="3376"/>
                    </a:cubicBezTo>
                    <a:lnTo>
                      <a:pt x="292183" y="8151"/>
                    </a:lnTo>
                    <a:lnTo>
                      <a:pt x="301733" y="5763"/>
                    </a:lnTo>
                    <a:cubicBezTo>
                      <a:pt x="301733" y="8151"/>
                      <a:pt x="304120" y="10538"/>
                      <a:pt x="304120" y="15312"/>
                    </a:cubicBezTo>
                    <a:cubicBezTo>
                      <a:pt x="304120" y="122740"/>
                      <a:pt x="304120" y="227779"/>
                      <a:pt x="304120" y="339981"/>
                    </a:cubicBezTo>
                    <a:cubicBezTo>
                      <a:pt x="304120" y="342368"/>
                      <a:pt x="301733" y="347143"/>
                      <a:pt x="299345" y="347143"/>
                    </a:cubicBezTo>
                    <a:lnTo>
                      <a:pt x="249212" y="375790"/>
                    </a:lnTo>
                    <a:cubicBezTo>
                      <a:pt x="208629" y="397276"/>
                      <a:pt x="165658" y="421148"/>
                      <a:pt x="125075" y="445021"/>
                    </a:cubicBezTo>
                    <a:cubicBezTo>
                      <a:pt x="101202" y="459345"/>
                      <a:pt x="77329" y="471281"/>
                      <a:pt x="51069" y="485605"/>
                    </a:cubicBezTo>
                    <a:lnTo>
                      <a:pt x="15260" y="504703"/>
                    </a:lnTo>
                    <a:cubicBezTo>
                      <a:pt x="10486" y="504703"/>
                      <a:pt x="10486" y="504703"/>
                      <a:pt x="8098" y="504703"/>
                    </a:cubicBezTo>
                    <a:close/>
                    <a:moveTo>
                      <a:pt x="289796" y="339981"/>
                    </a:moveTo>
                    <a:lnTo>
                      <a:pt x="289796" y="339981"/>
                    </a:lnTo>
                    <a:lnTo>
                      <a:pt x="289796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9B05C706-DC48-B146-B836-5832622C196C}"/>
                  </a:ext>
                </a:extLst>
              </p:cNvPr>
              <p:cNvSpPr/>
              <p:nvPr/>
            </p:nvSpPr>
            <p:spPr>
              <a:xfrm>
                <a:off x="5759752" y="446613"/>
                <a:ext cx="299976" cy="1008995"/>
              </a:xfrm>
              <a:custGeom>
                <a:avLst/>
                <a:gdLst>
                  <a:gd name="connsiteX0" fmla="*/ 8730 w 299976"/>
                  <a:gd name="connsiteY0" fmla="*/ 1008996 h 1008995"/>
                  <a:gd name="connsiteX1" fmla="*/ 1568 w 299976"/>
                  <a:gd name="connsiteY1" fmla="*/ 1004221 h 1008995"/>
                  <a:gd name="connsiteX2" fmla="*/ 3955 w 299976"/>
                  <a:gd name="connsiteY2" fmla="*/ 992285 h 1008995"/>
                  <a:gd name="connsiteX3" fmla="*/ 280879 w 299976"/>
                  <a:gd name="connsiteY3" fmla="*/ 839500 h 1008995"/>
                  <a:gd name="connsiteX4" fmla="*/ 280879 w 299976"/>
                  <a:gd name="connsiteY4" fmla="*/ 171064 h 1008995"/>
                  <a:gd name="connsiteX5" fmla="*/ 3955 w 299976"/>
                  <a:gd name="connsiteY5" fmla="*/ 15892 h 1008995"/>
                  <a:gd name="connsiteX6" fmla="*/ 1568 w 299976"/>
                  <a:gd name="connsiteY6" fmla="*/ 3955 h 1008995"/>
                  <a:gd name="connsiteX7" fmla="*/ 13504 w 299976"/>
                  <a:gd name="connsiteY7" fmla="*/ 1568 h 1008995"/>
                  <a:gd name="connsiteX8" fmla="*/ 295202 w 299976"/>
                  <a:gd name="connsiteY8" fmla="*/ 159128 h 1008995"/>
                  <a:gd name="connsiteX9" fmla="*/ 299977 w 299976"/>
                  <a:gd name="connsiteY9" fmla="*/ 166290 h 1008995"/>
                  <a:gd name="connsiteX10" fmla="*/ 299977 w 299976"/>
                  <a:gd name="connsiteY10" fmla="*/ 844274 h 1008995"/>
                  <a:gd name="connsiteX11" fmla="*/ 295202 w 299976"/>
                  <a:gd name="connsiteY11" fmla="*/ 851436 h 1008995"/>
                  <a:gd name="connsiteX12" fmla="*/ 13504 w 299976"/>
                  <a:gd name="connsiteY12" fmla="*/ 1006609 h 1008995"/>
                  <a:gd name="connsiteX13" fmla="*/ 8730 w 299976"/>
                  <a:gd name="connsiteY13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280879" y="839500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9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097C37B6-E4E5-0A41-A930-00F14784E20B}"/>
                  </a:ext>
                </a:extLst>
              </p:cNvPr>
              <p:cNvSpPr/>
              <p:nvPr/>
            </p:nvSpPr>
            <p:spPr>
              <a:xfrm>
                <a:off x="3137711" y="-234577"/>
                <a:ext cx="304119" cy="685146"/>
              </a:xfrm>
              <a:custGeom>
                <a:avLst/>
                <a:gdLst>
                  <a:gd name="connsiteX0" fmla="*/ 293634 w 304119"/>
                  <a:gd name="connsiteY0" fmla="*/ 685146 h 685146"/>
                  <a:gd name="connsiteX1" fmla="*/ 288860 w 304119"/>
                  <a:gd name="connsiteY1" fmla="*/ 685146 h 685146"/>
                  <a:gd name="connsiteX2" fmla="*/ 255438 w 304119"/>
                  <a:gd name="connsiteY2" fmla="*/ 666048 h 685146"/>
                  <a:gd name="connsiteX3" fmla="*/ 181433 w 304119"/>
                  <a:gd name="connsiteY3" fmla="*/ 625465 h 685146"/>
                  <a:gd name="connsiteX4" fmla="*/ 54907 w 304119"/>
                  <a:gd name="connsiteY4" fmla="*/ 553847 h 685146"/>
                  <a:gd name="connsiteX5" fmla="*/ 4774 w 304119"/>
                  <a:gd name="connsiteY5" fmla="*/ 525199 h 685146"/>
                  <a:gd name="connsiteX6" fmla="*/ 0 w 304119"/>
                  <a:gd name="connsiteY6" fmla="*/ 518038 h 685146"/>
                  <a:gd name="connsiteX7" fmla="*/ 0 w 304119"/>
                  <a:gd name="connsiteY7" fmla="*/ 9549 h 685146"/>
                  <a:gd name="connsiteX8" fmla="*/ 9549 w 304119"/>
                  <a:gd name="connsiteY8" fmla="*/ 0 h 685146"/>
                  <a:gd name="connsiteX9" fmla="*/ 19098 w 304119"/>
                  <a:gd name="connsiteY9" fmla="*/ 9549 h 685146"/>
                  <a:gd name="connsiteX10" fmla="*/ 19098 w 304119"/>
                  <a:gd name="connsiteY10" fmla="*/ 513263 h 685146"/>
                  <a:gd name="connsiteX11" fmla="*/ 64456 w 304119"/>
                  <a:gd name="connsiteY11" fmla="*/ 539523 h 685146"/>
                  <a:gd name="connsiteX12" fmla="*/ 190982 w 304119"/>
                  <a:gd name="connsiteY12" fmla="*/ 611141 h 685146"/>
                  <a:gd name="connsiteX13" fmla="*/ 264987 w 304119"/>
                  <a:gd name="connsiteY13" fmla="*/ 651725 h 685146"/>
                  <a:gd name="connsiteX14" fmla="*/ 298409 w 304119"/>
                  <a:gd name="connsiteY14" fmla="*/ 670823 h 685146"/>
                  <a:gd name="connsiteX15" fmla="*/ 303183 w 304119"/>
                  <a:gd name="connsiteY15" fmla="*/ 682759 h 685146"/>
                  <a:gd name="connsiteX16" fmla="*/ 293634 w 304119"/>
                  <a:gd name="connsiteY16" fmla="*/ 685146 h 6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119" h="685146">
                    <a:moveTo>
                      <a:pt x="293634" y="685146"/>
                    </a:moveTo>
                    <a:cubicBezTo>
                      <a:pt x="291247" y="685146"/>
                      <a:pt x="291247" y="685146"/>
                      <a:pt x="288860" y="685146"/>
                    </a:cubicBezTo>
                    <a:lnTo>
                      <a:pt x="255438" y="666048"/>
                    </a:lnTo>
                    <a:cubicBezTo>
                      <a:pt x="231565" y="651725"/>
                      <a:pt x="205305" y="639788"/>
                      <a:pt x="181433" y="625465"/>
                    </a:cubicBezTo>
                    <a:cubicBezTo>
                      <a:pt x="138462" y="601592"/>
                      <a:pt x="95491" y="577719"/>
                      <a:pt x="54907" y="553847"/>
                    </a:cubicBezTo>
                    <a:lnTo>
                      <a:pt x="4774" y="525199"/>
                    </a:lnTo>
                    <a:cubicBezTo>
                      <a:pt x="2387" y="522812"/>
                      <a:pt x="0" y="520425"/>
                      <a:pt x="0" y="518038"/>
                    </a:cubicBezTo>
                    <a:lnTo>
                      <a:pt x="0" y="9549"/>
                    </a:lnTo>
                    <a:cubicBezTo>
                      <a:pt x="0" y="4775"/>
                      <a:pt x="4774" y="0"/>
                      <a:pt x="9549" y="0"/>
                    </a:cubicBezTo>
                    <a:cubicBezTo>
                      <a:pt x="14324" y="0"/>
                      <a:pt x="19098" y="4775"/>
                      <a:pt x="19098" y="9549"/>
                    </a:cubicBezTo>
                    <a:lnTo>
                      <a:pt x="19098" y="513263"/>
                    </a:lnTo>
                    <a:lnTo>
                      <a:pt x="64456" y="539523"/>
                    </a:lnTo>
                    <a:cubicBezTo>
                      <a:pt x="105040" y="563396"/>
                      <a:pt x="148011" y="587268"/>
                      <a:pt x="190982" y="611141"/>
                    </a:cubicBezTo>
                    <a:cubicBezTo>
                      <a:pt x="214854" y="625465"/>
                      <a:pt x="241114" y="637401"/>
                      <a:pt x="264987" y="651725"/>
                    </a:cubicBezTo>
                    <a:lnTo>
                      <a:pt x="298409" y="670823"/>
                    </a:lnTo>
                    <a:cubicBezTo>
                      <a:pt x="303183" y="673210"/>
                      <a:pt x="305571" y="677985"/>
                      <a:pt x="303183" y="682759"/>
                    </a:cubicBezTo>
                    <a:cubicBezTo>
                      <a:pt x="300796" y="682759"/>
                      <a:pt x="296021" y="685146"/>
                      <a:pt x="293634" y="68514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05A1846A-D983-CA45-890B-597614103AAD}"/>
                  </a:ext>
                </a:extLst>
              </p:cNvPr>
              <p:cNvSpPr/>
              <p:nvPr/>
            </p:nvSpPr>
            <p:spPr>
              <a:xfrm>
                <a:off x="6623124" y="447192"/>
                <a:ext cx="299976" cy="1008416"/>
              </a:xfrm>
              <a:custGeom>
                <a:avLst/>
                <a:gdLst>
                  <a:gd name="connsiteX0" fmla="*/ 291247 w 299976"/>
                  <a:gd name="connsiteY0" fmla="*/ 1008417 h 1008416"/>
                  <a:gd name="connsiteX1" fmla="*/ 286472 w 299976"/>
                  <a:gd name="connsiteY1" fmla="*/ 1008417 h 1008416"/>
                  <a:gd name="connsiteX2" fmla="*/ 4775 w 299976"/>
                  <a:gd name="connsiteY2" fmla="*/ 853244 h 1008416"/>
                  <a:gd name="connsiteX3" fmla="*/ 0 w 299976"/>
                  <a:gd name="connsiteY3" fmla="*/ 846082 h 1008416"/>
                  <a:gd name="connsiteX4" fmla="*/ 0 w 299976"/>
                  <a:gd name="connsiteY4" fmla="*/ 165710 h 1008416"/>
                  <a:gd name="connsiteX5" fmla="*/ 4775 w 299976"/>
                  <a:gd name="connsiteY5" fmla="*/ 158549 h 1008416"/>
                  <a:gd name="connsiteX6" fmla="*/ 286472 w 299976"/>
                  <a:gd name="connsiteY6" fmla="*/ 989 h 1008416"/>
                  <a:gd name="connsiteX7" fmla="*/ 298409 w 299976"/>
                  <a:gd name="connsiteY7" fmla="*/ 3376 h 1008416"/>
                  <a:gd name="connsiteX8" fmla="*/ 296021 w 299976"/>
                  <a:gd name="connsiteY8" fmla="*/ 15312 h 1008416"/>
                  <a:gd name="connsiteX9" fmla="*/ 19098 w 299976"/>
                  <a:gd name="connsiteY9" fmla="*/ 170485 h 1008416"/>
                  <a:gd name="connsiteX10" fmla="*/ 19098 w 299976"/>
                  <a:gd name="connsiteY10" fmla="*/ 836533 h 1008416"/>
                  <a:gd name="connsiteX11" fmla="*/ 296021 w 299976"/>
                  <a:gd name="connsiteY11" fmla="*/ 989318 h 1008416"/>
                  <a:gd name="connsiteX12" fmla="*/ 298409 w 299976"/>
                  <a:gd name="connsiteY12" fmla="*/ 1001255 h 1008416"/>
                  <a:gd name="connsiteX13" fmla="*/ 291247 w 299976"/>
                  <a:gd name="connsiteY13" fmla="*/ 1008417 h 100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416">
                    <a:moveTo>
                      <a:pt x="291247" y="1008417"/>
                    </a:moveTo>
                    <a:cubicBezTo>
                      <a:pt x="288860" y="1008417"/>
                      <a:pt x="288860" y="1008417"/>
                      <a:pt x="286472" y="1008417"/>
                    </a:cubicBezTo>
                    <a:lnTo>
                      <a:pt x="4775" y="853244"/>
                    </a:lnTo>
                    <a:cubicBezTo>
                      <a:pt x="2387" y="850857"/>
                      <a:pt x="0" y="848470"/>
                      <a:pt x="0" y="846082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6021" y="1006029"/>
                      <a:pt x="293634" y="1008417"/>
                      <a:pt x="291247" y="1008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4E5306A5-D8BD-0947-8DA3-5A0968A9CC52}"/>
                  </a:ext>
                </a:extLst>
              </p:cNvPr>
              <p:cNvSpPr/>
              <p:nvPr/>
            </p:nvSpPr>
            <p:spPr>
              <a:xfrm>
                <a:off x="1395004" y="4472129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5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5 w 299976"/>
                  <a:gd name="connsiteY5" fmla="*/ 158548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5" y="850857"/>
                    </a:lnTo>
                    <a:cubicBezTo>
                      <a:pt x="2387" y="848470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8"/>
                      <a:pt x="4775" y="158548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8409" y="1003642"/>
                      <a:pt x="296021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9D579A1F-0A3F-064B-A084-528385A69467}"/>
                  </a:ext>
                </a:extLst>
              </p:cNvPr>
              <p:cNvSpPr/>
              <p:nvPr/>
            </p:nvSpPr>
            <p:spPr>
              <a:xfrm>
                <a:off x="4015289" y="-54133"/>
                <a:ext cx="301732" cy="504702"/>
              </a:xfrm>
              <a:custGeom>
                <a:avLst/>
                <a:gdLst>
                  <a:gd name="connsiteX0" fmla="*/ 8098 w 301732"/>
                  <a:gd name="connsiteY0" fmla="*/ 504703 h 504702"/>
                  <a:gd name="connsiteX1" fmla="*/ 937 w 301732"/>
                  <a:gd name="connsiteY1" fmla="*/ 499928 h 504702"/>
                  <a:gd name="connsiteX2" fmla="*/ 5711 w 301732"/>
                  <a:gd name="connsiteY2" fmla="*/ 487992 h 504702"/>
                  <a:gd name="connsiteX3" fmla="*/ 39133 w 301732"/>
                  <a:gd name="connsiteY3" fmla="*/ 468894 h 504702"/>
                  <a:gd name="connsiteX4" fmla="*/ 113138 w 301732"/>
                  <a:gd name="connsiteY4" fmla="*/ 428310 h 504702"/>
                  <a:gd name="connsiteX5" fmla="*/ 239664 w 301732"/>
                  <a:gd name="connsiteY5" fmla="*/ 356692 h 504702"/>
                  <a:gd name="connsiteX6" fmla="*/ 282634 w 301732"/>
                  <a:gd name="connsiteY6" fmla="*/ 332819 h 504702"/>
                  <a:gd name="connsiteX7" fmla="*/ 282634 w 301732"/>
                  <a:gd name="connsiteY7" fmla="*/ 289848 h 504702"/>
                  <a:gd name="connsiteX8" fmla="*/ 282634 w 301732"/>
                  <a:gd name="connsiteY8" fmla="*/ 12925 h 504702"/>
                  <a:gd name="connsiteX9" fmla="*/ 285022 w 301732"/>
                  <a:gd name="connsiteY9" fmla="*/ 989 h 504702"/>
                  <a:gd name="connsiteX10" fmla="*/ 296958 w 301732"/>
                  <a:gd name="connsiteY10" fmla="*/ 3376 h 504702"/>
                  <a:gd name="connsiteX11" fmla="*/ 289796 w 301732"/>
                  <a:gd name="connsiteY11" fmla="*/ 8151 h 504702"/>
                  <a:gd name="connsiteX12" fmla="*/ 299345 w 301732"/>
                  <a:gd name="connsiteY12" fmla="*/ 5763 h 504702"/>
                  <a:gd name="connsiteX13" fmla="*/ 301732 w 301732"/>
                  <a:gd name="connsiteY13" fmla="*/ 15312 h 504702"/>
                  <a:gd name="connsiteX14" fmla="*/ 301732 w 301732"/>
                  <a:gd name="connsiteY14" fmla="*/ 292236 h 504702"/>
                  <a:gd name="connsiteX15" fmla="*/ 301732 w 301732"/>
                  <a:gd name="connsiteY15" fmla="*/ 339981 h 504702"/>
                  <a:gd name="connsiteX16" fmla="*/ 296958 w 301732"/>
                  <a:gd name="connsiteY16" fmla="*/ 347143 h 504702"/>
                  <a:gd name="connsiteX17" fmla="*/ 249212 w 301732"/>
                  <a:gd name="connsiteY17" fmla="*/ 373403 h 504702"/>
                  <a:gd name="connsiteX18" fmla="*/ 122687 w 301732"/>
                  <a:gd name="connsiteY18" fmla="*/ 445021 h 504702"/>
                  <a:gd name="connsiteX19" fmla="*/ 48682 w 301732"/>
                  <a:gd name="connsiteY19" fmla="*/ 485605 h 504702"/>
                  <a:gd name="connsiteX20" fmla="*/ 15260 w 301732"/>
                  <a:gd name="connsiteY20" fmla="*/ 504703 h 504702"/>
                  <a:gd name="connsiteX21" fmla="*/ 8098 w 301732"/>
                  <a:gd name="connsiteY21" fmla="*/ 504703 h 504702"/>
                  <a:gd name="connsiteX22" fmla="*/ 289796 w 301732"/>
                  <a:gd name="connsiteY22" fmla="*/ 339981 h 504702"/>
                  <a:gd name="connsiteX23" fmla="*/ 289796 w 301732"/>
                  <a:gd name="connsiteY23" fmla="*/ 339981 h 504702"/>
                  <a:gd name="connsiteX24" fmla="*/ 289796 w 301732"/>
                  <a:gd name="connsiteY24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1732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39133" y="468894"/>
                    </a:lnTo>
                    <a:cubicBezTo>
                      <a:pt x="63005" y="454570"/>
                      <a:pt x="89266" y="442634"/>
                      <a:pt x="113138" y="428310"/>
                    </a:cubicBezTo>
                    <a:cubicBezTo>
                      <a:pt x="156109" y="404437"/>
                      <a:pt x="199080" y="380565"/>
                      <a:pt x="239664" y="356692"/>
                    </a:cubicBezTo>
                    <a:lnTo>
                      <a:pt x="282634" y="332819"/>
                    </a:lnTo>
                    <a:lnTo>
                      <a:pt x="282634" y="289848"/>
                    </a:lnTo>
                    <a:cubicBezTo>
                      <a:pt x="282634" y="194358"/>
                      <a:pt x="282634" y="103641"/>
                      <a:pt x="282634" y="12925"/>
                    </a:cubicBezTo>
                    <a:cubicBezTo>
                      <a:pt x="280247" y="8151"/>
                      <a:pt x="280247" y="3376"/>
                      <a:pt x="285022" y="989"/>
                    </a:cubicBezTo>
                    <a:cubicBezTo>
                      <a:pt x="289796" y="-1398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2" y="10538"/>
                      <a:pt x="301732" y="15312"/>
                    </a:cubicBezTo>
                    <a:cubicBezTo>
                      <a:pt x="301732" y="106029"/>
                      <a:pt x="301732" y="196745"/>
                      <a:pt x="301732" y="292236"/>
                    </a:cubicBezTo>
                    <a:lnTo>
                      <a:pt x="301732" y="339981"/>
                    </a:lnTo>
                    <a:cubicBezTo>
                      <a:pt x="301732" y="342368"/>
                      <a:pt x="299345" y="347143"/>
                      <a:pt x="296958" y="347143"/>
                    </a:cubicBezTo>
                    <a:lnTo>
                      <a:pt x="249212" y="373403"/>
                    </a:lnTo>
                    <a:cubicBezTo>
                      <a:pt x="208629" y="397276"/>
                      <a:pt x="165658" y="421148"/>
                      <a:pt x="122687" y="445021"/>
                    </a:cubicBezTo>
                    <a:cubicBezTo>
                      <a:pt x="98814" y="459345"/>
                      <a:pt x="72555" y="471281"/>
                      <a:pt x="48682" y="485605"/>
                    </a:cubicBezTo>
                    <a:lnTo>
                      <a:pt x="15260" y="504703"/>
                    </a:lnTo>
                    <a:cubicBezTo>
                      <a:pt x="10486" y="504703"/>
                      <a:pt x="8098" y="504703"/>
                      <a:pt x="8098" y="504703"/>
                    </a:cubicBezTo>
                    <a:close/>
                    <a:moveTo>
                      <a:pt x="289796" y="339981"/>
                    </a:moveTo>
                    <a:lnTo>
                      <a:pt x="289796" y="339981"/>
                    </a:lnTo>
                    <a:lnTo>
                      <a:pt x="289796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3023C89F-82A5-0241-82DF-64A4CA7EE261}"/>
                  </a:ext>
                </a:extLst>
              </p:cNvPr>
              <p:cNvSpPr/>
              <p:nvPr/>
            </p:nvSpPr>
            <p:spPr>
              <a:xfrm>
                <a:off x="2274338" y="4471549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3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3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1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6608"/>
                      <a:pt x="11117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B8A1148B-A5B9-4D4F-8123-D7A40225F7F3}"/>
                  </a:ext>
                </a:extLst>
              </p:cNvPr>
              <p:cNvSpPr/>
              <p:nvPr/>
            </p:nvSpPr>
            <p:spPr>
              <a:xfrm>
                <a:off x="4878030" y="-234577"/>
                <a:ext cx="306507" cy="685146"/>
              </a:xfrm>
              <a:custGeom>
                <a:avLst/>
                <a:gdLst>
                  <a:gd name="connsiteX0" fmla="*/ 296022 w 306507"/>
                  <a:gd name="connsiteY0" fmla="*/ 685146 h 685146"/>
                  <a:gd name="connsiteX1" fmla="*/ 291247 w 306507"/>
                  <a:gd name="connsiteY1" fmla="*/ 685146 h 685146"/>
                  <a:gd name="connsiteX2" fmla="*/ 255438 w 306507"/>
                  <a:gd name="connsiteY2" fmla="*/ 666048 h 685146"/>
                  <a:gd name="connsiteX3" fmla="*/ 181433 w 306507"/>
                  <a:gd name="connsiteY3" fmla="*/ 625465 h 685146"/>
                  <a:gd name="connsiteX4" fmla="*/ 57295 w 306507"/>
                  <a:gd name="connsiteY4" fmla="*/ 556234 h 685146"/>
                  <a:gd name="connsiteX5" fmla="*/ 4775 w 306507"/>
                  <a:gd name="connsiteY5" fmla="*/ 527587 h 685146"/>
                  <a:gd name="connsiteX6" fmla="*/ 0 w 306507"/>
                  <a:gd name="connsiteY6" fmla="*/ 520425 h 685146"/>
                  <a:gd name="connsiteX7" fmla="*/ 0 w 306507"/>
                  <a:gd name="connsiteY7" fmla="*/ 9549 h 685146"/>
                  <a:gd name="connsiteX8" fmla="*/ 9549 w 306507"/>
                  <a:gd name="connsiteY8" fmla="*/ 0 h 685146"/>
                  <a:gd name="connsiteX9" fmla="*/ 19098 w 306507"/>
                  <a:gd name="connsiteY9" fmla="*/ 9549 h 685146"/>
                  <a:gd name="connsiteX10" fmla="*/ 19098 w 306507"/>
                  <a:gd name="connsiteY10" fmla="*/ 513263 h 685146"/>
                  <a:gd name="connsiteX11" fmla="*/ 66844 w 306507"/>
                  <a:gd name="connsiteY11" fmla="*/ 539523 h 685146"/>
                  <a:gd name="connsiteX12" fmla="*/ 190982 w 306507"/>
                  <a:gd name="connsiteY12" fmla="*/ 608754 h 685146"/>
                  <a:gd name="connsiteX13" fmla="*/ 264987 w 306507"/>
                  <a:gd name="connsiteY13" fmla="*/ 649337 h 685146"/>
                  <a:gd name="connsiteX14" fmla="*/ 300796 w 306507"/>
                  <a:gd name="connsiteY14" fmla="*/ 668435 h 685146"/>
                  <a:gd name="connsiteX15" fmla="*/ 305571 w 306507"/>
                  <a:gd name="connsiteY15" fmla="*/ 680372 h 685146"/>
                  <a:gd name="connsiteX16" fmla="*/ 296022 w 306507"/>
                  <a:gd name="connsiteY16" fmla="*/ 685146 h 6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6507" h="685146">
                    <a:moveTo>
                      <a:pt x="296022" y="685146"/>
                    </a:moveTo>
                    <a:cubicBezTo>
                      <a:pt x="293634" y="685146"/>
                      <a:pt x="293634" y="685146"/>
                      <a:pt x="291247" y="685146"/>
                    </a:cubicBezTo>
                    <a:lnTo>
                      <a:pt x="255438" y="666048"/>
                    </a:lnTo>
                    <a:cubicBezTo>
                      <a:pt x="231565" y="654112"/>
                      <a:pt x="205305" y="639788"/>
                      <a:pt x="181433" y="625465"/>
                    </a:cubicBezTo>
                    <a:cubicBezTo>
                      <a:pt x="138462" y="601592"/>
                      <a:pt x="97878" y="577719"/>
                      <a:pt x="57295" y="556234"/>
                    </a:cubicBezTo>
                    <a:lnTo>
                      <a:pt x="4775" y="527587"/>
                    </a:lnTo>
                    <a:cubicBezTo>
                      <a:pt x="2387" y="525199"/>
                      <a:pt x="0" y="522812"/>
                      <a:pt x="0" y="520425"/>
                    </a:cubicBezTo>
                    <a:lnTo>
                      <a:pt x="0" y="9549"/>
                    </a:lnTo>
                    <a:cubicBezTo>
                      <a:pt x="0" y="4775"/>
                      <a:pt x="4775" y="0"/>
                      <a:pt x="9549" y="0"/>
                    </a:cubicBezTo>
                    <a:cubicBezTo>
                      <a:pt x="14324" y="0"/>
                      <a:pt x="19098" y="4775"/>
                      <a:pt x="19098" y="9549"/>
                    </a:cubicBezTo>
                    <a:lnTo>
                      <a:pt x="19098" y="513263"/>
                    </a:lnTo>
                    <a:lnTo>
                      <a:pt x="66844" y="539523"/>
                    </a:lnTo>
                    <a:cubicBezTo>
                      <a:pt x="107427" y="563396"/>
                      <a:pt x="150398" y="584881"/>
                      <a:pt x="190982" y="608754"/>
                    </a:cubicBezTo>
                    <a:cubicBezTo>
                      <a:pt x="214854" y="623077"/>
                      <a:pt x="238727" y="635014"/>
                      <a:pt x="264987" y="649337"/>
                    </a:cubicBezTo>
                    <a:lnTo>
                      <a:pt x="300796" y="668435"/>
                    </a:lnTo>
                    <a:cubicBezTo>
                      <a:pt x="305571" y="670823"/>
                      <a:pt x="307958" y="675597"/>
                      <a:pt x="305571" y="680372"/>
                    </a:cubicBezTo>
                    <a:cubicBezTo>
                      <a:pt x="300796" y="682759"/>
                      <a:pt x="298409" y="685146"/>
                      <a:pt x="296022" y="68514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0" name="Freeform 489">
                <a:extLst>
                  <a:ext uri="{FF2B5EF4-FFF2-40B4-BE49-F238E27FC236}">
                    <a16:creationId xmlns:a16="http://schemas.microsoft.com/office/drawing/2014/main" id="{1280ED13-E85D-364D-90DA-7DEDFAC3A350}"/>
                  </a:ext>
                </a:extLst>
              </p:cNvPr>
              <p:cNvSpPr/>
              <p:nvPr/>
            </p:nvSpPr>
            <p:spPr>
              <a:xfrm>
                <a:off x="3137711" y="4472129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4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4 w 299976"/>
                  <a:gd name="connsiteY5" fmla="*/ 158548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4" y="850857"/>
                    </a:lnTo>
                    <a:cubicBezTo>
                      <a:pt x="2387" y="848470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8"/>
                      <a:pt x="4774" y="158548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8409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1" name="Freeform 490">
                <a:extLst>
                  <a:ext uri="{FF2B5EF4-FFF2-40B4-BE49-F238E27FC236}">
                    <a16:creationId xmlns:a16="http://schemas.microsoft.com/office/drawing/2014/main" id="{DE6A2F4D-F2C5-BC4B-87DD-ED82A510CD2C}"/>
                  </a:ext>
                </a:extLst>
              </p:cNvPr>
              <p:cNvSpPr/>
              <p:nvPr/>
            </p:nvSpPr>
            <p:spPr>
              <a:xfrm>
                <a:off x="4017045" y="4471549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3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3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1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6608"/>
                      <a:pt x="8730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2" name="Freeform 491">
                <a:extLst>
                  <a:ext uri="{FF2B5EF4-FFF2-40B4-BE49-F238E27FC236}">
                    <a16:creationId xmlns:a16="http://schemas.microsoft.com/office/drawing/2014/main" id="{D421B861-A2ED-C449-AEF5-47B2139C541D}"/>
                  </a:ext>
                </a:extLst>
              </p:cNvPr>
              <p:cNvSpPr/>
              <p:nvPr/>
            </p:nvSpPr>
            <p:spPr>
              <a:xfrm>
                <a:off x="5757996" y="-54133"/>
                <a:ext cx="304119" cy="504702"/>
              </a:xfrm>
              <a:custGeom>
                <a:avLst/>
                <a:gdLst>
                  <a:gd name="connsiteX0" fmla="*/ 8098 w 304119"/>
                  <a:gd name="connsiteY0" fmla="*/ 504703 h 504702"/>
                  <a:gd name="connsiteX1" fmla="*/ 937 w 304119"/>
                  <a:gd name="connsiteY1" fmla="*/ 499928 h 504702"/>
                  <a:gd name="connsiteX2" fmla="*/ 5711 w 304119"/>
                  <a:gd name="connsiteY2" fmla="*/ 487992 h 504702"/>
                  <a:gd name="connsiteX3" fmla="*/ 41520 w 304119"/>
                  <a:gd name="connsiteY3" fmla="*/ 468894 h 504702"/>
                  <a:gd name="connsiteX4" fmla="*/ 115526 w 304119"/>
                  <a:gd name="connsiteY4" fmla="*/ 428310 h 504702"/>
                  <a:gd name="connsiteX5" fmla="*/ 242051 w 304119"/>
                  <a:gd name="connsiteY5" fmla="*/ 356692 h 504702"/>
                  <a:gd name="connsiteX6" fmla="*/ 285022 w 304119"/>
                  <a:gd name="connsiteY6" fmla="*/ 332819 h 504702"/>
                  <a:gd name="connsiteX7" fmla="*/ 285022 w 304119"/>
                  <a:gd name="connsiteY7" fmla="*/ 12925 h 504702"/>
                  <a:gd name="connsiteX8" fmla="*/ 287409 w 304119"/>
                  <a:gd name="connsiteY8" fmla="*/ 989 h 504702"/>
                  <a:gd name="connsiteX9" fmla="*/ 299345 w 304119"/>
                  <a:gd name="connsiteY9" fmla="*/ 3376 h 504702"/>
                  <a:gd name="connsiteX10" fmla="*/ 292183 w 304119"/>
                  <a:gd name="connsiteY10" fmla="*/ 8151 h 504702"/>
                  <a:gd name="connsiteX11" fmla="*/ 301732 w 304119"/>
                  <a:gd name="connsiteY11" fmla="*/ 5763 h 504702"/>
                  <a:gd name="connsiteX12" fmla="*/ 304120 w 304119"/>
                  <a:gd name="connsiteY12" fmla="*/ 15312 h 504702"/>
                  <a:gd name="connsiteX13" fmla="*/ 304120 w 304119"/>
                  <a:gd name="connsiteY13" fmla="*/ 339981 h 504702"/>
                  <a:gd name="connsiteX14" fmla="*/ 299345 w 304119"/>
                  <a:gd name="connsiteY14" fmla="*/ 347143 h 504702"/>
                  <a:gd name="connsiteX15" fmla="*/ 251600 w 304119"/>
                  <a:gd name="connsiteY15" fmla="*/ 373403 h 504702"/>
                  <a:gd name="connsiteX16" fmla="*/ 125075 w 304119"/>
                  <a:gd name="connsiteY16" fmla="*/ 445021 h 504702"/>
                  <a:gd name="connsiteX17" fmla="*/ 51069 w 304119"/>
                  <a:gd name="connsiteY17" fmla="*/ 485605 h 504702"/>
                  <a:gd name="connsiteX18" fmla="*/ 15260 w 304119"/>
                  <a:gd name="connsiteY18" fmla="*/ 504703 h 504702"/>
                  <a:gd name="connsiteX19" fmla="*/ 8098 w 304119"/>
                  <a:gd name="connsiteY19" fmla="*/ 504703 h 504702"/>
                  <a:gd name="connsiteX20" fmla="*/ 289796 w 304119"/>
                  <a:gd name="connsiteY20" fmla="*/ 339981 h 504702"/>
                  <a:gd name="connsiteX21" fmla="*/ 289796 w 304119"/>
                  <a:gd name="connsiteY21" fmla="*/ 339981 h 504702"/>
                  <a:gd name="connsiteX22" fmla="*/ 289796 w 304119"/>
                  <a:gd name="connsiteY22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4119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41520" y="468894"/>
                    </a:lnTo>
                    <a:cubicBezTo>
                      <a:pt x="65393" y="456957"/>
                      <a:pt x="89266" y="442634"/>
                      <a:pt x="115526" y="428310"/>
                    </a:cubicBezTo>
                    <a:cubicBezTo>
                      <a:pt x="158496" y="404437"/>
                      <a:pt x="201467" y="380565"/>
                      <a:pt x="242051" y="356692"/>
                    </a:cubicBezTo>
                    <a:lnTo>
                      <a:pt x="285022" y="332819"/>
                    </a:lnTo>
                    <a:cubicBezTo>
                      <a:pt x="285022" y="223005"/>
                      <a:pt x="285022" y="117965"/>
                      <a:pt x="285022" y="12925"/>
                    </a:cubicBezTo>
                    <a:cubicBezTo>
                      <a:pt x="282634" y="8151"/>
                      <a:pt x="285022" y="3376"/>
                      <a:pt x="287409" y="989"/>
                    </a:cubicBezTo>
                    <a:cubicBezTo>
                      <a:pt x="292183" y="-1398"/>
                      <a:pt x="296958" y="989"/>
                      <a:pt x="299345" y="3376"/>
                    </a:cubicBezTo>
                    <a:lnTo>
                      <a:pt x="292183" y="8151"/>
                    </a:lnTo>
                    <a:lnTo>
                      <a:pt x="301732" y="5763"/>
                    </a:lnTo>
                    <a:cubicBezTo>
                      <a:pt x="301732" y="8151"/>
                      <a:pt x="304120" y="10538"/>
                      <a:pt x="304120" y="15312"/>
                    </a:cubicBezTo>
                    <a:cubicBezTo>
                      <a:pt x="304120" y="122740"/>
                      <a:pt x="304120" y="227779"/>
                      <a:pt x="304120" y="339981"/>
                    </a:cubicBezTo>
                    <a:cubicBezTo>
                      <a:pt x="304120" y="342368"/>
                      <a:pt x="301732" y="347143"/>
                      <a:pt x="299345" y="347143"/>
                    </a:cubicBezTo>
                    <a:lnTo>
                      <a:pt x="251600" y="373403"/>
                    </a:lnTo>
                    <a:cubicBezTo>
                      <a:pt x="211016" y="397276"/>
                      <a:pt x="168045" y="421148"/>
                      <a:pt x="125075" y="445021"/>
                    </a:cubicBezTo>
                    <a:cubicBezTo>
                      <a:pt x="101202" y="459345"/>
                      <a:pt x="77329" y="471281"/>
                      <a:pt x="51069" y="485605"/>
                    </a:cubicBezTo>
                    <a:lnTo>
                      <a:pt x="15260" y="504703"/>
                    </a:lnTo>
                    <a:cubicBezTo>
                      <a:pt x="10486" y="504703"/>
                      <a:pt x="8098" y="504703"/>
                      <a:pt x="8098" y="504703"/>
                    </a:cubicBezTo>
                    <a:close/>
                    <a:moveTo>
                      <a:pt x="289796" y="339981"/>
                    </a:moveTo>
                    <a:lnTo>
                      <a:pt x="289796" y="339981"/>
                    </a:lnTo>
                    <a:lnTo>
                      <a:pt x="289796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3" name="Freeform 492">
                <a:extLst>
                  <a:ext uri="{FF2B5EF4-FFF2-40B4-BE49-F238E27FC236}">
                    <a16:creationId xmlns:a16="http://schemas.microsoft.com/office/drawing/2014/main" id="{9AF7F115-491F-6447-AF23-A780827AB70C}"/>
                  </a:ext>
                </a:extLst>
              </p:cNvPr>
              <p:cNvSpPr/>
              <p:nvPr/>
            </p:nvSpPr>
            <p:spPr>
              <a:xfrm>
                <a:off x="4880417" y="4472129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4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4 w 299976"/>
                  <a:gd name="connsiteY5" fmla="*/ 158548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4" y="850857"/>
                    </a:lnTo>
                    <a:cubicBezTo>
                      <a:pt x="2387" y="848470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8"/>
                      <a:pt x="4774" y="158548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6021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:a16="http://schemas.microsoft.com/office/drawing/2014/main" id="{C6B7AFFB-2BF9-2A42-8CD2-B30FC9B9D314}"/>
                  </a:ext>
                </a:extLst>
              </p:cNvPr>
              <p:cNvSpPr/>
              <p:nvPr/>
            </p:nvSpPr>
            <p:spPr>
              <a:xfrm>
                <a:off x="6620736" y="-234577"/>
                <a:ext cx="306507" cy="685146"/>
              </a:xfrm>
              <a:custGeom>
                <a:avLst/>
                <a:gdLst>
                  <a:gd name="connsiteX0" fmla="*/ 296021 w 306507"/>
                  <a:gd name="connsiteY0" fmla="*/ 685146 h 685146"/>
                  <a:gd name="connsiteX1" fmla="*/ 291247 w 306507"/>
                  <a:gd name="connsiteY1" fmla="*/ 685146 h 685146"/>
                  <a:gd name="connsiteX2" fmla="*/ 255438 w 306507"/>
                  <a:gd name="connsiteY2" fmla="*/ 666048 h 685146"/>
                  <a:gd name="connsiteX3" fmla="*/ 181433 w 306507"/>
                  <a:gd name="connsiteY3" fmla="*/ 625465 h 685146"/>
                  <a:gd name="connsiteX4" fmla="*/ 54908 w 306507"/>
                  <a:gd name="connsiteY4" fmla="*/ 553847 h 685146"/>
                  <a:gd name="connsiteX5" fmla="*/ 4775 w 306507"/>
                  <a:gd name="connsiteY5" fmla="*/ 525199 h 685146"/>
                  <a:gd name="connsiteX6" fmla="*/ 0 w 306507"/>
                  <a:gd name="connsiteY6" fmla="*/ 518038 h 685146"/>
                  <a:gd name="connsiteX7" fmla="*/ 0 w 306507"/>
                  <a:gd name="connsiteY7" fmla="*/ 9549 h 685146"/>
                  <a:gd name="connsiteX8" fmla="*/ 9549 w 306507"/>
                  <a:gd name="connsiteY8" fmla="*/ 0 h 685146"/>
                  <a:gd name="connsiteX9" fmla="*/ 19099 w 306507"/>
                  <a:gd name="connsiteY9" fmla="*/ 9549 h 685146"/>
                  <a:gd name="connsiteX10" fmla="*/ 19099 w 306507"/>
                  <a:gd name="connsiteY10" fmla="*/ 513263 h 685146"/>
                  <a:gd name="connsiteX11" fmla="*/ 64457 w 306507"/>
                  <a:gd name="connsiteY11" fmla="*/ 539523 h 685146"/>
                  <a:gd name="connsiteX12" fmla="*/ 190982 w 306507"/>
                  <a:gd name="connsiteY12" fmla="*/ 611141 h 685146"/>
                  <a:gd name="connsiteX13" fmla="*/ 264987 w 306507"/>
                  <a:gd name="connsiteY13" fmla="*/ 651725 h 685146"/>
                  <a:gd name="connsiteX14" fmla="*/ 300796 w 306507"/>
                  <a:gd name="connsiteY14" fmla="*/ 670823 h 685146"/>
                  <a:gd name="connsiteX15" fmla="*/ 305571 w 306507"/>
                  <a:gd name="connsiteY15" fmla="*/ 682759 h 685146"/>
                  <a:gd name="connsiteX16" fmla="*/ 296021 w 306507"/>
                  <a:gd name="connsiteY16" fmla="*/ 685146 h 6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6507" h="685146">
                    <a:moveTo>
                      <a:pt x="296021" y="685146"/>
                    </a:moveTo>
                    <a:cubicBezTo>
                      <a:pt x="293635" y="685146"/>
                      <a:pt x="293635" y="685146"/>
                      <a:pt x="291247" y="685146"/>
                    </a:cubicBezTo>
                    <a:lnTo>
                      <a:pt x="255438" y="666048"/>
                    </a:lnTo>
                    <a:cubicBezTo>
                      <a:pt x="231565" y="654112"/>
                      <a:pt x="205305" y="639788"/>
                      <a:pt x="181433" y="625465"/>
                    </a:cubicBezTo>
                    <a:cubicBezTo>
                      <a:pt x="138462" y="601592"/>
                      <a:pt x="95491" y="577719"/>
                      <a:pt x="54908" y="553847"/>
                    </a:cubicBezTo>
                    <a:lnTo>
                      <a:pt x="4775" y="525199"/>
                    </a:lnTo>
                    <a:cubicBezTo>
                      <a:pt x="2387" y="522812"/>
                      <a:pt x="0" y="520425"/>
                      <a:pt x="0" y="518038"/>
                    </a:cubicBezTo>
                    <a:lnTo>
                      <a:pt x="0" y="9549"/>
                    </a:lnTo>
                    <a:cubicBezTo>
                      <a:pt x="0" y="4775"/>
                      <a:pt x="4775" y="0"/>
                      <a:pt x="9549" y="0"/>
                    </a:cubicBezTo>
                    <a:cubicBezTo>
                      <a:pt x="14324" y="0"/>
                      <a:pt x="19099" y="4775"/>
                      <a:pt x="19099" y="9549"/>
                    </a:cubicBezTo>
                    <a:lnTo>
                      <a:pt x="19099" y="513263"/>
                    </a:lnTo>
                    <a:lnTo>
                      <a:pt x="64457" y="539523"/>
                    </a:lnTo>
                    <a:cubicBezTo>
                      <a:pt x="105040" y="563396"/>
                      <a:pt x="148011" y="587268"/>
                      <a:pt x="190982" y="611141"/>
                    </a:cubicBezTo>
                    <a:cubicBezTo>
                      <a:pt x="214854" y="625465"/>
                      <a:pt x="238727" y="637401"/>
                      <a:pt x="264987" y="651725"/>
                    </a:cubicBezTo>
                    <a:lnTo>
                      <a:pt x="300796" y="670823"/>
                    </a:lnTo>
                    <a:cubicBezTo>
                      <a:pt x="305571" y="673210"/>
                      <a:pt x="307958" y="677985"/>
                      <a:pt x="305571" y="682759"/>
                    </a:cubicBezTo>
                    <a:cubicBezTo>
                      <a:pt x="300796" y="682759"/>
                      <a:pt x="298409" y="685146"/>
                      <a:pt x="296021" y="68514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5" name="Freeform 494">
                <a:extLst>
                  <a:ext uri="{FF2B5EF4-FFF2-40B4-BE49-F238E27FC236}">
                    <a16:creationId xmlns:a16="http://schemas.microsoft.com/office/drawing/2014/main" id="{F47A86DA-D2F8-1444-A939-AE1B6C093229}"/>
                  </a:ext>
                </a:extLst>
              </p:cNvPr>
              <p:cNvSpPr/>
              <p:nvPr/>
            </p:nvSpPr>
            <p:spPr>
              <a:xfrm>
                <a:off x="5759752" y="4471549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3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3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1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6608"/>
                      <a:pt x="8730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A65DFD3B-1AD5-4B46-8D3D-2C741B7F114D}"/>
                  </a:ext>
                </a:extLst>
              </p:cNvPr>
              <p:cNvSpPr/>
              <p:nvPr/>
            </p:nvSpPr>
            <p:spPr>
              <a:xfrm>
                <a:off x="6623124" y="4472129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5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5 w 299976"/>
                  <a:gd name="connsiteY5" fmla="*/ 158548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5" y="850857"/>
                    </a:lnTo>
                    <a:cubicBezTo>
                      <a:pt x="2387" y="848470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8"/>
                      <a:pt x="4775" y="158548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0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6"/>
                      <a:pt x="300796" y="996480"/>
                      <a:pt x="298409" y="1001255"/>
                    </a:cubicBezTo>
                    <a:cubicBezTo>
                      <a:pt x="296021" y="1003642"/>
                      <a:pt x="293634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7" name="Freeform 496">
                <a:extLst>
                  <a:ext uri="{FF2B5EF4-FFF2-40B4-BE49-F238E27FC236}">
                    <a16:creationId xmlns:a16="http://schemas.microsoft.com/office/drawing/2014/main" id="{FF2CC07A-A3CA-A04A-8733-BD3B8332C9E6}"/>
                  </a:ext>
                </a:extLst>
              </p:cNvPr>
              <p:cNvSpPr/>
              <p:nvPr/>
            </p:nvSpPr>
            <p:spPr>
              <a:xfrm>
                <a:off x="5757996" y="1958334"/>
                <a:ext cx="301732" cy="502315"/>
              </a:xfrm>
              <a:custGeom>
                <a:avLst/>
                <a:gdLst>
                  <a:gd name="connsiteX0" fmla="*/ 8098 w 301732"/>
                  <a:gd name="connsiteY0" fmla="*/ 502316 h 502315"/>
                  <a:gd name="connsiteX1" fmla="*/ 937 w 301732"/>
                  <a:gd name="connsiteY1" fmla="*/ 497541 h 502315"/>
                  <a:gd name="connsiteX2" fmla="*/ 5711 w 301732"/>
                  <a:gd name="connsiteY2" fmla="*/ 485605 h 502315"/>
                  <a:gd name="connsiteX3" fmla="*/ 39133 w 301732"/>
                  <a:gd name="connsiteY3" fmla="*/ 468894 h 502315"/>
                  <a:gd name="connsiteX4" fmla="*/ 113138 w 301732"/>
                  <a:gd name="connsiteY4" fmla="*/ 428310 h 502315"/>
                  <a:gd name="connsiteX5" fmla="*/ 242051 w 301732"/>
                  <a:gd name="connsiteY5" fmla="*/ 356692 h 502315"/>
                  <a:gd name="connsiteX6" fmla="*/ 282634 w 301732"/>
                  <a:gd name="connsiteY6" fmla="*/ 332819 h 502315"/>
                  <a:gd name="connsiteX7" fmla="*/ 282634 w 301732"/>
                  <a:gd name="connsiteY7" fmla="*/ 12925 h 502315"/>
                  <a:gd name="connsiteX8" fmla="*/ 285022 w 301732"/>
                  <a:gd name="connsiteY8" fmla="*/ 989 h 502315"/>
                  <a:gd name="connsiteX9" fmla="*/ 296958 w 301732"/>
                  <a:gd name="connsiteY9" fmla="*/ 3376 h 502315"/>
                  <a:gd name="connsiteX10" fmla="*/ 289796 w 301732"/>
                  <a:gd name="connsiteY10" fmla="*/ 8151 h 502315"/>
                  <a:gd name="connsiteX11" fmla="*/ 299345 w 301732"/>
                  <a:gd name="connsiteY11" fmla="*/ 5763 h 502315"/>
                  <a:gd name="connsiteX12" fmla="*/ 301732 w 301732"/>
                  <a:gd name="connsiteY12" fmla="*/ 15312 h 502315"/>
                  <a:gd name="connsiteX13" fmla="*/ 301732 w 301732"/>
                  <a:gd name="connsiteY13" fmla="*/ 339981 h 502315"/>
                  <a:gd name="connsiteX14" fmla="*/ 296958 w 301732"/>
                  <a:gd name="connsiteY14" fmla="*/ 347143 h 502315"/>
                  <a:gd name="connsiteX15" fmla="*/ 251600 w 301732"/>
                  <a:gd name="connsiteY15" fmla="*/ 373403 h 502315"/>
                  <a:gd name="connsiteX16" fmla="*/ 122687 w 301732"/>
                  <a:gd name="connsiteY16" fmla="*/ 445021 h 502315"/>
                  <a:gd name="connsiteX17" fmla="*/ 48682 w 301732"/>
                  <a:gd name="connsiteY17" fmla="*/ 485605 h 502315"/>
                  <a:gd name="connsiteX18" fmla="*/ 15260 w 301732"/>
                  <a:gd name="connsiteY18" fmla="*/ 502316 h 502315"/>
                  <a:gd name="connsiteX19" fmla="*/ 8098 w 301732"/>
                  <a:gd name="connsiteY19" fmla="*/ 502316 h 502315"/>
                  <a:gd name="connsiteX20" fmla="*/ 289796 w 301732"/>
                  <a:gd name="connsiteY20" fmla="*/ 337594 h 502315"/>
                  <a:gd name="connsiteX21" fmla="*/ 289796 w 301732"/>
                  <a:gd name="connsiteY21" fmla="*/ 337594 h 502315"/>
                  <a:gd name="connsiteX22" fmla="*/ 289796 w 301732"/>
                  <a:gd name="connsiteY22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1732" h="502315">
                    <a:moveTo>
                      <a:pt x="8098" y="502316"/>
                    </a:moveTo>
                    <a:cubicBezTo>
                      <a:pt x="5711" y="502316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8894"/>
                    </a:lnTo>
                    <a:cubicBezTo>
                      <a:pt x="63005" y="454570"/>
                      <a:pt x="89266" y="442634"/>
                      <a:pt x="113138" y="428310"/>
                    </a:cubicBezTo>
                    <a:cubicBezTo>
                      <a:pt x="156109" y="404437"/>
                      <a:pt x="201467" y="378177"/>
                      <a:pt x="242051" y="356692"/>
                    </a:cubicBezTo>
                    <a:lnTo>
                      <a:pt x="282634" y="332819"/>
                    </a:lnTo>
                    <a:cubicBezTo>
                      <a:pt x="282634" y="223005"/>
                      <a:pt x="282634" y="117965"/>
                      <a:pt x="282634" y="12925"/>
                    </a:cubicBezTo>
                    <a:cubicBezTo>
                      <a:pt x="280247" y="8151"/>
                      <a:pt x="282634" y="3376"/>
                      <a:pt x="285022" y="989"/>
                    </a:cubicBezTo>
                    <a:cubicBezTo>
                      <a:pt x="289796" y="-1399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2" y="10538"/>
                      <a:pt x="301732" y="15312"/>
                    </a:cubicBezTo>
                    <a:cubicBezTo>
                      <a:pt x="301732" y="122740"/>
                      <a:pt x="301732" y="227780"/>
                      <a:pt x="301732" y="339981"/>
                    </a:cubicBezTo>
                    <a:cubicBezTo>
                      <a:pt x="301732" y="342368"/>
                      <a:pt x="299345" y="347143"/>
                      <a:pt x="296958" y="347143"/>
                    </a:cubicBezTo>
                    <a:lnTo>
                      <a:pt x="251600" y="373403"/>
                    </a:lnTo>
                    <a:cubicBezTo>
                      <a:pt x="211016" y="397276"/>
                      <a:pt x="165658" y="421148"/>
                      <a:pt x="122687" y="445021"/>
                    </a:cubicBezTo>
                    <a:cubicBezTo>
                      <a:pt x="98814" y="459345"/>
                      <a:pt x="72555" y="471281"/>
                      <a:pt x="48682" y="485605"/>
                    </a:cubicBezTo>
                    <a:lnTo>
                      <a:pt x="15260" y="502316"/>
                    </a:lnTo>
                    <a:cubicBezTo>
                      <a:pt x="10486" y="502316"/>
                      <a:pt x="8098" y="502316"/>
                      <a:pt x="8098" y="502316"/>
                    </a:cubicBezTo>
                    <a:close/>
                    <a:moveTo>
                      <a:pt x="289796" y="337594"/>
                    </a:moveTo>
                    <a:lnTo>
                      <a:pt x="289796" y="337594"/>
                    </a:lnTo>
                    <a:lnTo>
                      <a:pt x="289796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8" name="Freeform 497">
                <a:extLst>
                  <a:ext uri="{FF2B5EF4-FFF2-40B4-BE49-F238E27FC236}">
                    <a16:creationId xmlns:a16="http://schemas.microsoft.com/office/drawing/2014/main" id="{0D52F1AB-9B48-4743-A94E-D7F1F57373C9}"/>
                  </a:ext>
                </a:extLst>
              </p:cNvPr>
              <p:cNvSpPr/>
              <p:nvPr/>
            </p:nvSpPr>
            <p:spPr>
              <a:xfrm>
                <a:off x="6618349" y="952714"/>
                <a:ext cx="312732" cy="1507935"/>
              </a:xfrm>
              <a:custGeom>
                <a:avLst/>
                <a:gdLst>
                  <a:gd name="connsiteX0" fmla="*/ 298409 w 312732"/>
                  <a:gd name="connsiteY0" fmla="*/ 1507935 h 1507935"/>
                  <a:gd name="connsiteX1" fmla="*/ 293635 w 312732"/>
                  <a:gd name="connsiteY1" fmla="*/ 1507935 h 1507935"/>
                  <a:gd name="connsiteX2" fmla="*/ 260213 w 312732"/>
                  <a:gd name="connsiteY2" fmla="*/ 1491224 h 1507935"/>
                  <a:gd name="connsiteX3" fmla="*/ 186207 w 312732"/>
                  <a:gd name="connsiteY3" fmla="*/ 1450641 h 1507935"/>
                  <a:gd name="connsiteX4" fmla="*/ 57295 w 312732"/>
                  <a:gd name="connsiteY4" fmla="*/ 1379023 h 1507935"/>
                  <a:gd name="connsiteX5" fmla="*/ 4775 w 312732"/>
                  <a:gd name="connsiteY5" fmla="*/ 1350375 h 1507935"/>
                  <a:gd name="connsiteX6" fmla="*/ 0 w 312732"/>
                  <a:gd name="connsiteY6" fmla="*/ 1343214 h 1507935"/>
                  <a:gd name="connsiteX7" fmla="*/ 7162 w 312732"/>
                  <a:gd name="connsiteY7" fmla="*/ 1001834 h 1507935"/>
                  <a:gd name="connsiteX8" fmla="*/ 11936 w 312732"/>
                  <a:gd name="connsiteY8" fmla="*/ 994672 h 1507935"/>
                  <a:gd name="connsiteX9" fmla="*/ 293635 w 312732"/>
                  <a:gd name="connsiteY9" fmla="*/ 837112 h 1507935"/>
                  <a:gd name="connsiteX10" fmla="*/ 293635 w 312732"/>
                  <a:gd name="connsiteY10" fmla="*/ 168677 h 1507935"/>
                  <a:gd name="connsiteX11" fmla="*/ 16711 w 312732"/>
                  <a:gd name="connsiteY11" fmla="*/ 15892 h 1507935"/>
                  <a:gd name="connsiteX12" fmla="*/ 14324 w 312732"/>
                  <a:gd name="connsiteY12" fmla="*/ 3955 h 1507935"/>
                  <a:gd name="connsiteX13" fmla="*/ 26260 w 312732"/>
                  <a:gd name="connsiteY13" fmla="*/ 1568 h 1507935"/>
                  <a:gd name="connsiteX14" fmla="*/ 307958 w 312732"/>
                  <a:gd name="connsiteY14" fmla="*/ 156741 h 1507935"/>
                  <a:gd name="connsiteX15" fmla="*/ 312732 w 312732"/>
                  <a:gd name="connsiteY15" fmla="*/ 163902 h 1507935"/>
                  <a:gd name="connsiteX16" fmla="*/ 312732 w 312732"/>
                  <a:gd name="connsiteY16" fmla="*/ 841887 h 1507935"/>
                  <a:gd name="connsiteX17" fmla="*/ 307958 w 312732"/>
                  <a:gd name="connsiteY17" fmla="*/ 849049 h 1507935"/>
                  <a:gd name="connsiteX18" fmla="*/ 26260 w 312732"/>
                  <a:gd name="connsiteY18" fmla="*/ 1006609 h 1507935"/>
                  <a:gd name="connsiteX19" fmla="*/ 19099 w 312732"/>
                  <a:gd name="connsiteY19" fmla="*/ 1336052 h 1507935"/>
                  <a:gd name="connsiteX20" fmla="*/ 66844 w 312732"/>
                  <a:gd name="connsiteY20" fmla="*/ 1362312 h 1507935"/>
                  <a:gd name="connsiteX21" fmla="*/ 195756 w 312732"/>
                  <a:gd name="connsiteY21" fmla="*/ 1433930 h 1507935"/>
                  <a:gd name="connsiteX22" fmla="*/ 269762 w 312732"/>
                  <a:gd name="connsiteY22" fmla="*/ 1474513 h 1507935"/>
                  <a:gd name="connsiteX23" fmla="*/ 303184 w 312732"/>
                  <a:gd name="connsiteY23" fmla="*/ 1491224 h 1507935"/>
                  <a:gd name="connsiteX24" fmla="*/ 307958 w 312732"/>
                  <a:gd name="connsiteY24" fmla="*/ 1503161 h 1507935"/>
                  <a:gd name="connsiteX25" fmla="*/ 298409 w 312732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5">
                    <a:moveTo>
                      <a:pt x="298409" y="1507935"/>
                    </a:moveTo>
                    <a:cubicBezTo>
                      <a:pt x="296022" y="1507935"/>
                      <a:pt x="296022" y="1507935"/>
                      <a:pt x="293635" y="1507935"/>
                    </a:cubicBezTo>
                    <a:lnTo>
                      <a:pt x="260213" y="1491224"/>
                    </a:lnTo>
                    <a:cubicBezTo>
                      <a:pt x="233953" y="1476901"/>
                      <a:pt x="210080" y="1464964"/>
                      <a:pt x="186207" y="1450641"/>
                    </a:cubicBezTo>
                    <a:cubicBezTo>
                      <a:pt x="143236" y="1426768"/>
                      <a:pt x="100266" y="1402895"/>
                      <a:pt x="57295" y="1379023"/>
                    </a:cubicBezTo>
                    <a:lnTo>
                      <a:pt x="4775" y="1350375"/>
                    </a:lnTo>
                    <a:cubicBezTo>
                      <a:pt x="2387" y="1347988"/>
                      <a:pt x="0" y="1345601"/>
                      <a:pt x="0" y="1343214"/>
                    </a:cubicBezTo>
                    <a:lnTo>
                      <a:pt x="7162" y="1001834"/>
                    </a:lnTo>
                    <a:cubicBezTo>
                      <a:pt x="7162" y="999447"/>
                      <a:pt x="9550" y="994672"/>
                      <a:pt x="11936" y="994672"/>
                    </a:cubicBezTo>
                    <a:lnTo>
                      <a:pt x="293635" y="837112"/>
                    </a:lnTo>
                    <a:lnTo>
                      <a:pt x="293635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6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9" y="1336052"/>
                    </a:lnTo>
                    <a:lnTo>
                      <a:pt x="66844" y="1362312"/>
                    </a:lnTo>
                    <a:cubicBezTo>
                      <a:pt x="109815" y="1386184"/>
                      <a:pt x="152786" y="1410057"/>
                      <a:pt x="195756" y="1433930"/>
                    </a:cubicBezTo>
                    <a:cubicBezTo>
                      <a:pt x="219629" y="1448254"/>
                      <a:pt x="245889" y="1460190"/>
                      <a:pt x="269762" y="1474513"/>
                    </a:cubicBezTo>
                    <a:lnTo>
                      <a:pt x="303184" y="1491224"/>
                    </a:lnTo>
                    <a:cubicBezTo>
                      <a:pt x="307958" y="1493612"/>
                      <a:pt x="310345" y="1498386"/>
                      <a:pt x="307958" y="1503161"/>
                    </a:cubicBezTo>
                    <a:cubicBezTo>
                      <a:pt x="303184" y="1507935"/>
                      <a:pt x="300796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499" name="Freeform 498">
                <a:extLst>
                  <a:ext uri="{FF2B5EF4-FFF2-40B4-BE49-F238E27FC236}">
                    <a16:creationId xmlns:a16="http://schemas.microsoft.com/office/drawing/2014/main" id="{B71B02F9-C830-7546-9235-8A95A8DF9F7B}"/>
                  </a:ext>
                </a:extLst>
              </p:cNvPr>
              <p:cNvSpPr/>
              <p:nvPr/>
            </p:nvSpPr>
            <p:spPr>
              <a:xfrm>
                <a:off x="518876" y="2960987"/>
                <a:ext cx="319894" cy="2015844"/>
              </a:xfrm>
              <a:custGeom>
                <a:avLst/>
                <a:gdLst>
                  <a:gd name="connsiteX0" fmla="*/ 296021 w 319894"/>
                  <a:gd name="connsiteY0" fmla="*/ 2015844 h 2015844"/>
                  <a:gd name="connsiteX1" fmla="*/ 291247 w 319894"/>
                  <a:gd name="connsiteY1" fmla="*/ 2015844 h 2015844"/>
                  <a:gd name="connsiteX2" fmla="*/ 229178 w 319894"/>
                  <a:gd name="connsiteY2" fmla="*/ 1982423 h 2015844"/>
                  <a:gd name="connsiteX3" fmla="*/ 21485 w 319894"/>
                  <a:gd name="connsiteY3" fmla="*/ 1867834 h 2015844"/>
                  <a:gd name="connsiteX4" fmla="*/ 0 w 319894"/>
                  <a:gd name="connsiteY4" fmla="*/ 1829637 h 2015844"/>
                  <a:gd name="connsiteX5" fmla="*/ 2387 w 319894"/>
                  <a:gd name="connsiteY5" fmla="*/ 1705499 h 2015844"/>
                  <a:gd name="connsiteX6" fmla="*/ 4775 w 319894"/>
                  <a:gd name="connsiteY6" fmla="*/ 1614783 h 2015844"/>
                  <a:gd name="connsiteX7" fmla="*/ 7162 w 319894"/>
                  <a:gd name="connsiteY7" fmla="*/ 1493032 h 2015844"/>
                  <a:gd name="connsiteX8" fmla="*/ 4775 w 319894"/>
                  <a:gd name="connsiteY8" fmla="*/ 1368894 h 2015844"/>
                  <a:gd name="connsiteX9" fmla="*/ 4775 w 319894"/>
                  <a:gd name="connsiteY9" fmla="*/ 1290114 h 2015844"/>
                  <a:gd name="connsiteX10" fmla="*/ 4775 w 319894"/>
                  <a:gd name="connsiteY10" fmla="*/ 1211335 h 2015844"/>
                  <a:gd name="connsiteX11" fmla="*/ 4775 w 319894"/>
                  <a:gd name="connsiteY11" fmla="*/ 1173138 h 2015844"/>
                  <a:gd name="connsiteX12" fmla="*/ 9549 w 319894"/>
                  <a:gd name="connsiteY12" fmla="*/ 1165977 h 2015844"/>
                  <a:gd name="connsiteX13" fmla="*/ 291247 w 319894"/>
                  <a:gd name="connsiteY13" fmla="*/ 1008417 h 2015844"/>
                  <a:gd name="connsiteX14" fmla="*/ 11936 w 319894"/>
                  <a:gd name="connsiteY14" fmla="*/ 850857 h 2015844"/>
                  <a:gd name="connsiteX15" fmla="*/ 7162 w 319894"/>
                  <a:gd name="connsiteY15" fmla="*/ 843695 h 2015844"/>
                  <a:gd name="connsiteX16" fmla="*/ 7162 w 319894"/>
                  <a:gd name="connsiteY16" fmla="*/ 165710 h 2015844"/>
                  <a:gd name="connsiteX17" fmla="*/ 11936 w 319894"/>
                  <a:gd name="connsiteY17" fmla="*/ 158548 h 2015844"/>
                  <a:gd name="connsiteX18" fmla="*/ 47745 w 319894"/>
                  <a:gd name="connsiteY18" fmla="*/ 139451 h 2015844"/>
                  <a:gd name="connsiteX19" fmla="*/ 136074 w 319894"/>
                  <a:gd name="connsiteY19" fmla="*/ 89318 h 2015844"/>
                  <a:gd name="connsiteX20" fmla="*/ 243502 w 319894"/>
                  <a:gd name="connsiteY20" fmla="*/ 29636 h 2015844"/>
                  <a:gd name="connsiteX21" fmla="*/ 293634 w 319894"/>
                  <a:gd name="connsiteY21" fmla="*/ 989 h 2015844"/>
                  <a:gd name="connsiteX22" fmla="*/ 305570 w 319894"/>
                  <a:gd name="connsiteY22" fmla="*/ 3376 h 2015844"/>
                  <a:gd name="connsiteX23" fmla="*/ 303183 w 319894"/>
                  <a:gd name="connsiteY23" fmla="*/ 15312 h 2015844"/>
                  <a:gd name="connsiteX24" fmla="*/ 253051 w 319894"/>
                  <a:gd name="connsiteY24" fmla="*/ 43960 h 2015844"/>
                  <a:gd name="connsiteX25" fmla="*/ 145623 w 319894"/>
                  <a:gd name="connsiteY25" fmla="*/ 103642 h 2015844"/>
                  <a:gd name="connsiteX26" fmla="*/ 57295 w 319894"/>
                  <a:gd name="connsiteY26" fmla="*/ 153774 h 2015844"/>
                  <a:gd name="connsiteX27" fmla="*/ 26260 w 319894"/>
                  <a:gd name="connsiteY27" fmla="*/ 170485 h 2015844"/>
                  <a:gd name="connsiteX28" fmla="*/ 26260 w 319894"/>
                  <a:gd name="connsiteY28" fmla="*/ 836533 h 2015844"/>
                  <a:gd name="connsiteX29" fmla="*/ 315120 w 319894"/>
                  <a:gd name="connsiteY29" fmla="*/ 998868 h 2015844"/>
                  <a:gd name="connsiteX30" fmla="*/ 319894 w 319894"/>
                  <a:gd name="connsiteY30" fmla="*/ 1006029 h 2015844"/>
                  <a:gd name="connsiteX31" fmla="*/ 315120 w 319894"/>
                  <a:gd name="connsiteY31" fmla="*/ 1013191 h 2015844"/>
                  <a:gd name="connsiteX32" fmla="*/ 23873 w 319894"/>
                  <a:gd name="connsiteY32" fmla="*/ 1175525 h 2015844"/>
                  <a:gd name="connsiteX33" fmla="*/ 23873 w 319894"/>
                  <a:gd name="connsiteY33" fmla="*/ 1208947 h 2015844"/>
                  <a:gd name="connsiteX34" fmla="*/ 23873 w 319894"/>
                  <a:gd name="connsiteY34" fmla="*/ 1285340 h 2015844"/>
                  <a:gd name="connsiteX35" fmla="*/ 23873 w 319894"/>
                  <a:gd name="connsiteY35" fmla="*/ 1364120 h 2015844"/>
                  <a:gd name="connsiteX36" fmla="*/ 26260 w 319894"/>
                  <a:gd name="connsiteY36" fmla="*/ 1488258 h 2015844"/>
                  <a:gd name="connsiteX37" fmla="*/ 23873 w 319894"/>
                  <a:gd name="connsiteY37" fmla="*/ 1610008 h 2015844"/>
                  <a:gd name="connsiteX38" fmla="*/ 21485 w 319894"/>
                  <a:gd name="connsiteY38" fmla="*/ 1700725 h 2015844"/>
                  <a:gd name="connsiteX39" fmla="*/ 19098 w 319894"/>
                  <a:gd name="connsiteY39" fmla="*/ 1824863 h 2015844"/>
                  <a:gd name="connsiteX40" fmla="*/ 31035 w 319894"/>
                  <a:gd name="connsiteY40" fmla="*/ 1846348 h 2015844"/>
                  <a:gd name="connsiteX41" fmla="*/ 238727 w 319894"/>
                  <a:gd name="connsiteY41" fmla="*/ 1960937 h 2015844"/>
                  <a:gd name="connsiteX42" fmla="*/ 300796 w 319894"/>
                  <a:gd name="connsiteY42" fmla="*/ 1996746 h 2015844"/>
                  <a:gd name="connsiteX43" fmla="*/ 303183 w 319894"/>
                  <a:gd name="connsiteY43" fmla="*/ 2008682 h 2015844"/>
                  <a:gd name="connsiteX44" fmla="*/ 296021 w 319894"/>
                  <a:gd name="connsiteY44" fmla="*/ 2015844 h 20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9894" h="2015844">
                    <a:moveTo>
                      <a:pt x="296021" y="2015844"/>
                    </a:moveTo>
                    <a:cubicBezTo>
                      <a:pt x="293634" y="2015844"/>
                      <a:pt x="293634" y="2015844"/>
                      <a:pt x="291247" y="2015844"/>
                    </a:cubicBezTo>
                    <a:lnTo>
                      <a:pt x="229178" y="1982423"/>
                    </a:lnTo>
                    <a:cubicBezTo>
                      <a:pt x="159947" y="1944226"/>
                      <a:pt x="90716" y="1906030"/>
                      <a:pt x="21485" y="1867834"/>
                    </a:cubicBezTo>
                    <a:cubicBezTo>
                      <a:pt x="7162" y="1860672"/>
                      <a:pt x="0" y="1848735"/>
                      <a:pt x="0" y="1829637"/>
                    </a:cubicBezTo>
                    <a:cubicBezTo>
                      <a:pt x="0" y="1789054"/>
                      <a:pt x="2387" y="1748470"/>
                      <a:pt x="2387" y="1705499"/>
                    </a:cubicBezTo>
                    <a:lnTo>
                      <a:pt x="4775" y="1614783"/>
                    </a:lnTo>
                    <a:cubicBezTo>
                      <a:pt x="4775" y="1574199"/>
                      <a:pt x="7162" y="1533616"/>
                      <a:pt x="7162" y="1493032"/>
                    </a:cubicBezTo>
                    <a:cubicBezTo>
                      <a:pt x="7162" y="1452449"/>
                      <a:pt x="7162" y="1409478"/>
                      <a:pt x="4775" y="1368894"/>
                    </a:cubicBezTo>
                    <a:cubicBezTo>
                      <a:pt x="4775" y="1342634"/>
                      <a:pt x="4775" y="1316374"/>
                      <a:pt x="4775" y="1290114"/>
                    </a:cubicBezTo>
                    <a:cubicBezTo>
                      <a:pt x="4775" y="1263854"/>
                      <a:pt x="4775" y="1237595"/>
                      <a:pt x="4775" y="1211335"/>
                    </a:cubicBezTo>
                    <a:lnTo>
                      <a:pt x="4775" y="1173138"/>
                    </a:lnTo>
                    <a:cubicBezTo>
                      <a:pt x="4775" y="1170751"/>
                      <a:pt x="7162" y="1165977"/>
                      <a:pt x="9549" y="1165977"/>
                    </a:cubicBezTo>
                    <a:lnTo>
                      <a:pt x="291247" y="1008417"/>
                    </a:lnTo>
                    <a:lnTo>
                      <a:pt x="11936" y="850857"/>
                    </a:lnTo>
                    <a:cubicBezTo>
                      <a:pt x="9549" y="848470"/>
                      <a:pt x="7162" y="846082"/>
                      <a:pt x="7162" y="843695"/>
                    </a:cubicBezTo>
                    <a:lnTo>
                      <a:pt x="7162" y="165710"/>
                    </a:lnTo>
                    <a:cubicBezTo>
                      <a:pt x="7162" y="163323"/>
                      <a:pt x="9549" y="158548"/>
                      <a:pt x="11936" y="158548"/>
                    </a:cubicBezTo>
                    <a:lnTo>
                      <a:pt x="47745" y="139451"/>
                    </a:lnTo>
                    <a:cubicBezTo>
                      <a:pt x="76393" y="122739"/>
                      <a:pt x="105040" y="108416"/>
                      <a:pt x="136074" y="89318"/>
                    </a:cubicBezTo>
                    <a:cubicBezTo>
                      <a:pt x="171883" y="70220"/>
                      <a:pt x="207692" y="48734"/>
                      <a:pt x="243502" y="29636"/>
                    </a:cubicBezTo>
                    <a:lnTo>
                      <a:pt x="293634" y="989"/>
                    </a:lnTo>
                    <a:cubicBezTo>
                      <a:pt x="298409" y="-1399"/>
                      <a:pt x="303183" y="989"/>
                      <a:pt x="305570" y="3376"/>
                    </a:cubicBezTo>
                    <a:cubicBezTo>
                      <a:pt x="307958" y="8151"/>
                      <a:pt x="305570" y="12925"/>
                      <a:pt x="303183" y="15312"/>
                    </a:cubicBezTo>
                    <a:lnTo>
                      <a:pt x="253051" y="43960"/>
                    </a:lnTo>
                    <a:cubicBezTo>
                      <a:pt x="217242" y="65445"/>
                      <a:pt x="181432" y="84543"/>
                      <a:pt x="145623" y="103642"/>
                    </a:cubicBezTo>
                    <a:cubicBezTo>
                      <a:pt x="116976" y="120352"/>
                      <a:pt x="85942" y="137063"/>
                      <a:pt x="57295" y="153774"/>
                    </a:cubicBezTo>
                    <a:lnTo>
                      <a:pt x="26260" y="170485"/>
                    </a:lnTo>
                    <a:lnTo>
                      <a:pt x="26260" y="836533"/>
                    </a:lnTo>
                    <a:lnTo>
                      <a:pt x="315120" y="998868"/>
                    </a:lnTo>
                    <a:cubicBezTo>
                      <a:pt x="317507" y="1001255"/>
                      <a:pt x="319894" y="1003642"/>
                      <a:pt x="319894" y="1006029"/>
                    </a:cubicBezTo>
                    <a:cubicBezTo>
                      <a:pt x="319894" y="1008417"/>
                      <a:pt x="317507" y="1013191"/>
                      <a:pt x="315120" y="1013191"/>
                    </a:cubicBezTo>
                    <a:lnTo>
                      <a:pt x="23873" y="1175525"/>
                    </a:lnTo>
                    <a:lnTo>
                      <a:pt x="23873" y="1208947"/>
                    </a:lnTo>
                    <a:cubicBezTo>
                      <a:pt x="23873" y="1235207"/>
                      <a:pt x="23873" y="1261467"/>
                      <a:pt x="23873" y="1285340"/>
                    </a:cubicBezTo>
                    <a:cubicBezTo>
                      <a:pt x="23873" y="1311600"/>
                      <a:pt x="23873" y="1337860"/>
                      <a:pt x="23873" y="1364120"/>
                    </a:cubicBezTo>
                    <a:cubicBezTo>
                      <a:pt x="23873" y="1404703"/>
                      <a:pt x="26260" y="1447674"/>
                      <a:pt x="26260" y="1488258"/>
                    </a:cubicBezTo>
                    <a:cubicBezTo>
                      <a:pt x="26260" y="1528841"/>
                      <a:pt x="26260" y="1569425"/>
                      <a:pt x="23873" y="1610008"/>
                    </a:cubicBezTo>
                    <a:lnTo>
                      <a:pt x="21485" y="1700725"/>
                    </a:lnTo>
                    <a:cubicBezTo>
                      <a:pt x="21485" y="1741308"/>
                      <a:pt x="21485" y="1781892"/>
                      <a:pt x="19098" y="1824863"/>
                    </a:cubicBezTo>
                    <a:cubicBezTo>
                      <a:pt x="19098" y="1836799"/>
                      <a:pt x="21485" y="1841573"/>
                      <a:pt x="31035" y="1846348"/>
                    </a:cubicBezTo>
                    <a:cubicBezTo>
                      <a:pt x="100265" y="1884544"/>
                      <a:pt x="169496" y="1922741"/>
                      <a:pt x="238727" y="1960937"/>
                    </a:cubicBezTo>
                    <a:lnTo>
                      <a:pt x="300796" y="1996746"/>
                    </a:lnTo>
                    <a:cubicBezTo>
                      <a:pt x="305570" y="1999133"/>
                      <a:pt x="305570" y="2003908"/>
                      <a:pt x="303183" y="2008682"/>
                    </a:cubicBezTo>
                    <a:cubicBezTo>
                      <a:pt x="303183" y="2013457"/>
                      <a:pt x="300796" y="2015844"/>
                      <a:pt x="296021" y="201584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0" name="Freeform 499">
                <a:extLst>
                  <a:ext uri="{FF2B5EF4-FFF2-40B4-BE49-F238E27FC236}">
                    <a16:creationId xmlns:a16="http://schemas.microsoft.com/office/drawing/2014/main" id="{E99AB0BA-FDEA-4241-A1BD-90391F8E941A}"/>
                  </a:ext>
                </a:extLst>
              </p:cNvPr>
              <p:cNvSpPr/>
              <p:nvPr/>
            </p:nvSpPr>
            <p:spPr>
              <a:xfrm>
                <a:off x="2274338" y="2461468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2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2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1117" y="1004221"/>
                      <a:pt x="11117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1" name="Freeform 500">
                <a:extLst>
                  <a:ext uri="{FF2B5EF4-FFF2-40B4-BE49-F238E27FC236}">
                    <a16:creationId xmlns:a16="http://schemas.microsoft.com/office/drawing/2014/main" id="{C19A8CFE-A401-C843-A174-E4D14A3FDC5B}"/>
                  </a:ext>
                </a:extLst>
              </p:cNvPr>
              <p:cNvSpPr/>
              <p:nvPr/>
            </p:nvSpPr>
            <p:spPr>
              <a:xfrm>
                <a:off x="6615962" y="2965182"/>
                <a:ext cx="312731" cy="1507935"/>
              </a:xfrm>
              <a:custGeom>
                <a:avLst/>
                <a:gdLst>
                  <a:gd name="connsiteX0" fmla="*/ 300795 w 312731"/>
                  <a:gd name="connsiteY0" fmla="*/ 1507935 h 1507935"/>
                  <a:gd name="connsiteX1" fmla="*/ 296021 w 312731"/>
                  <a:gd name="connsiteY1" fmla="*/ 1507935 h 1507935"/>
                  <a:gd name="connsiteX2" fmla="*/ 260212 w 312731"/>
                  <a:gd name="connsiteY2" fmla="*/ 1488837 h 1507935"/>
                  <a:gd name="connsiteX3" fmla="*/ 186207 w 312731"/>
                  <a:gd name="connsiteY3" fmla="*/ 1448254 h 1507935"/>
                  <a:gd name="connsiteX4" fmla="*/ 59682 w 312731"/>
                  <a:gd name="connsiteY4" fmla="*/ 1379023 h 1507935"/>
                  <a:gd name="connsiteX5" fmla="*/ 4774 w 312731"/>
                  <a:gd name="connsiteY5" fmla="*/ 1347988 h 1507935"/>
                  <a:gd name="connsiteX6" fmla="*/ 0 w 312731"/>
                  <a:gd name="connsiteY6" fmla="*/ 1340826 h 1507935"/>
                  <a:gd name="connsiteX7" fmla="*/ 7162 w 312731"/>
                  <a:gd name="connsiteY7" fmla="*/ 999447 h 1507935"/>
                  <a:gd name="connsiteX8" fmla="*/ 11936 w 312731"/>
                  <a:gd name="connsiteY8" fmla="*/ 992285 h 1507935"/>
                  <a:gd name="connsiteX9" fmla="*/ 293634 w 312731"/>
                  <a:gd name="connsiteY9" fmla="*/ 834725 h 1507935"/>
                  <a:gd name="connsiteX10" fmla="*/ 293634 w 312731"/>
                  <a:gd name="connsiteY10" fmla="*/ 168677 h 1507935"/>
                  <a:gd name="connsiteX11" fmla="*/ 16710 w 312731"/>
                  <a:gd name="connsiteY11" fmla="*/ 15892 h 1507935"/>
                  <a:gd name="connsiteX12" fmla="*/ 14323 w 312731"/>
                  <a:gd name="connsiteY12" fmla="*/ 3955 h 1507935"/>
                  <a:gd name="connsiteX13" fmla="*/ 26259 w 312731"/>
                  <a:gd name="connsiteY13" fmla="*/ 1568 h 1507935"/>
                  <a:gd name="connsiteX14" fmla="*/ 307958 w 312731"/>
                  <a:gd name="connsiteY14" fmla="*/ 156741 h 1507935"/>
                  <a:gd name="connsiteX15" fmla="*/ 312732 w 312731"/>
                  <a:gd name="connsiteY15" fmla="*/ 163902 h 1507935"/>
                  <a:gd name="connsiteX16" fmla="*/ 312732 w 312731"/>
                  <a:gd name="connsiteY16" fmla="*/ 841887 h 1507935"/>
                  <a:gd name="connsiteX17" fmla="*/ 307958 w 312731"/>
                  <a:gd name="connsiteY17" fmla="*/ 849049 h 1507935"/>
                  <a:gd name="connsiteX18" fmla="*/ 26259 w 312731"/>
                  <a:gd name="connsiteY18" fmla="*/ 1006609 h 1507935"/>
                  <a:gd name="connsiteX19" fmla="*/ 19098 w 312731"/>
                  <a:gd name="connsiteY19" fmla="*/ 1336052 h 1507935"/>
                  <a:gd name="connsiteX20" fmla="*/ 69231 w 312731"/>
                  <a:gd name="connsiteY20" fmla="*/ 1364699 h 1507935"/>
                  <a:gd name="connsiteX21" fmla="*/ 193368 w 312731"/>
                  <a:gd name="connsiteY21" fmla="*/ 1433930 h 1507935"/>
                  <a:gd name="connsiteX22" fmla="*/ 267374 w 312731"/>
                  <a:gd name="connsiteY22" fmla="*/ 1474513 h 1507935"/>
                  <a:gd name="connsiteX23" fmla="*/ 303183 w 312731"/>
                  <a:gd name="connsiteY23" fmla="*/ 1493612 h 1507935"/>
                  <a:gd name="connsiteX24" fmla="*/ 307958 w 312731"/>
                  <a:gd name="connsiteY24" fmla="*/ 1505548 h 1507935"/>
                  <a:gd name="connsiteX25" fmla="*/ 300795 w 312731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1" h="1507935">
                    <a:moveTo>
                      <a:pt x="300795" y="1507935"/>
                    </a:moveTo>
                    <a:cubicBezTo>
                      <a:pt x="298409" y="1507935"/>
                      <a:pt x="298409" y="1507935"/>
                      <a:pt x="296021" y="1507935"/>
                    </a:cubicBezTo>
                    <a:lnTo>
                      <a:pt x="260212" y="1488837"/>
                    </a:lnTo>
                    <a:cubicBezTo>
                      <a:pt x="236340" y="1476901"/>
                      <a:pt x="210079" y="1462577"/>
                      <a:pt x="186207" y="1448254"/>
                    </a:cubicBezTo>
                    <a:cubicBezTo>
                      <a:pt x="143236" y="1424381"/>
                      <a:pt x="102652" y="1400508"/>
                      <a:pt x="59682" y="1379023"/>
                    </a:cubicBezTo>
                    <a:lnTo>
                      <a:pt x="4774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0" y="15892"/>
                    </a:lnTo>
                    <a:cubicBezTo>
                      <a:pt x="11936" y="13504"/>
                      <a:pt x="11936" y="8730"/>
                      <a:pt x="14323" y="3955"/>
                    </a:cubicBezTo>
                    <a:cubicBezTo>
                      <a:pt x="16710" y="-819"/>
                      <a:pt x="21485" y="-819"/>
                      <a:pt x="26259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59" y="1006609"/>
                    </a:lnTo>
                    <a:lnTo>
                      <a:pt x="19098" y="1336052"/>
                    </a:lnTo>
                    <a:lnTo>
                      <a:pt x="69231" y="1364699"/>
                    </a:lnTo>
                    <a:cubicBezTo>
                      <a:pt x="109814" y="1388572"/>
                      <a:pt x="152785" y="1412445"/>
                      <a:pt x="193368" y="1433930"/>
                    </a:cubicBezTo>
                    <a:cubicBezTo>
                      <a:pt x="217241" y="1448254"/>
                      <a:pt x="241114" y="1460190"/>
                      <a:pt x="267374" y="1474513"/>
                    </a:cubicBezTo>
                    <a:lnTo>
                      <a:pt x="303183" y="1493612"/>
                    </a:lnTo>
                    <a:cubicBezTo>
                      <a:pt x="307958" y="1495999"/>
                      <a:pt x="310345" y="1500773"/>
                      <a:pt x="307958" y="1505548"/>
                    </a:cubicBezTo>
                    <a:cubicBezTo>
                      <a:pt x="305570" y="1505548"/>
                      <a:pt x="303183" y="1507935"/>
                      <a:pt x="300795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2" name="Freeform 501">
                <a:extLst>
                  <a:ext uri="{FF2B5EF4-FFF2-40B4-BE49-F238E27FC236}">
                    <a16:creationId xmlns:a16="http://schemas.microsoft.com/office/drawing/2014/main" id="{8D93C249-645F-0042-A7B8-14AA6C022EF1}"/>
                  </a:ext>
                </a:extLst>
              </p:cNvPr>
              <p:cNvSpPr/>
              <p:nvPr/>
            </p:nvSpPr>
            <p:spPr>
              <a:xfrm>
                <a:off x="531631" y="2461468"/>
                <a:ext cx="299976" cy="1006608"/>
              </a:xfrm>
              <a:custGeom>
                <a:avLst/>
                <a:gdLst>
                  <a:gd name="connsiteX0" fmla="*/ 8730 w 299976"/>
                  <a:gd name="connsiteY0" fmla="*/ 1006608 h 1006608"/>
                  <a:gd name="connsiteX1" fmla="*/ 1568 w 299976"/>
                  <a:gd name="connsiteY1" fmla="*/ 1001834 h 1006608"/>
                  <a:gd name="connsiteX2" fmla="*/ 3955 w 299976"/>
                  <a:gd name="connsiteY2" fmla="*/ 989898 h 1006608"/>
                  <a:gd name="connsiteX3" fmla="*/ 280879 w 299976"/>
                  <a:gd name="connsiteY3" fmla="*/ 837112 h 1006608"/>
                  <a:gd name="connsiteX4" fmla="*/ 280879 w 299976"/>
                  <a:gd name="connsiteY4" fmla="*/ 171064 h 1006608"/>
                  <a:gd name="connsiteX5" fmla="*/ 3955 w 299976"/>
                  <a:gd name="connsiteY5" fmla="*/ 15892 h 1006608"/>
                  <a:gd name="connsiteX6" fmla="*/ 1568 w 299976"/>
                  <a:gd name="connsiteY6" fmla="*/ 3955 h 1006608"/>
                  <a:gd name="connsiteX7" fmla="*/ 13504 w 299976"/>
                  <a:gd name="connsiteY7" fmla="*/ 1568 h 1006608"/>
                  <a:gd name="connsiteX8" fmla="*/ 295202 w 299976"/>
                  <a:gd name="connsiteY8" fmla="*/ 159128 h 1006608"/>
                  <a:gd name="connsiteX9" fmla="*/ 299977 w 299976"/>
                  <a:gd name="connsiteY9" fmla="*/ 166290 h 1006608"/>
                  <a:gd name="connsiteX10" fmla="*/ 299977 w 299976"/>
                  <a:gd name="connsiteY10" fmla="*/ 844274 h 1006608"/>
                  <a:gd name="connsiteX11" fmla="*/ 295202 w 299976"/>
                  <a:gd name="connsiteY11" fmla="*/ 851436 h 1006608"/>
                  <a:gd name="connsiteX12" fmla="*/ 13504 w 299976"/>
                  <a:gd name="connsiteY12" fmla="*/ 1006608 h 1006608"/>
                  <a:gd name="connsiteX13" fmla="*/ 8730 w 299976"/>
                  <a:gd name="connsiteY13" fmla="*/ 1006608 h 100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608">
                    <a:moveTo>
                      <a:pt x="8730" y="1006608"/>
                    </a:moveTo>
                    <a:cubicBezTo>
                      <a:pt x="6343" y="1006608"/>
                      <a:pt x="1568" y="1004221"/>
                      <a:pt x="1568" y="1001834"/>
                    </a:cubicBezTo>
                    <a:cubicBezTo>
                      <a:pt x="-819" y="997060"/>
                      <a:pt x="1568" y="992285"/>
                      <a:pt x="3955" y="989898"/>
                    </a:cubicBezTo>
                    <a:lnTo>
                      <a:pt x="280879" y="837112"/>
                    </a:lnTo>
                    <a:lnTo>
                      <a:pt x="280879" y="171064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59128"/>
                    </a:lnTo>
                    <a:cubicBezTo>
                      <a:pt x="297590" y="161515"/>
                      <a:pt x="299977" y="163902"/>
                      <a:pt x="299977" y="166290"/>
                    </a:cubicBezTo>
                    <a:lnTo>
                      <a:pt x="299977" y="844274"/>
                    </a:lnTo>
                    <a:cubicBezTo>
                      <a:pt x="299977" y="846662"/>
                      <a:pt x="297590" y="851436"/>
                      <a:pt x="295202" y="851436"/>
                    </a:cubicBezTo>
                    <a:lnTo>
                      <a:pt x="13504" y="1006608"/>
                    </a:lnTo>
                    <a:cubicBezTo>
                      <a:pt x="13504" y="1004221"/>
                      <a:pt x="11117" y="1006608"/>
                      <a:pt x="8730" y="100660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DA0470D7-A51A-A741-B2A4-AEA5578E5E12}"/>
                  </a:ext>
                </a:extLst>
              </p:cNvPr>
              <p:cNvSpPr/>
              <p:nvPr/>
            </p:nvSpPr>
            <p:spPr>
              <a:xfrm>
                <a:off x="2272582" y="1958334"/>
                <a:ext cx="301732" cy="502315"/>
              </a:xfrm>
              <a:custGeom>
                <a:avLst/>
                <a:gdLst>
                  <a:gd name="connsiteX0" fmla="*/ 8098 w 301732"/>
                  <a:gd name="connsiteY0" fmla="*/ 502316 h 502315"/>
                  <a:gd name="connsiteX1" fmla="*/ 937 w 301732"/>
                  <a:gd name="connsiteY1" fmla="*/ 497541 h 502315"/>
                  <a:gd name="connsiteX2" fmla="*/ 5711 w 301732"/>
                  <a:gd name="connsiteY2" fmla="*/ 485605 h 502315"/>
                  <a:gd name="connsiteX3" fmla="*/ 39133 w 301732"/>
                  <a:gd name="connsiteY3" fmla="*/ 468894 h 502315"/>
                  <a:gd name="connsiteX4" fmla="*/ 113138 w 301732"/>
                  <a:gd name="connsiteY4" fmla="*/ 428310 h 502315"/>
                  <a:gd name="connsiteX5" fmla="*/ 239664 w 301732"/>
                  <a:gd name="connsiteY5" fmla="*/ 356692 h 502315"/>
                  <a:gd name="connsiteX6" fmla="*/ 282634 w 301732"/>
                  <a:gd name="connsiteY6" fmla="*/ 332819 h 502315"/>
                  <a:gd name="connsiteX7" fmla="*/ 282634 w 301732"/>
                  <a:gd name="connsiteY7" fmla="*/ 12925 h 502315"/>
                  <a:gd name="connsiteX8" fmla="*/ 285022 w 301732"/>
                  <a:gd name="connsiteY8" fmla="*/ 989 h 502315"/>
                  <a:gd name="connsiteX9" fmla="*/ 296958 w 301732"/>
                  <a:gd name="connsiteY9" fmla="*/ 3376 h 502315"/>
                  <a:gd name="connsiteX10" fmla="*/ 289796 w 301732"/>
                  <a:gd name="connsiteY10" fmla="*/ 8151 h 502315"/>
                  <a:gd name="connsiteX11" fmla="*/ 299345 w 301732"/>
                  <a:gd name="connsiteY11" fmla="*/ 5763 h 502315"/>
                  <a:gd name="connsiteX12" fmla="*/ 301733 w 301732"/>
                  <a:gd name="connsiteY12" fmla="*/ 15312 h 502315"/>
                  <a:gd name="connsiteX13" fmla="*/ 301733 w 301732"/>
                  <a:gd name="connsiteY13" fmla="*/ 339981 h 502315"/>
                  <a:gd name="connsiteX14" fmla="*/ 296958 w 301732"/>
                  <a:gd name="connsiteY14" fmla="*/ 347143 h 502315"/>
                  <a:gd name="connsiteX15" fmla="*/ 249212 w 301732"/>
                  <a:gd name="connsiteY15" fmla="*/ 373403 h 502315"/>
                  <a:gd name="connsiteX16" fmla="*/ 122687 w 301732"/>
                  <a:gd name="connsiteY16" fmla="*/ 445021 h 502315"/>
                  <a:gd name="connsiteX17" fmla="*/ 48682 w 301732"/>
                  <a:gd name="connsiteY17" fmla="*/ 485605 h 502315"/>
                  <a:gd name="connsiteX18" fmla="*/ 15260 w 301732"/>
                  <a:gd name="connsiteY18" fmla="*/ 502316 h 502315"/>
                  <a:gd name="connsiteX19" fmla="*/ 8098 w 301732"/>
                  <a:gd name="connsiteY19" fmla="*/ 502316 h 502315"/>
                  <a:gd name="connsiteX20" fmla="*/ 289796 w 301732"/>
                  <a:gd name="connsiteY20" fmla="*/ 337594 h 502315"/>
                  <a:gd name="connsiteX21" fmla="*/ 289796 w 301732"/>
                  <a:gd name="connsiteY21" fmla="*/ 337594 h 502315"/>
                  <a:gd name="connsiteX22" fmla="*/ 289796 w 301732"/>
                  <a:gd name="connsiteY22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1732" h="502315">
                    <a:moveTo>
                      <a:pt x="8098" y="502316"/>
                    </a:moveTo>
                    <a:cubicBezTo>
                      <a:pt x="5711" y="502316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5"/>
                    </a:cubicBezTo>
                    <a:lnTo>
                      <a:pt x="39133" y="468894"/>
                    </a:lnTo>
                    <a:cubicBezTo>
                      <a:pt x="63006" y="454570"/>
                      <a:pt x="89266" y="442634"/>
                      <a:pt x="113138" y="428310"/>
                    </a:cubicBezTo>
                    <a:cubicBezTo>
                      <a:pt x="156109" y="404437"/>
                      <a:pt x="199080" y="380565"/>
                      <a:pt x="239664" y="356692"/>
                    </a:cubicBezTo>
                    <a:lnTo>
                      <a:pt x="282634" y="332819"/>
                    </a:lnTo>
                    <a:cubicBezTo>
                      <a:pt x="282634" y="223005"/>
                      <a:pt x="282634" y="117965"/>
                      <a:pt x="282634" y="12925"/>
                    </a:cubicBezTo>
                    <a:cubicBezTo>
                      <a:pt x="280247" y="8151"/>
                      <a:pt x="282634" y="3376"/>
                      <a:pt x="285022" y="989"/>
                    </a:cubicBezTo>
                    <a:cubicBezTo>
                      <a:pt x="289796" y="-1399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3" y="10538"/>
                      <a:pt x="301733" y="15312"/>
                    </a:cubicBezTo>
                    <a:cubicBezTo>
                      <a:pt x="301733" y="122740"/>
                      <a:pt x="301733" y="227780"/>
                      <a:pt x="301733" y="339981"/>
                    </a:cubicBezTo>
                    <a:cubicBezTo>
                      <a:pt x="301733" y="342368"/>
                      <a:pt x="299345" y="347143"/>
                      <a:pt x="296958" y="347143"/>
                    </a:cubicBezTo>
                    <a:lnTo>
                      <a:pt x="249212" y="373403"/>
                    </a:lnTo>
                    <a:cubicBezTo>
                      <a:pt x="208629" y="397276"/>
                      <a:pt x="165658" y="421148"/>
                      <a:pt x="122687" y="445021"/>
                    </a:cubicBezTo>
                    <a:cubicBezTo>
                      <a:pt x="98815" y="459345"/>
                      <a:pt x="72555" y="471281"/>
                      <a:pt x="48682" y="485605"/>
                    </a:cubicBezTo>
                    <a:lnTo>
                      <a:pt x="15260" y="502316"/>
                    </a:lnTo>
                    <a:cubicBezTo>
                      <a:pt x="10486" y="502316"/>
                      <a:pt x="10486" y="502316"/>
                      <a:pt x="8098" y="502316"/>
                    </a:cubicBezTo>
                    <a:close/>
                    <a:moveTo>
                      <a:pt x="289796" y="337594"/>
                    </a:moveTo>
                    <a:lnTo>
                      <a:pt x="289796" y="337594"/>
                    </a:lnTo>
                    <a:lnTo>
                      <a:pt x="289796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B3794806-73C7-FF4E-B5B6-A96AB2B5CEEC}"/>
                  </a:ext>
                </a:extLst>
              </p:cNvPr>
              <p:cNvSpPr/>
              <p:nvPr/>
            </p:nvSpPr>
            <p:spPr>
              <a:xfrm>
                <a:off x="529876" y="1960721"/>
                <a:ext cx="301732" cy="502315"/>
              </a:xfrm>
              <a:custGeom>
                <a:avLst/>
                <a:gdLst>
                  <a:gd name="connsiteX0" fmla="*/ 8098 w 301732"/>
                  <a:gd name="connsiteY0" fmla="*/ 499928 h 502315"/>
                  <a:gd name="connsiteX1" fmla="*/ 937 w 301732"/>
                  <a:gd name="connsiteY1" fmla="*/ 495154 h 502315"/>
                  <a:gd name="connsiteX2" fmla="*/ 5711 w 301732"/>
                  <a:gd name="connsiteY2" fmla="*/ 483217 h 502315"/>
                  <a:gd name="connsiteX3" fmla="*/ 39133 w 301732"/>
                  <a:gd name="connsiteY3" fmla="*/ 466506 h 502315"/>
                  <a:gd name="connsiteX4" fmla="*/ 113138 w 301732"/>
                  <a:gd name="connsiteY4" fmla="*/ 425923 h 502315"/>
                  <a:gd name="connsiteX5" fmla="*/ 242051 w 301732"/>
                  <a:gd name="connsiteY5" fmla="*/ 354305 h 502315"/>
                  <a:gd name="connsiteX6" fmla="*/ 282634 w 301732"/>
                  <a:gd name="connsiteY6" fmla="*/ 330432 h 502315"/>
                  <a:gd name="connsiteX7" fmla="*/ 282634 w 301732"/>
                  <a:gd name="connsiteY7" fmla="*/ 294623 h 502315"/>
                  <a:gd name="connsiteX8" fmla="*/ 282634 w 301732"/>
                  <a:gd name="connsiteY8" fmla="*/ 12925 h 502315"/>
                  <a:gd name="connsiteX9" fmla="*/ 285022 w 301732"/>
                  <a:gd name="connsiteY9" fmla="*/ 989 h 502315"/>
                  <a:gd name="connsiteX10" fmla="*/ 296958 w 301732"/>
                  <a:gd name="connsiteY10" fmla="*/ 3376 h 502315"/>
                  <a:gd name="connsiteX11" fmla="*/ 289796 w 301732"/>
                  <a:gd name="connsiteY11" fmla="*/ 8151 h 502315"/>
                  <a:gd name="connsiteX12" fmla="*/ 299345 w 301732"/>
                  <a:gd name="connsiteY12" fmla="*/ 5763 h 502315"/>
                  <a:gd name="connsiteX13" fmla="*/ 301733 w 301732"/>
                  <a:gd name="connsiteY13" fmla="*/ 15312 h 502315"/>
                  <a:gd name="connsiteX14" fmla="*/ 301733 w 301732"/>
                  <a:gd name="connsiteY14" fmla="*/ 297010 h 502315"/>
                  <a:gd name="connsiteX15" fmla="*/ 301733 w 301732"/>
                  <a:gd name="connsiteY15" fmla="*/ 339981 h 502315"/>
                  <a:gd name="connsiteX16" fmla="*/ 296958 w 301732"/>
                  <a:gd name="connsiteY16" fmla="*/ 347143 h 502315"/>
                  <a:gd name="connsiteX17" fmla="*/ 251600 w 301732"/>
                  <a:gd name="connsiteY17" fmla="*/ 373403 h 502315"/>
                  <a:gd name="connsiteX18" fmla="*/ 122687 w 301732"/>
                  <a:gd name="connsiteY18" fmla="*/ 445021 h 502315"/>
                  <a:gd name="connsiteX19" fmla="*/ 48682 w 301732"/>
                  <a:gd name="connsiteY19" fmla="*/ 485604 h 502315"/>
                  <a:gd name="connsiteX20" fmla="*/ 15260 w 301732"/>
                  <a:gd name="connsiteY20" fmla="*/ 502315 h 502315"/>
                  <a:gd name="connsiteX21" fmla="*/ 8098 w 301732"/>
                  <a:gd name="connsiteY21" fmla="*/ 499928 h 502315"/>
                  <a:gd name="connsiteX22" fmla="*/ 292183 w 301732"/>
                  <a:gd name="connsiteY22" fmla="*/ 335207 h 502315"/>
                  <a:gd name="connsiteX23" fmla="*/ 292183 w 301732"/>
                  <a:gd name="connsiteY23" fmla="*/ 335207 h 502315"/>
                  <a:gd name="connsiteX24" fmla="*/ 292183 w 301732"/>
                  <a:gd name="connsiteY24" fmla="*/ 335207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1732" h="502315">
                    <a:moveTo>
                      <a:pt x="8098" y="499928"/>
                    </a:moveTo>
                    <a:cubicBezTo>
                      <a:pt x="5711" y="499928"/>
                      <a:pt x="937" y="497541"/>
                      <a:pt x="937" y="495154"/>
                    </a:cubicBezTo>
                    <a:cubicBezTo>
                      <a:pt x="-1451" y="490379"/>
                      <a:pt x="937" y="485604"/>
                      <a:pt x="5711" y="483217"/>
                    </a:cubicBezTo>
                    <a:lnTo>
                      <a:pt x="39133" y="466506"/>
                    </a:lnTo>
                    <a:cubicBezTo>
                      <a:pt x="63006" y="452183"/>
                      <a:pt x="89266" y="440246"/>
                      <a:pt x="113138" y="425923"/>
                    </a:cubicBezTo>
                    <a:cubicBezTo>
                      <a:pt x="156109" y="402050"/>
                      <a:pt x="201467" y="378177"/>
                      <a:pt x="242051" y="354305"/>
                    </a:cubicBezTo>
                    <a:lnTo>
                      <a:pt x="282634" y="330432"/>
                    </a:lnTo>
                    <a:lnTo>
                      <a:pt x="282634" y="294623"/>
                    </a:lnTo>
                    <a:cubicBezTo>
                      <a:pt x="282634" y="199132"/>
                      <a:pt x="282634" y="106029"/>
                      <a:pt x="282634" y="12925"/>
                    </a:cubicBezTo>
                    <a:cubicBezTo>
                      <a:pt x="280247" y="8151"/>
                      <a:pt x="280247" y="3376"/>
                      <a:pt x="285022" y="989"/>
                    </a:cubicBezTo>
                    <a:cubicBezTo>
                      <a:pt x="289796" y="-1398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3" y="10538"/>
                      <a:pt x="301733" y="15312"/>
                    </a:cubicBezTo>
                    <a:cubicBezTo>
                      <a:pt x="301733" y="108416"/>
                      <a:pt x="301733" y="201520"/>
                      <a:pt x="301733" y="297010"/>
                    </a:cubicBezTo>
                    <a:lnTo>
                      <a:pt x="301733" y="339981"/>
                    </a:lnTo>
                    <a:cubicBezTo>
                      <a:pt x="301733" y="342368"/>
                      <a:pt x="299345" y="347143"/>
                      <a:pt x="296958" y="347143"/>
                    </a:cubicBezTo>
                    <a:lnTo>
                      <a:pt x="251600" y="373403"/>
                    </a:lnTo>
                    <a:cubicBezTo>
                      <a:pt x="211016" y="397276"/>
                      <a:pt x="165658" y="421148"/>
                      <a:pt x="122687" y="445021"/>
                    </a:cubicBezTo>
                    <a:cubicBezTo>
                      <a:pt x="98815" y="459345"/>
                      <a:pt x="72555" y="471281"/>
                      <a:pt x="48682" y="485604"/>
                    </a:cubicBezTo>
                    <a:lnTo>
                      <a:pt x="15260" y="502315"/>
                    </a:lnTo>
                    <a:cubicBezTo>
                      <a:pt x="10486" y="499928"/>
                      <a:pt x="10486" y="499928"/>
                      <a:pt x="8098" y="499928"/>
                    </a:cubicBezTo>
                    <a:close/>
                    <a:moveTo>
                      <a:pt x="292183" y="335207"/>
                    </a:moveTo>
                    <a:lnTo>
                      <a:pt x="292183" y="335207"/>
                    </a:lnTo>
                    <a:lnTo>
                      <a:pt x="292183" y="335207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45DCE99A-1673-CA4E-AE8D-38A874FDC5A1}"/>
                  </a:ext>
                </a:extLst>
              </p:cNvPr>
              <p:cNvSpPr/>
              <p:nvPr/>
            </p:nvSpPr>
            <p:spPr>
              <a:xfrm>
                <a:off x="4015289" y="3968415"/>
                <a:ext cx="301732" cy="504702"/>
              </a:xfrm>
              <a:custGeom>
                <a:avLst/>
                <a:gdLst>
                  <a:gd name="connsiteX0" fmla="*/ 8098 w 301732"/>
                  <a:gd name="connsiteY0" fmla="*/ 504703 h 504702"/>
                  <a:gd name="connsiteX1" fmla="*/ 937 w 301732"/>
                  <a:gd name="connsiteY1" fmla="*/ 499928 h 504702"/>
                  <a:gd name="connsiteX2" fmla="*/ 5711 w 301732"/>
                  <a:gd name="connsiteY2" fmla="*/ 487992 h 504702"/>
                  <a:gd name="connsiteX3" fmla="*/ 39133 w 301732"/>
                  <a:gd name="connsiteY3" fmla="*/ 468894 h 504702"/>
                  <a:gd name="connsiteX4" fmla="*/ 113138 w 301732"/>
                  <a:gd name="connsiteY4" fmla="*/ 428310 h 504702"/>
                  <a:gd name="connsiteX5" fmla="*/ 237276 w 301732"/>
                  <a:gd name="connsiteY5" fmla="*/ 359079 h 504702"/>
                  <a:gd name="connsiteX6" fmla="*/ 282634 w 301732"/>
                  <a:gd name="connsiteY6" fmla="*/ 332819 h 504702"/>
                  <a:gd name="connsiteX7" fmla="*/ 282634 w 301732"/>
                  <a:gd name="connsiteY7" fmla="*/ 289849 h 504702"/>
                  <a:gd name="connsiteX8" fmla="*/ 282634 w 301732"/>
                  <a:gd name="connsiteY8" fmla="*/ 12925 h 504702"/>
                  <a:gd name="connsiteX9" fmla="*/ 285022 w 301732"/>
                  <a:gd name="connsiteY9" fmla="*/ 989 h 504702"/>
                  <a:gd name="connsiteX10" fmla="*/ 296958 w 301732"/>
                  <a:gd name="connsiteY10" fmla="*/ 3376 h 504702"/>
                  <a:gd name="connsiteX11" fmla="*/ 289796 w 301732"/>
                  <a:gd name="connsiteY11" fmla="*/ 8151 h 504702"/>
                  <a:gd name="connsiteX12" fmla="*/ 299345 w 301732"/>
                  <a:gd name="connsiteY12" fmla="*/ 5763 h 504702"/>
                  <a:gd name="connsiteX13" fmla="*/ 301732 w 301732"/>
                  <a:gd name="connsiteY13" fmla="*/ 15313 h 504702"/>
                  <a:gd name="connsiteX14" fmla="*/ 301732 w 301732"/>
                  <a:gd name="connsiteY14" fmla="*/ 292236 h 504702"/>
                  <a:gd name="connsiteX15" fmla="*/ 301732 w 301732"/>
                  <a:gd name="connsiteY15" fmla="*/ 339981 h 504702"/>
                  <a:gd name="connsiteX16" fmla="*/ 296958 w 301732"/>
                  <a:gd name="connsiteY16" fmla="*/ 347143 h 504702"/>
                  <a:gd name="connsiteX17" fmla="*/ 246825 w 301732"/>
                  <a:gd name="connsiteY17" fmla="*/ 375790 h 504702"/>
                  <a:gd name="connsiteX18" fmla="*/ 122687 w 301732"/>
                  <a:gd name="connsiteY18" fmla="*/ 445021 h 504702"/>
                  <a:gd name="connsiteX19" fmla="*/ 48682 w 301732"/>
                  <a:gd name="connsiteY19" fmla="*/ 485605 h 504702"/>
                  <a:gd name="connsiteX20" fmla="*/ 15260 w 301732"/>
                  <a:gd name="connsiteY20" fmla="*/ 504703 h 504702"/>
                  <a:gd name="connsiteX21" fmla="*/ 8098 w 301732"/>
                  <a:gd name="connsiteY21" fmla="*/ 504703 h 504702"/>
                  <a:gd name="connsiteX22" fmla="*/ 289796 w 301732"/>
                  <a:gd name="connsiteY22" fmla="*/ 339981 h 504702"/>
                  <a:gd name="connsiteX23" fmla="*/ 289796 w 301732"/>
                  <a:gd name="connsiteY23" fmla="*/ 339981 h 504702"/>
                  <a:gd name="connsiteX24" fmla="*/ 289796 w 301732"/>
                  <a:gd name="connsiteY24" fmla="*/ 339981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1732" h="504702">
                    <a:moveTo>
                      <a:pt x="8098" y="504703"/>
                    </a:moveTo>
                    <a:cubicBezTo>
                      <a:pt x="5711" y="504703"/>
                      <a:pt x="937" y="502315"/>
                      <a:pt x="937" y="499928"/>
                    </a:cubicBezTo>
                    <a:cubicBezTo>
                      <a:pt x="-1451" y="495154"/>
                      <a:pt x="937" y="490379"/>
                      <a:pt x="5711" y="487992"/>
                    </a:cubicBezTo>
                    <a:lnTo>
                      <a:pt x="39133" y="468894"/>
                    </a:lnTo>
                    <a:cubicBezTo>
                      <a:pt x="63005" y="454570"/>
                      <a:pt x="89266" y="442634"/>
                      <a:pt x="113138" y="428310"/>
                    </a:cubicBezTo>
                    <a:cubicBezTo>
                      <a:pt x="156109" y="404437"/>
                      <a:pt x="196693" y="380565"/>
                      <a:pt x="237276" y="359079"/>
                    </a:cubicBezTo>
                    <a:lnTo>
                      <a:pt x="282634" y="332819"/>
                    </a:lnTo>
                    <a:lnTo>
                      <a:pt x="282634" y="289849"/>
                    </a:lnTo>
                    <a:cubicBezTo>
                      <a:pt x="282634" y="194358"/>
                      <a:pt x="282634" y="103642"/>
                      <a:pt x="282634" y="12925"/>
                    </a:cubicBezTo>
                    <a:cubicBezTo>
                      <a:pt x="280247" y="8151"/>
                      <a:pt x="280247" y="3376"/>
                      <a:pt x="285022" y="989"/>
                    </a:cubicBezTo>
                    <a:cubicBezTo>
                      <a:pt x="289796" y="-1399"/>
                      <a:pt x="294571" y="989"/>
                      <a:pt x="296958" y="3376"/>
                    </a:cubicBezTo>
                    <a:lnTo>
                      <a:pt x="289796" y="8151"/>
                    </a:lnTo>
                    <a:lnTo>
                      <a:pt x="299345" y="5763"/>
                    </a:lnTo>
                    <a:cubicBezTo>
                      <a:pt x="299345" y="8151"/>
                      <a:pt x="301732" y="10538"/>
                      <a:pt x="301732" y="15313"/>
                    </a:cubicBezTo>
                    <a:cubicBezTo>
                      <a:pt x="301732" y="106029"/>
                      <a:pt x="301732" y="196745"/>
                      <a:pt x="301732" y="292236"/>
                    </a:cubicBezTo>
                    <a:lnTo>
                      <a:pt x="301732" y="339981"/>
                    </a:lnTo>
                    <a:cubicBezTo>
                      <a:pt x="301732" y="342369"/>
                      <a:pt x="299345" y="347143"/>
                      <a:pt x="296958" y="347143"/>
                    </a:cubicBezTo>
                    <a:lnTo>
                      <a:pt x="246825" y="375790"/>
                    </a:lnTo>
                    <a:cubicBezTo>
                      <a:pt x="206242" y="397276"/>
                      <a:pt x="165658" y="421148"/>
                      <a:pt x="122687" y="445021"/>
                    </a:cubicBezTo>
                    <a:cubicBezTo>
                      <a:pt x="98814" y="459345"/>
                      <a:pt x="72555" y="471281"/>
                      <a:pt x="48682" y="485605"/>
                    </a:cubicBezTo>
                    <a:lnTo>
                      <a:pt x="15260" y="504703"/>
                    </a:lnTo>
                    <a:cubicBezTo>
                      <a:pt x="10486" y="504703"/>
                      <a:pt x="8098" y="504703"/>
                      <a:pt x="8098" y="504703"/>
                    </a:cubicBezTo>
                    <a:close/>
                    <a:moveTo>
                      <a:pt x="289796" y="339981"/>
                    </a:moveTo>
                    <a:lnTo>
                      <a:pt x="289796" y="339981"/>
                    </a:lnTo>
                    <a:lnTo>
                      <a:pt x="289796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:a16="http://schemas.microsoft.com/office/drawing/2014/main" id="{5A7B0DF3-8783-C443-A56E-89FBF75558C4}"/>
                  </a:ext>
                </a:extLst>
              </p:cNvPr>
              <p:cNvSpPr/>
              <p:nvPr/>
            </p:nvSpPr>
            <p:spPr>
              <a:xfrm>
                <a:off x="3135323" y="2965182"/>
                <a:ext cx="312732" cy="1507935"/>
              </a:xfrm>
              <a:custGeom>
                <a:avLst/>
                <a:gdLst>
                  <a:gd name="connsiteX0" fmla="*/ 296022 w 312732"/>
                  <a:gd name="connsiteY0" fmla="*/ 1507935 h 1507935"/>
                  <a:gd name="connsiteX1" fmla="*/ 291247 w 312732"/>
                  <a:gd name="connsiteY1" fmla="*/ 1507935 h 1507935"/>
                  <a:gd name="connsiteX2" fmla="*/ 257825 w 312732"/>
                  <a:gd name="connsiteY2" fmla="*/ 1488837 h 1507935"/>
                  <a:gd name="connsiteX3" fmla="*/ 183820 w 312732"/>
                  <a:gd name="connsiteY3" fmla="*/ 1448254 h 1507935"/>
                  <a:gd name="connsiteX4" fmla="*/ 59682 w 312732"/>
                  <a:gd name="connsiteY4" fmla="*/ 1379023 h 1507935"/>
                  <a:gd name="connsiteX5" fmla="*/ 4775 w 312732"/>
                  <a:gd name="connsiteY5" fmla="*/ 1347988 h 1507935"/>
                  <a:gd name="connsiteX6" fmla="*/ 0 w 312732"/>
                  <a:gd name="connsiteY6" fmla="*/ 1340826 h 1507935"/>
                  <a:gd name="connsiteX7" fmla="*/ 7162 w 312732"/>
                  <a:gd name="connsiteY7" fmla="*/ 999447 h 1507935"/>
                  <a:gd name="connsiteX8" fmla="*/ 11936 w 312732"/>
                  <a:gd name="connsiteY8" fmla="*/ 992285 h 1507935"/>
                  <a:gd name="connsiteX9" fmla="*/ 293634 w 312732"/>
                  <a:gd name="connsiteY9" fmla="*/ 834725 h 1507935"/>
                  <a:gd name="connsiteX10" fmla="*/ 293634 w 312732"/>
                  <a:gd name="connsiteY10" fmla="*/ 168677 h 1507935"/>
                  <a:gd name="connsiteX11" fmla="*/ 16711 w 312732"/>
                  <a:gd name="connsiteY11" fmla="*/ 15892 h 1507935"/>
                  <a:gd name="connsiteX12" fmla="*/ 14324 w 312732"/>
                  <a:gd name="connsiteY12" fmla="*/ 3955 h 1507935"/>
                  <a:gd name="connsiteX13" fmla="*/ 26260 w 312732"/>
                  <a:gd name="connsiteY13" fmla="*/ 1568 h 1507935"/>
                  <a:gd name="connsiteX14" fmla="*/ 307958 w 312732"/>
                  <a:gd name="connsiteY14" fmla="*/ 156741 h 1507935"/>
                  <a:gd name="connsiteX15" fmla="*/ 312732 w 312732"/>
                  <a:gd name="connsiteY15" fmla="*/ 163902 h 1507935"/>
                  <a:gd name="connsiteX16" fmla="*/ 312732 w 312732"/>
                  <a:gd name="connsiteY16" fmla="*/ 841887 h 1507935"/>
                  <a:gd name="connsiteX17" fmla="*/ 307958 w 312732"/>
                  <a:gd name="connsiteY17" fmla="*/ 849049 h 1507935"/>
                  <a:gd name="connsiteX18" fmla="*/ 26260 w 312732"/>
                  <a:gd name="connsiteY18" fmla="*/ 1006609 h 1507935"/>
                  <a:gd name="connsiteX19" fmla="*/ 19098 w 312732"/>
                  <a:gd name="connsiteY19" fmla="*/ 1336052 h 1507935"/>
                  <a:gd name="connsiteX20" fmla="*/ 69231 w 312732"/>
                  <a:gd name="connsiteY20" fmla="*/ 1364699 h 1507935"/>
                  <a:gd name="connsiteX21" fmla="*/ 193369 w 312732"/>
                  <a:gd name="connsiteY21" fmla="*/ 1433930 h 1507935"/>
                  <a:gd name="connsiteX22" fmla="*/ 267374 w 312732"/>
                  <a:gd name="connsiteY22" fmla="*/ 1474513 h 1507935"/>
                  <a:gd name="connsiteX23" fmla="*/ 300796 w 312732"/>
                  <a:gd name="connsiteY23" fmla="*/ 1493612 h 1507935"/>
                  <a:gd name="connsiteX24" fmla="*/ 305571 w 312732"/>
                  <a:gd name="connsiteY24" fmla="*/ 1505548 h 1507935"/>
                  <a:gd name="connsiteX25" fmla="*/ 296022 w 312732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5">
                    <a:moveTo>
                      <a:pt x="296022" y="1507935"/>
                    </a:moveTo>
                    <a:cubicBezTo>
                      <a:pt x="293634" y="1507935"/>
                      <a:pt x="293634" y="1507935"/>
                      <a:pt x="291247" y="1507935"/>
                    </a:cubicBezTo>
                    <a:lnTo>
                      <a:pt x="257825" y="1488837"/>
                    </a:lnTo>
                    <a:cubicBezTo>
                      <a:pt x="233952" y="1474513"/>
                      <a:pt x="207693" y="1462577"/>
                      <a:pt x="183820" y="1448254"/>
                    </a:cubicBezTo>
                    <a:cubicBezTo>
                      <a:pt x="140849" y="1424381"/>
                      <a:pt x="100266" y="1400508"/>
                      <a:pt x="59682" y="1379023"/>
                    </a:cubicBezTo>
                    <a:lnTo>
                      <a:pt x="4775" y="1347988"/>
                    </a:lnTo>
                    <a:cubicBezTo>
                      <a:pt x="2387" y="1345601"/>
                      <a:pt x="0" y="1343213"/>
                      <a:pt x="0" y="1340826"/>
                    </a:cubicBezTo>
                    <a:lnTo>
                      <a:pt x="7162" y="999447"/>
                    </a:lnTo>
                    <a:cubicBezTo>
                      <a:pt x="7162" y="997059"/>
                      <a:pt x="9549" y="992285"/>
                      <a:pt x="11936" y="992285"/>
                    </a:cubicBezTo>
                    <a:lnTo>
                      <a:pt x="293634" y="834725"/>
                    </a:lnTo>
                    <a:lnTo>
                      <a:pt x="293634" y="168677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6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6609"/>
                    </a:lnTo>
                    <a:lnTo>
                      <a:pt x="19098" y="1336052"/>
                    </a:lnTo>
                    <a:lnTo>
                      <a:pt x="69231" y="1364699"/>
                    </a:lnTo>
                    <a:cubicBezTo>
                      <a:pt x="109815" y="1388572"/>
                      <a:pt x="152785" y="1412445"/>
                      <a:pt x="193369" y="1433930"/>
                    </a:cubicBezTo>
                    <a:cubicBezTo>
                      <a:pt x="217242" y="1448254"/>
                      <a:pt x="243502" y="1460190"/>
                      <a:pt x="267374" y="1474513"/>
                    </a:cubicBezTo>
                    <a:lnTo>
                      <a:pt x="300796" y="1493612"/>
                    </a:lnTo>
                    <a:cubicBezTo>
                      <a:pt x="305571" y="1495999"/>
                      <a:pt x="307958" y="1500773"/>
                      <a:pt x="305571" y="1505548"/>
                    </a:cubicBezTo>
                    <a:cubicBezTo>
                      <a:pt x="303184" y="1505548"/>
                      <a:pt x="298409" y="1507935"/>
                      <a:pt x="296022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7" name="Freeform 506">
                <a:extLst>
                  <a:ext uri="{FF2B5EF4-FFF2-40B4-BE49-F238E27FC236}">
                    <a16:creationId xmlns:a16="http://schemas.microsoft.com/office/drawing/2014/main" id="{DE8E926A-20B1-1340-A673-59BADADFD082}"/>
                  </a:ext>
                </a:extLst>
              </p:cNvPr>
              <p:cNvSpPr/>
              <p:nvPr/>
            </p:nvSpPr>
            <p:spPr>
              <a:xfrm>
                <a:off x="1390229" y="2965182"/>
                <a:ext cx="312732" cy="1507935"/>
              </a:xfrm>
              <a:custGeom>
                <a:avLst/>
                <a:gdLst>
                  <a:gd name="connsiteX0" fmla="*/ 298409 w 312732"/>
                  <a:gd name="connsiteY0" fmla="*/ 1507935 h 1507935"/>
                  <a:gd name="connsiteX1" fmla="*/ 293634 w 312732"/>
                  <a:gd name="connsiteY1" fmla="*/ 1507935 h 1507935"/>
                  <a:gd name="connsiteX2" fmla="*/ 257825 w 312732"/>
                  <a:gd name="connsiteY2" fmla="*/ 1488837 h 1507935"/>
                  <a:gd name="connsiteX3" fmla="*/ 183820 w 312732"/>
                  <a:gd name="connsiteY3" fmla="*/ 1448254 h 1507935"/>
                  <a:gd name="connsiteX4" fmla="*/ 57295 w 312732"/>
                  <a:gd name="connsiteY4" fmla="*/ 1376635 h 1507935"/>
                  <a:gd name="connsiteX5" fmla="*/ 4775 w 312732"/>
                  <a:gd name="connsiteY5" fmla="*/ 1345601 h 1507935"/>
                  <a:gd name="connsiteX6" fmla="*/ 0 w 312732"/>
                  <a:gd name="connsiteY6" fmla="*/ 1338439 h 1507935"/>
                  <a:gd name="connsiteX7" fmla="*/ 7162 w 312732"/>
                  <a:gd name="connsiteY7" fmla="*/ 997059 h 1507935"/>
                  <a:gd name="connsiteX8" fmla="*/ 11936 w 312732"/>
                  <a:gd name="connsiteY8" fmla="*/ 989897 h 1507935"/>
                  <a:gd name="connsiteX9" fmla="*/ 293634 w 312732"/>
                  <a:gd name="connsiteY9" fmla="*/ 832338 h 1507935"/>
                  <a:gd name="connsiteX10" fmla="*/ 293634 w 312732"/>
                  <a:gd name="connsiteY10" fmla="*/ 166290 h 1507935"/>
                  <a:gd name="connsiteX11" fmla="*/ 16711 w 312732"/>
                  <a:gd name="connsiteY11" fmla="*/ 15892 h 1507935"/>
                  <a:gd name="connsiteX12" fmla="*/ 14324 w 312732"/>
                  <a:gd name="connsiteY12" fmla="*/ 3955 h 1507935"/>
                  <a:gd name="connsiteX13" fmla="*/ 26260 w 312732"/>
                  <a:gd name="connsiteY13" fmla="*/ 1568 h 1507935"/>
                  <a:gd name="connsiteX14" fmla="*/ 307958 w 312732"/>
                  <a:gd name="connsiteY14" fmla="*/ 156741 h 1507935"/>
                  <a:gd name="connsiteX15" fmla="*/ 312732 w 312732"/>
                  <a:gd name="connsiteY15" fmla="*/ 163902 h 1507935"/>
                  <a:gd name="connsiteX16" fmla="*/ 312732 w 312732"/>
                  <a:gd name="connsiteY16" fmla="*/ 841887 h 1507935"/>
                  <a:gd name="connsiteX17" fmla="*/ 307958 w 312732"/>
                  <a:gd name="connsiteY17" fmla="*/ 849049 h 1507935"/>
                  <a:gd name="connsiteX18" fmla="*/ 26260 w 312732"/>
                  <a:gd name="connsiteY18" fmla="*/ 1004221 h 1507935"/>
                  <a:gd name="connsiteX19" fmla="*/ 19098 w 312732"/>
                  <a:gd name="connsiteY19" fmla="*/ 1333665 h 1507935"/>
                  <a:gd name="connsiteX20" fmla="*/ 66844 w 312732"/>
                  <a:gd name="connsiteY20" fmla="*/ 1359924 h 1507935"/>
                  <a:gd name="connsiteX21" fmla="*/ 193369 w 312732"/>
                  <a:gd name="connsiteY21" fmla="*/ 1431542 h 1507935"/>
                  <a:gd name="connsiteX22" fmla="*/ 267374 w 312732"/>
                  <a:gd name="connsiteY22" fmla="*/ 1472126 h 1507935"/>
                  <a:gd name="connsiteX23" fmla="*/ 303183 w 312732"/>
                  <a:gd name="connsiteY23" fmla="*/ 1491224 h 1507935"/>
                  <a:gd name="connsiteX24" fmla="*/ 307958 w 312732"/>
                  <a:gd name="connsiteY24" fmla="*/ 1503160 h 1507935"/>
                  <a:gd name="connsiteX25" fmla="*/ 298409 w 312732"/>
                  <a:gd name="connsiteY25" fmla="*/ 1507935 h 15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732" h="1507935">
                    <a:moveTo>
                      <a:pt x="298409" y="1507935"/>
                    </a:moveTo>
                    <a:cubicBezTo>
                      <a:pt x="296021" y="1507935"/>
                      <a:pt x="296021" y="1507935"/>
                      <a:pt x="293634" y="1507935"/>
                    </a:cubicBezTo>
                    <a:lnTo>
                      <a:pt x="257825" y="1488837"/>
                    </a:lnTo>
                    <a:cubicBezTo>
                      <a:pt x="233952" y="1476901"/>
                      <a:pt x="207692" y="1462577"/>
                      <a:pt x="183820" y="1448254"/>
                    </a:cubicBezTo>
                    <a:cubicBezTo>
                      <a:pt x="140849" y="1424381"/>
                      <a:pt x="97878" y="1400508"/>
                      <a:pt x="57295" y="1376635"/>
                    </a:cubicBezTo>
                    <a:lnTo>
                      <a:pt x="4775" y="1345601"/>
                    </a:lnTo>
                    <a:cubicBezTo>
                      <a:pt x="2387" y="1343213"/>
                      <a:pt x="0" y="1340826"/>
                      <a:pt x="0" y="1338439"/>
                    </a:cubicBezTo>
                    <a:lnTo>
                      <a:pt x="7162" y="997059"/>
                    </a:lnTo>
                    <a:cubicBezTo>
                      <a:pt x="7162" y="994672"/>
                      <a:pt x="9549" y="989897"/>
                      <a:pt x="11936" y="989897"/>
                    </a:cubicBezTo>
                    <a:lnTo>
                      <a:pt x="293634" y="832338"/>
                    </a:lnTo>
                    <a:lnTo>
                      <a:pt x="293634" y="166290"/>
                    </a:lnTo>
                    <a:lnTo>
                      <a:pt x="16711" y="15892"/>
                    </a:lnTo>
                    <a:cubicBezTo>
                      <a:pt x="11936" y="13504"/>
                      <a:pt x="11936" y="8730"/>
                      <a:pt x="14324" y="3955"/>
                    </a:cubicBezTo>
                    <a:cubicBezTo>
                      <a:pt x="16711" y="-819"/>
                      <a:pt x="21485" y="-819"/>
                      <a:pt x="26260" y="1568"/>
                    </a:cubicBezTo>
                    <a:lnTo>
                      <a:pt x="307958" y="156741"/>
                    </a:lnTo>
                    <a:cubicBezTo>
                      <a:pt x="310345" y="159128"/>
                      <a:pt x="312732" y="161515"/>
                      <a:pt x="312732" y="163902"/>
                    </a:cubicBezTo>
                    <a:lnTo>
                      <a:pt x="312732" y="841887"/>
                    </a:lnTo>
                    <a:cubicBezTo>
                      <a:pt x="312732" y="844274"/>
                      <a:pt x="310345" y="849049"/>
                      <a:pt x="307958" y="849049"/>
                    </a:cubicBezTo>
                    <a:lnTo>
                      <a:pt x="26260" y="1004221"/>
                    </a:lnTo>
                    <a:lnTo>
                      <a:pt x="19098" y="1333665"/>
                    </a:lnTo>
                    <a:lnTo>
                      <a:pt x="66844" y="1359924"/>
                    </a:lnTo>
                    <a:cubicBezTo>
                      <a:pt x="109814" y="1383797"/>
                      <a:pt x="150398" y="1407670"/>
                      <a:pt x="193369" y="1431542"/>
                    </a:cubicBezTo>
                    <a:cubicBezTo>
                      <a:pt x="217242" y="1445866"/>
                      <a:pt x="241114" y="1457802"/>
                      <a:pt x="267374" y="1472126"/>
                    </a:cubicBezTo>
                    <a:lnTo>
                      <a:pt x="303183" y="1491224"/>
                    </a:lnTo>
                    <a:cubicBezTo>
                      <a:pt x="307958" y="1493612"/>
                      <a:pt x="310345" y="1498386"/>
                      <a:pt x="307958" y="1503160"/>
                    </a:cubicBezTo>
                    <a:cubicBezTo>
                      <a:pt x="305570" y="1505548"/>
                      <a:pt x="303183" y="1507935"/>
                      <a:pt x="298409" y="150793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8" name="Freeform 507">
                <a:extLst>
                  <a:ext uri="{FF2B5EF4-FFF2-40B4-BE49-F238E27FC236}">
                    <a16:creationId xmlns:a16="http://schemas.microsoft.com/office/drawing/2014/main" id="{771B6B6D-EC8A-DD4E-A0C9-D3B9F730EC95}"/>
                  </a:ext>
                </a:extLst>
              </p:cNvPr>
              <p:cNvSpPr/>
              <p:nvPr/>
            </p:nvSpPr>
            <p:spPr>
              <a:xfrm>
                <a:off x="529876" y="3970802"/>
                <a:ext cx="304119" cy="504702"/>
              </a:xfrm>
              <a:custGeom>
                <a:avLst/>
                <a:gdLst>
                  <a:gd name="connsiteX0" fmla="*/ 8098 w 304119"/>
                  <a:gd name="connsiteY0" fmla="*/ 502316 h 504702"/>
                  <a:gd name="connsiteX1" fmla="*/ 937 w 304119"/>
                  <a:gd name="connsiteY1" fmla="*/ 497541 h 504702"/>
                  <a:gd name="connsiteX2" fmla="*/ 5711 w 304119"/>
                  <a:gd name="connsiteY2" fmla="*/ 485604 h 504702"/>
                  <a:gd name="connsiteX3" fmla="*/ 41520 w 304119"/>
                  <a:gd name="connsiteY3" fmla="*/ 466506 h 504702"/>
                  <a:gd name="connsiteX4" fmla="*/ 115525 w 304119"/>
                  <a:gd name="connsiteY4" fmla="*/ 425923 h 504702"/>
                  <a:gd name="connsiteX5" fmla="*/ 239663 w 304119"/>
                  <a:gd name="connsiteY5" fmla="*/ 356692 h 504702"/>
                  <a:gd name="connsiteX6" fmla="*/ 285022 w 304119"/>
                  <a:gd name="connsiteY6" fmla="*/ 330432 h 504702"/>
                  <a:gd name="connsiteX7" fmla="*/ 285022 w 304119"/>
                  <a:gd name="connsiteY7" fmla="*/ 294623 h 504702"/>
                  <a:gd name="connsiteX8" fmla="*/ 285022 w 304119"/>
                  <a:gd name="connsiteY8" fmla="*/ 12925 h 504702"/>
                  <a:gd name="connsiteX9" fmla="*/ 287409 w 304119"/>
                  <a:gd name="connsiteY9" fmla="*/ 989 h 504702"/>
                  <a:gd name="connsiteX10" fmla="*/ 299345 w 304119"/>
                  <a:gd name="connsiteY10" fmla="*/ 3376 h 504702"/>
                  <a:gd name="connsiteX11" fmla="*/ 292183 w 304119"/>
                  <a:gd name="connsiteY11" fmla="*/ 8150 h 504702"/>
                  <a:gd name="connsiteX12" fmla="*/ 301733 w 304119"/>
                  <a:gd name="connsiteY12" fmla="*/ 5763 h 504702"/>
                  <a:gd name="connsiteX13" fmla="*/ 304120 w 304119"/>
                  <a:gd name="connsiteY13" fmla="*/ 15312 h 504702"/>
                  <a:gd name="connsiteX14" fmla="*/ 304120 w 304119"/>
                  <a:gd name="connsiteY14" fmla="*/ 297010 h 504702"/>
                  <a:gd name="connsiteX15" fmla="*/ 304120 w 304119"/>
                  <a:gd name="connsiteY15" fmla="*/ 339981 h 504702"/>
                  <a:gd name="connsiteX16" fmla="*/ 299345 w 304119"/>
                  <a:gd name="connsiteY16" fmla="*/ 347143 h 504702"/>
                  <a:gd name="connsiteX17" fmla="*/ 249213 w 304119"/>
                  <a:gd name="connsiteY17" fmla="*/ 375790 h 504702"/>
                  <a:gd name="connsiteX18" fmla="*/ 125075 w 304119"/>
                  <a:gd name="connsiteY18" fmla="*/ 445021 h 504702"/>
                  <a:gd name="connsiteX19" fmla="*/ 51069 w 304119"/>
                  <a:gd name="connsiteY19" fmla="*/ 485604 h 504702"/>
                  <a:gd name="connsiteX20" fmla="*/ 15260 w 304119"/>
                  <a:gd name="connsiteY20" fmla="*/ 504703 h 504702"/>
                  <a:gd name="connsiteX21" fmla="*/ 8098 w 304119"/>
                  <a:gd name="connsiteY21" fmla="*/ 502316 h 504702"/>
                  <a:gd name="connsiteX22" fmla="*/ 292183 w 304119"/>
                  <a:gd name="connsiteY22" fmla="*/ 337594 h 504702"/>
                  <a:gd name="connsiteX23" fmla="*/ 292183 w 304119"/>
                  <a:gd name="connsiteY23" fmla="*/ 337594 h 504702"/>
                  <a:gd name="connsiteX24" fmla="*/ 292183 w 304119"/>
                  <a:gd name="connsiteY24" fmla="*/ 337594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119" h="504702">
                    <a:moveTo>
                      <a:pt x="8098" y="502316"/>
                    </a:moveTo>
                    <a:cubicBezTo>
                      <a:pt x="5711" y="502316"/>
                      <a:pt x="937" y="499928"/>
                      <a:pt x="937" y="497541"/>
                    </a:cubicBezTo>
                    <a:cubicBezTo>
                      <a:pt x="-1451" y="492766"/>
                      <a:pt x="937" y="487992"/>
                      <a:pt x="5711" y="485604"/>
                    </a:cubicBezTo>
                    <a:lnTo>
                      <a:pt x="41520" y="466506"/>
                    </a:lnTo>
                    <a:cubicBezTo>
                      <a:pt x="65393" y="454570"/>
                      <a:pt x="89266" y="440246"/>
                      <a:pt x="115525" y="425923"/>
                    </a:cubicBezTo>
                    <a:cubicBezTo>
                      <a:pt x="158496" y="402050"/>
                      <a:pt x="199080" y="378177"/>
                      <a:pt x="239663" y="356692"/>
                    </a:cubicBezTo>
                    <a:lnTo>
                      <a:pt x="285022" y="330432"/>
                    </a:lnTo>
                    <a:lnTo>
                      <a:pt x="285022" y="294623"/>
                    </a:lnTo>
                    <a:cubicBezTo>
                      <a:pt x="285022" y="199132"/>
                      <a:pt x="285022" y="106029"/>
                      <a:pt x="285022" y="12925"/>
                    </a:cubicBezTo>
                    <a:cubicBezTo>
                      <a:pt x="282634" y="8150"/>
                      <a:pt x="282634" y="3376"/>
                      <a:pt x="287409" y="989"/>
                    </a:cubicBezTo>
                    <a:cubicBezTo>
                      <a:pt x="292183" y="-1399"/>
                      <a:pt x="296958" y="989"/>
                      <a:pt x="299345" y="3376"/>
                    </a:cubicBezTo>
                    <a:lnTo>
                      <a:pt x="292183" y="8150"/>
                    </a:lnTo>
                    <a:lnTo>
                      <a:pt x="301733" y="5763"/>
                    </a:lnTo>
                    <a:cubicBezTo>
                      <a:pt x="301733" y="8150"/>
                      <a:pt x="304120" y="10538"/>
                      <a:pt x="304120" y="15312"/>
                    </a:cubicBezTo>
                    <a:cubicBezTo>
                      <a:pt x="304120" y="108416"/>
                      <a:pt x="304120" y="201519"/>
                      <a:pt x="304120" y="297010"/>
                    </a:cubicBezTo>
                    <a:lnTo>
                      <a:pt x="304120" y="339981"/>
                    </a:lnTo>
                    <a:cubicBezTo>
                      <a:pt x="304120" y="342368"/>
                      <a:pt x="301733" y="347143"/>
                      <a:pt x="299345" y="347143"/>
                    </a:cubicBezTo>
                    <a:lnTo>
                      <a:pt x="249213" y="375790"/>
                    </a:lnTo>
                    <a:cubicBezTo>
                      <a:pt x="208629" y="397275"/>
                      <a:pt x="168045" y="421148"/>
                      <a:pt x="125075" y="445021"/>
                    </a:cubicBezTo>
                    <a:cubicBezTo>
                      <a:pt x="101202" y="459345"/>
                      <a:pt x="77329" y="471281"/>
                      <a:pt x="51069" y="485604"/>
                    </a:cubicBezTo>
                    <a:lnTo>
                      <a:pt x="15260" y="504703"/>
                    </a:lnTo>
                    <a:cubicBezTo>
                      <a:pt x="10486" y="502316"/>
                      <a:pt x="10486" y="502316"/>
                      <a:pt x="8098" y="502316"/>
                    </a:cubicBezTo>
                    <a:close/>
                    <a:moveTo>
                      <a:pt x="292183" y="337594"/>
                    </a:moveTo>
                    <a:lnTo>
                      <a:pt x="292183" y="337594"/>
                    </a:lnTo>
                    <a:lnTo>
                      <a:pt x="292183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09" name="Freeform 508">
                <a:extLst>
                  <a:ext uri="{FF2B5EF4-FFF2-40B4-BE49-F238E27FC236}">
                    <a16:creationId xmlns:a16="http://schemas.microsoft.com/office/drawing/2014/main" id="{754B5B5E-8E7D-E045-905C-13C7E84EBC1B}"/>
                  </a:ext>
                </a:extLst>
              </p:cNvPr>
              <p:cNvSpPr/>
              <p:nvPr/>
            </p:nvSpPr>
            <p:spPr>
              <a:xfrm>
                <a:off x="1395004" y="447192"/>
                <a:ext cx="299976" cy="1008416"/>
              </a:xfrm>
              <a:custGeom>
                <a:avLst/>
                <a:gdLst>
                  <a:gd name="connsiteX0" fmla="*/ 291247 w 299976"/>
                  <a:gd name="connsiteY0" fmla="*/ 1008417 h 1008416"/>
                  <a:gd name="connsiteX1" fmla="*/ 286472 w 299976"/>
                  <a:gd name="connsiteY1" fmla="*/ 1008417 h 1008416"/>
                  <a:gd name="connsiteX2" fmla="*/ 4775 w 299976"/>
                  <a:gd name="connsiteY2" fmla="*/ 853244 h 1008416"/>
                  <a:gd name="connsiteX3" fmla="*/ 0 w 299976"/>
                  <a:gd name="connsiteY3" fmla="*/ 846082 h 1008416"/>
                  <a:gd name="connsiteX4" fmla="*/ 0 w 299976"/>
                  <a:gd name="connsiteY4" fmla="*/ 165710 h 1008416"/>
                  <a:gd name="connsiteX5" fmla="*/ 4775 w 299976"/>
                  <a:gd name="connsiteY5" fmla="*/ 158549 h 1008416"/>
                  <a:gd name="connsiteX6" fmla="*/ 286472 w 299976"/>
                  <a:gd name="connsiteY6" fmla="*/ 989 h 1008416"/>
                  <a:gd name="connsiteX7" fmla="*/ 298409 w 299976"/>
                  <a:gd name="connsiteY7" fmla="*/ 3376 h 1008416"/>
                  <a:gd name="connsiteX8" fmla="*/ 296021 w 299976"/>
                  <a:gd name="connsiteY8" fmla="*/ 15312 h 1008416"/>
                  <a:gd name="connsiteX9" fmla="*/ 19098 w 299976"/>
                  <a:gd name="connsiteY9" fmla="*/ 170485 h 1008416"/>
                  <a:gd name="connsiteX10" fmla="*/ 19098 w 299976"/>
                  <a:gd name="connsiteY10" fmla="*/ 836533 h 1008416"/>
                  <a:gd name="connsiteX11" fmla="*/ 296021 w 299976"/>
                  <a:gd name="connsiteY11" fmla="*/ 991706 h 1008416"/>
                  <a:gd name="connsiteX12" fmla="*/ 298409 w 299976"/>
                  <a:gd name="connsiteY12" fmla="*/ 1003642 h 1008416"/>
                  <a:gd name="connsiteX13" fmla="*/ 291247 w 299976"/>
                  <a:gd name="connsiteY13" fmla="*/ 1008417 h 100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8416">
                    <a:moveTo>
                      <a:pt x="291247" y="1008417"/>
                    </a:moveTo>
                    <a:cubicBezTo>
                      <a:pt x="288860" y="1008417"/>
                      <a:pt x="288860" y="1008417"/>
                      <a:pt x="286472" y="1008417"/>
                    </a:cubicBezTo>
                    <a:lnTo>
                      <a:pt x="4775" y="853244"/>
                    </a:lnTo>
                    <a:cubicBezTo>
                      <a:pt x="2387" y="850857"/>
                      <a:pt x="0" y="848470"/>
                      <a:pt x="0" y="846082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91706"/>
                    </a:lnTo>
                    <a:cubicBezTo>
                      <a:pt x="300796" y="994093"/>
                      <a:pt x="300796" y="998867"/>
                      <a:pt x="298409" y="1003642"/>
                    </a:cubicBezTo>
                    <a:cubicBezTo>
                      <a:pt x="298409" y="1006029"/>
                      <a:pt x="296021" y="1008417"/>
                      <a:pt x="291247" y="1008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611B6AFA-6833-DB49-80B9-E882A5F70E98}"/>
                  </a:ext>
                </a:extLst>
              </p:cNvPr>
              <p:cNvSpPr/>
              <p:nvPr/>
            </p:nvSpPr>
            <p:spPr>
              <a:xfrm>
                <a:off x="1395004" y="2462048"/>
                <a:ext cx="299976" cy="1006029"/>
              </a:xfrm>
              <a:custGeom>
                <a:avLst/>
                <a:gdLst>
                  <a:gd name="connsiteX0" fmla="*/ 291247 w 299976"/>
                  <a:gd name="connsiteY0" fmla="*/ 1006029 h 1006029"/>
                  <a:gd name="connsiteX1" fmla="*/ 286472 w 299976"/>
                  <a:gd name="connsiteY1" fmla="*/ 1006029 h 1006029"/>
                  <a:gd name="connsiteX2" fmla="*/ 4775 w 299976"/>
                  <a:gd name="connsiteY2" fmla="*/ 850857 h 1006029"/>
                  <a:gd name="connsiteX3" fmla="*/ 0 w 299976"/>
                  <a:gd name="connsiteY3" fmla="*/ 843695 h 1006029"/>
                  <a:gd name="connsiteX4" fmla="*/ 0 w 299976"/>
                  <a:gd name="connsiteY4" fmla="*/ 165710 h 1006029"/>
                  <a:gd name="connsiteX5" fmla="*/ 4775 w 299976"/>
                  <a:gd name="connsiteY5" fmla="*/ 158549 h 1006029"/>
                  <a:gd name="connsiteX6" fmla="*/ 286472 w 299976"/>
                  <a:gd name="connsiteY6" fmla="*/ 989 h 1006029"/>
                  <a:gd name="connsiteX7" fmla="*/ 298409 w 299976"/>
                  <a:gd name="connsiteY7" fmla="*/ 3376 h 1006029"/>
                  <a:gd name="connsiteX8" fmla="*/ 296021 w 299976"/>
                  <a:gd name="connsiteY8" fmla="*/ 15312 h 1006029"/>
                  <a:gd name="connsiteX9" fmla="*/ 19098 w 299976"/>
                  <a:gd name="connsiteY9" fmla="*/ 170485 h 1006029"/>
                  <a:gd name="connsiteX10" fmla="*/ 19098 w 299976"/>
                  <a:gd name="connsiteY10" fmla="*/ 836533 h 1006029"/>
                  <a:gd name="connsiteX11" fmla="*/ 296021 w 299976"/>
                  <a:gd name="connsiteY11" fmla="*/ 989318 h 1006029"/>
                  <a:gd name="connsiteX12" fmla="*/ 298409 w 299976"/>
                  <a:gd name="connsiteY12" fmla="*/ 1001255 h 1006029"/>
                  <a:gd name="connsiteX13" fmla="*/ 291247 w 299976"/>
                  <a:gd name="connsiteY13" fmla="*/ 1006029 h 100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976" h="1006029">
                    <a:moveTo>
                      <a:pt x="291247" y="1006029"/>
                    </a:moveTo>
                    <a:cubicBezTo>
                      <a:pt x="288860" y="1006029"/>
                      <a:pt x="288860" y="1006029"/>
                      <a:pt x="286472" y="1006029"/>
                    </a:cubicBezTo>
                    <a:lnTo>
                      <a:pt x="4775" y="850857"/>
                    </a:lnTo>
                    <a:cubicBezTo>
                      <a:pt x="2387" y="848469"/>
                      <a:pt x="0" y="846082"/>
                      <a:pt x="0" y="843695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5" y="158549"/>
                    </a:cubicBezTo>
                    <a:lnTo>
                      <a:pt x="286472" y="989"/>
                    </a:lnTo>
                    <a:cubicBezTo>
                      <a:pt x="291247" y="-1398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2"/>
                    </a:cubicBezTo>
                    <a:lnTo>
                      <a:pt x="19098" y="170485"/>
                    </a:lnTo>
                    <a:lnTo>
                      <a:pt x="19098" y="836533"/>
                    </a:lnTo>
                    <a:lnTo>
                      <a:pt x="296021" y="989318"/>
                    </a:lnTo>
                    <a:cubicBezTo>
                      <a:pt x="300796" y="991705"/>
                      <a:pt x="300796" y="996480"/>
                      <a:pt x="298409" y="1001255"/>
                    </a:cubicBezTo>
                    <a:cubicBezTo>
                      <a:pt x="298409" y="1003642"/>
                      <a:pt x="296021" y="1006029"/>
                      <a:pt x="291247" y="10060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1" name="Freeform 510">
                <a:extLst>
                  <a:ext uri="{FF2B5EF4-FFF2-40B4-BE49-F238E27FC236}">
                    <a16:creationId xmlns:a16="http://schemas.microsoft.com/office/drawing/2014/main" id="{1D2AFEF4-88B6-2E4C-A926-978DFA25ADEB}"/>
                  </a:ext>
                </a:extLst>
              </p:cNvPr>
              <p:cNvSpPr/>
              <p:nvPr/>
            </p:nvSpPr>
            <p:spPr>
              <a:xfrm>
                <a:off x="518876" y="4973455"/>
                <a:ext cx="317506" cy="2015844"/>
              </a:xfrm>
              <a:custGeom>
                <a:avLst/>
                <a:gdLst>
                  <a:gd name="connsiteX0" fmla="*/ 296021 w 317506"/>
                  <a:gd name="connsiteY0" fmla="*/ 2015844 h 2015844"/>
                  <a:gd name="connsiteX1" fmla="*/ 291247 w 317506"/>
                  <a:gd name="connsiteY1" fmla="*/ 2015844 h 2015844"/>
                  <a:gd name="connsiteX2" fmla="*/ 222016 w 317506"/>
                  <a:gd name="connsiteY2" fmla="*/ 1977648 h 2015844"/>
                  <a:gd name="connsiteX3" fmla="*/ 21485 w 317506"/>
                  <a:gd name="connsiteY3" fmla="*/ 1865447 h 2015844"/>
                  <a:gd name="connsiteX4" fmla="*/ 0 w 317506"/>
                  <a:gd name="connsiteY4" fmla="*/ 1824863 h 2015844"/>
                  <a:gd name="connsiteX5" fmla="*/ 2387 w 317506"/>
                  <a:gd name="connsiteY5" fmla="*/ 1779505 h 2015844"/>
                  <a:gd name="connsiteX6" fmla="*/ 4775 w 317506"/>
                  <a:gd name="connsiteY6" fmla="*/ 1624332 h 2015844"/>
                  <a:gd name="connsiteX7" fmla="*/ 2387 w 317506"/>
                  <a:gd name="connsiteY7" fmla="*/ 1395154 h 2015844"/>
                  <a:gd name="connsiteX8" fmla="*/ 0 w 317506"/>
                  <a:gd name="connsiteY8" fmla="*/ 1275791 h 2015844"/>
                  <a:gd name="connsiteX9" fmla="*/ 0 w 317506"/>
                  <a:gd name="connsiteY9" fmla="*/ 1206560 h 2015844"/>
                  <a:gd name="connsiteX10" fmla="*/ 0 w 317506"/>
                  <a:gd name="connsiteY10" fmla="*/ 1175525 h 2015844"/>
                  <a:gd name="connsiteX11" fmla="*/ 4775 w 317506"/>
                  <a:gd name="connsiteY11" fmla="*/ 1168364 h 2015844"/>
                  <a:gd name="connsiteX12" fmla="*/ 288860 w 317506"/>
                  <a:gd name="connsiteY12" fmla="*/ 1008417 h 2015844"/>
                  <a:gd name="connsiteX13" fmla="*/ 9549 w 317506"/>
                  <a:gd name="connsiteY13" fmla="*/ 850857 h 2015844"/>
                  <a:gd name="connsiteX14" fmla="*/ 4775 w 317506"/>
                  <a:gd name="connsiteY14" fmla="*/ 843695 h 2015844"/>
                  <a:gd name="connsiteX15" fmla="*/ 4775 w 317506"/>
                  <a:gd name="connsiteY15" fmla="*/ 165710 h 2015844"/>
                  <a:gd name="connsiteX16" fmla="*/ 9549 w 317506"/>
                  <a:gd name="connsiteY16" fmla="*/ 158548 h 2015844"/>
                  <a:gd name="connsiteX17" fmla="*/ 45358 w 317506"/>
                  <a:gd name="connsiteY17" fmla="*/ 139450 h 2015844"/>
                  <a:gd name="connsiteX18" fmla="*/ 131300 w 317506"/>
                  <a:gd name="connsiteY18" fmla="*/ 91705 h 2015844"/>
                  <a:gd name="connsiteX19" fmla="*/ 238727 w 317506"/>
                  <a:gd name="connsiteY19" fmla="*/ 29636 h 2015844"/>
                  <a:gd name="connsiteX20" fmla="*/ 288860 w 317506"/>
                  <a:gd name="connsiteY20" fmla="*/ 989 h 2015844"/>
                  <a:gd name="connsiteX21" fmla="*/ 300796 w 317506"/>
                  <a:gd name="connsiteY21" fmla="*/ 3376 h 2015844"/>
                  <a:gd name="connsiteX22" fmla="*/ 298409 w 317506"/>
                  <a:gd name="connsiteY22" fmla="*/ 15312 h 2015844"/>
                  <a:gd name="connsiteX23" fmla="*/ 248276 w 317506"/>
                  <a:gd name="connsiteY23" fmla="*/ 43959 h 2015844"/>
                  <a:gd name="connsiteX24" fmla="*/ 140849 w 317506"/>
                  <a:gd name="connsiteY24" fmla="*/ 106029 h 2015844"/>
                  <a:gd name="connsiteX25" fmla="*/ 54907 w 317506"/>
                  <a:gd name="connsiteY25" fmla="*/ 153774 h 2015844"/>
                  <a:gd name="connsiteX26" fmla="*/ 23873 w 317506"/>
                  <a:gd name="connsiteY26" fmla="*/ 170485 h 2015844"/>
                  <a:gd name="connsiteX27" fmla="*/ 23873 w 317506"/>
                  <a:gd name="connsiteY27" fmla="*/ 836533 h 2015844"/>
                  <a:gd name="connsiteX28" fmla="*/ 312732 w 317506"/>
                  <a:gd name="connsiteY28" fmla="*/ 998867 h 2015844"/>
                  <a:gd name="connsiteX29" fmla="*/ 317507 w 317506"/>
                  <a:gd name="connsiteY29" fmla="*/ 1006029 h 2015844"/>
                  <a:gd name="connsiteX30" fmla="*/ 312732 w 317506"/>
                  <a:gd name="connsiteY30" fmla="*/ 1013191 h 2015844"/>
                  <a:gd name="connsiteX31" fmla="*/ 19098 w 317506"/>
                  <a:gd name="connsiteY31" fmla="*/ 1177913 h 2015844"/>
                  <a:gd name="connsiteX32" fmla="*/ 19098 w 317506"/>
                  <a:gd name="connsiteY32" fmla="*/ 1204173 h 2015844"/>
                  <a:gd name="connsiteX33" fmla="*/ 19098 w 317506"/>
                  <a:gd name="connsiteY33" fmla="*/ 1273403 h 2015844"/>
                  <a:gd name="connsiteX34" fmla="*/ 21485 w 317506"/>
                  <a:gd name="connsiteY34" fmla="*/ 1392767 h 2015844"/>
                  <a:gd name="connsiteX35" fmla="*/ 23873 w 317506"/>
                  <a:gd name="connsiteY35" fmla="*/ 1621945 h 2015844"/>
                  <a:gd name="connsiteX36" fmla="*/ 21485 w 317506"/>
                  <a:gd name="connsiteY36" fmla="*/ 1777117 h 2015844"/>
                  <a:gd name="connsiteX37" fmla="*/ 19098 w 317506"/>
                  <a:gd name="connsiteY37" fmla="*/ 1822475 h 2015844"/>
                  <a:gd name="connsiteX38" fmla="*/ 31035 w 317506"/>
                  <a:gd name="connsiteY38" fmla="*/ 1846348 h 2015844"/>
                  <a:gd name="connsiteX39" fmla="*/ 231565 w 317506"/>
                  <a:gd name="connsiteY39" fmla="*/ 1958550 h 2015844"/>
                  <a:gd name="connsiteX40" fmla="*/ 300796 w 317506"/>
                  <a:gd name="connsiteY40" fmla="*/ 1996746 h 2015844"/>
                  <a:gd name="connsiteX41" fmla="*/ 303183 w 317506"/>
                  <a:gd name="connsiteY41" fmla="*/ 2008683 h 2015844"/>
                  <a:gd name="connsiteX42" fmla="*/ 296021 w 317506"/>
                  <a:gd name="connsiteY42" fmla="*/ 2015844 h 20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7506" h="2015844">
                    <a:moveTo>
                      <a:pt x="296021" y="2015844"/>
                    </a:moveTo>
                    <a:cubicBezTo>
                      <a:pt x="293634" y="2015844"/>
                      <a:pt x="293634" y="2015844"/>
                      <a:pt x="291247" y="2015844"/>
                    </a:cubicBezTo>
                    <a:lnTo>
                      <a:pt x="222016" y="1977648"/>
                    </a:lnTo>
                    <a:cubicBezTo>
                      <a:pt x="155173" y="1939451"/>
                      <a:pt x="88329" y="1903642"/>
                      <a:pt x="21485" y="1865447"/>
                    </a:cubicBezTo>
                    <a:cubicBezTo>
                      <a:pt x="2387" y="1855897"/>
                      <a:pt x="0" y="1839186"/>
                      <a:pt x="0" y="1824863"/>
                    </a:cubicBezTo>
                    <a:lnTo>
                      <a:pt x="2387" y="1779505"/>
                    </a:lnTo>
                    <a:cubicBezTo>
                      <a:pt x="4775" y="1729372"/>
                      <a:pt x="7162" y="1676852"/>
                      <a:pt x="4775" y="1624332"/>
                    </a:cubicBezTo>
                    <a:cubicBezTo>
                      <a:pt x="4775" y="1547939"/>
                      <a:pt x="2387" y="1469160"/>
                      <a:pt x="2387" y="1395154"/>
                    </a:cubicBezTo>
                    <a:cubicBezTo>
                      <a:pt x="2387" y="1354570"/>
                      <a:pt x="0" y="1316375"/>
                      <a:pt x="0" y="1275791"/>
                    </a:cubicBezTo>
                    <a:cubicBezTo>
                      <a:pt x="0" y="1251918"/>
                      <a:pt x="0" y="1230433"/>
                      <a:pt x="0" y="1206560"/>
                    </a:cubicBezTo>
                    <a:lnTo>
                      <a:pt x="0" y="1175525"/>
                    </a:lnTo>
                    <a:cubicBezTo>
                      <a:pt x="0" y="1173138"/>
                      <a:pt x="2387" y="1168364"/>
                      <a:pt x="4775" y="1168364"/>
                    </a:cubicBezTo>
                    <a:lnTo>
                      <a:pt x="288860" y="1008417"/>
                    </a:lnTo>
                    <a:lnTo>
                      <a:pt x="9549" y="850857"/>
                    </a:lnTo>
                    <a:cubicBezTo>
                      <a:pt x="7162" y="848470"/>
                      <a:pt x="4775" y="846082"/>
                      <a:pt x="4775" y="843695"/>
                    </a:cubicBezTo>
                    <a:lnTo>
                      <a:pt x="4775" y="165710"/>
                    </a:lnTo>
                    <a:cubicBezTo>
                      <a:pt x="4775" y="163323"/>
                      <a:pt x="7162" y="158548"/>
                      <a:pt x="9549" y="158548"/>
                    </a:cubicBezTo>
                    <a:lnTo>
                      <a:pt x="45358" y="139450"/>
                    </a:lnTo>
                    <a:cubicBezTo>
                      <a:pt x="74005" y="125127"/>
                      <a:pt x="102653" y="108416"/>
                      <a:pt x="131300" y="91705"/>
                    </a:cubicBezTo>
                    <a:cubicBezTo>
                      <a:pt x="167109" y="72607"/>
                      <a:pt x="202918" y="51121"/>
                      <a:pt x="238727" y="29636"/>
                    </a:cubicBezTo>
                    <a:lnTo>
                      <a:pt x="288860" y="989"/>
                    </a:lnTo>
                    <a:cubicBezTo>
                      <a:pt x="293634" y="-1399"/>
                      <a:pt x="298409" y="989"/>
                      <a:pt x="300796" y="3376"/>
                    </a:cubicBezTo>
                    <a:cubicBezTo>
                      <a:pt x="303183" y="8150"/>
                      <a:pt x="300796" y="12925"/>
                      <a:pt x="298409" y="15312"/>
                    </a:cubicBezTo>
                    <a:lnTo>
                      <a:pt x="248276" y="43959"/>
                    </a:lnTo>
                    <a:cubicBezTo>
                      <a:pt x="212467" y="65445"/>
                      <a:pt x="176658" y="84543"/>
                      <a:pt x="140849" y="106029"/>
                    </a:cubicBezTo>
                    <a:cubicBezTo>
                      <a:pt x="112202" y="122739"/>
                      <a:pt x="81167" y="139450"/>
                      <a:pt x="54907" y="153774"/>
                    </a:cubicBezTo>
                    <a:lnTo>
                      <a:pt x="23873" y="170485"/>
                    </a:lnTo>
                    <a:lnTo>
                      <a:pt x="23873" y="836533"/>
                    </a:lnTo>
                    <a:lnTo>
                      <a:pt x="312732" y="998867"/>
                    </a:lnTo>
                    <a:cubicBezTo>
                      <a:pt x="315120" y="1001255"/>
                      <a:pt x="317507" y="1003642"/>
                      <a:pt x="317507" y="1006029"/>
                    </a:cubicBezTo>
                    <a:cubicBezTo>
                      <a:pt x="317507" y="1008417"/>
                      <a:pt x="315120" y="1013191"/>
                      <a:pt x="312732" y="1013191"/>
                    </a:cubicBezTo>
                    <a:lnTo>
                      <a:pt x="19098" y="1177913"/>
                    </a:lnTo>
                    <a:lnTo>
                      <a:pt x="19098" y="1204173"/>
                    </a:lnTo>
                    <a:cubicBezTo>
                      <a:pt x="19098" y="1228045"/>
                      <a:pt x="19098" y="1249531"/>
                      <a:pt x="19098" y="1273403"/>
                    </a:cubicBezTo>
                    <a:cubicBezTo>
                      <a:pt x="19098" y="1313987"/>
                      <a:pt x="21485" y="1352184"/>
                      <a:pt x="21485" y="1392767"/>
                    </a:cubicBezTo>
                    <a:cubicBezTo>
                      <a:pt x="23873" y="1466772"/>
                      <a:pt x="23873" y="1545552"/>
                      <a:pt x="23873" y="1621945"/>
                    </a:cubicBezTo>
                    <a:cubicBezTo>
                      <a:pt x="23873" y="1674465"/>
                      <a:pt x="21485" y="1726984"/>
                      <a:pt x="21485" y="1777117"/>
                    </a:cubicBezTo>
                    <a:lnTo>
                      <a:pt x="19098" y="1822475"/>
                    </a:lnTo>
                    <a:cubicBezTo>
                      <a:pt x="19098" y="1836799"/>
                      <a:pt x="21485" y="1841574"/>
                      <a:pt x="31035" y="1846348"/>
                    </a:cubicBezTo>
                    <a:cubicBezTo>
                      <a:pt x="97878" y="1882157"/>
                      <a:pt x="164722" y="1920353"/>
                      <a:pt x="231565" y="1958550"/>
                    </a:cubicBezTo>
                    <a:lnTo>
                      <a:pt x="300796" y="1996746"/>
                    </a:lnTo>
                    <a:cubicBezTo>
                      <a:pt x="305570" y="1999133"/>
                      <a:pt x="305570" y="2003908"/>
                      <a:pt x="303183" y="2008683"/>
                    </a:cubicBezTo>
                    <a:cubicBezTo>
                      <a:pt x="303183" y="2013457"/>
                      <a:pt x="300796" y="2015844"/>
                      <a:pt x="296021" y="201584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D758BAA9-C9C3-E84D-9BBC-AD3328C6E3CF}"/>
                  </a:ext>
                </a:extLst>
              </p:cNvPr>
              <p:cNvSpPr/>
              <p:nvPr/>
            </p:nvSpPr>
            <p:spPr>
              <a:xfrm>
                <a:off x="5760331" y="5980883"/>
                <a:ext cx="297010" cy="502315"/>
              </a:xfrm>
              <a:custGeom>
                <a:avLst/>
                <a:gdLst>
                  <a:gd name="connsiteX0" fmla="*/ 8151 w 297010"/>
                  <a:gd name="connsiteY0" fmla="*/ 502315 h 502315"/>
                  <a:gd name="connsiteX1" fmla="*/ 989 w 297010"/>
                  <a:gd name="connsiteY1" fmla="*/ 497541 h 502315"/>
                  <a:gd name="connsiteX2" fmla="*/ 3376 w 297010"/>
                  <a:gd name="connsiteY2" fmla="*/ 485605 h 502315"/>
                  <a:gd name="connsiteX3" fmla="*/ 277912 w 297010"/>
                  <a:gd name="connsiteY3" fmla="*/ 332820 h 502315"/>
                  <a:gd name="connsiteX4" fmla="*/ 277912 w 297010"/>
                  <a:gd name="connsiteY4" fmla="*/ 12925 h 502315"/>
                  <a:gd name="connsiteX5" fmla="*/ 280300 w 297010"/>
                  <a:gd name="connsiteY5" fmla="*/ 989 h 502315"/>
                  <a:gd name="connsiteX6" fmla="*/ 292236 w 297010"/>
                  <a:gd name="connsiteY6" fmla="*/ 3376 h 502315"/>
                  <a:gd name="connsiteX7" fmla="*/ 285074 w 297010"/>
                  <a:gd name="connsiteY7" fmla="*/ 8151 h 502315"/>
                  <a:gd name="connsiteX8" fmla="*/ 294623 w 297010"/>
                  <a:gd name="connsiteY8" fmla="*/ 5763 h 502315"/>
                  <a:gd name="connsiteX9" fmla="*/ 297010 w 297010"/>
                  <a:gd name="connsiteY9" fmla="*/ 15312 h 502315"/>
                  <a:gd name="connsiteX10" fmla="*/ 297010 w 297010"/>
                  <a:gd name="connsiteY10" fmla="*/ 339981 h 502315"/>
                  <a:gd name="connsiteX11" fmla="*/ 292236 w 297010"/>
                  <a:gd name="connsiteY11" fmla="*/ 347143 h 502315"/>
                  <a:gd name="connsiteX12" fmla="*/ 12925 w 297010"/>
                  <a:gd name="connsiteY12" fmla="*/ 502315 h 502315"/>
                  <a:gd name="connsiteX13" fmla="*/ 8151 w 297010"/>
                  <a:gd name="connsiteY13" fmla="*/ 502315 h 502315"/>
                  <a:gd name="connsiteX14" fmla="*/ 287461 w 297010"/>
                  <a:gd name="connsiteY14" fmla="*/ 339981 h 502315"/>
                  <a:gd name="connsiteX15" fmla="*/ 287461 w 297010"/>
                  <a:gd name="connsiteY15" fmla="*/ 339981 h 502315"/>
                  <a:gd name="connsiteX16" fmla="*/ 287461 w 297010"/>
                  <a:gd name="connsiteY16" fmla="*/ 339981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7010" h="502315">
                    <a:moveTo>
                      <a:pt x="8151" y="502315"/>
                    </a:moveTo>
                    <a:cubicBezTo>
                      <a:pt x="5764" y="502315"/>
                      <a:pt x="989" y="499928"/>
                      <a:pt x="989" y="497541"/>
                    </a:cubicBezTo>
                    <a:cubicBezTo>
                      <a:pt x="-1398" y="492766"/>
                      <a:pt x="989" y="487992"/>
                      <a:pt x="3376" y="485605"/>
                    </a:cubicBezTo>
                    <a:lnTo>
                      <a:pt x="277912" y="332820"/>
                    </a:lnTo>
                    <a:cubicBezTo>
                      <a:pt x="277912" y="223005"/>
                      <a:pt x="277912" y="117965"/>
                      <a:pt x="277912" y="12925"/>
                    </a:cubicBezTo>
                    <a:cubicBezTo>
                      <a:pt x="275525" y="8151"/>
                      <a:pt x="277912" y="3376"/>
                      <a:pt x="280300" y="989"/>
                    </a:cubicBezTo>
                    <a:cubicBezTo>
                      <a:pt x="285074" y="-1399"/>
                      <a:pt x="289849" y="989"/>
                      <a:pt x="292236" y="3376"/>
                    </a:cubicBezTo>
                    <a:lnTo>
                      <a:pt x="285074" y="8151"/>
                    </a:lnTo>
                    <a:lnTo>
                      <a:pt x="294623" y="5763"/>
                    </a:lnTo>
                    <a:cubicBezTo>
                      <a:pt x="294623" y="8151"/>
                      <a:pt x="297010" y="10538"/>
                      <a:pt x="297010" y="15312"/>
                    </a:cubicBezTo>
                    <a:cubicBezTo>
                      <a:pt x="297010" y="122739"/>
                      <a:pt x="297010" y="227779"/>
                      <a:pt x="297010" y="339981"/>
                    </a:cubicBezTo>
                    <a:cubicBezTo>
                      <a:pt x="297010" y="342369"/>
                      <a:pt x="294623" y="347143"/>
                      <a:pt x="292236" y="347143"/>
                    </a:cubicBezTo>
                    <a:lnTo>
                      <a:pt x="12925" y="502315"/>
                    </a:lnTo>
                    <a:cubicBezTo>
                      <a:pt x="10538" y="502315"/>
                      <a:pt x="8151" y="502315"/>
                      <a:pt x="8151" y="502315"/>
                    </a:cubicBezTo>
                    <a:close/>
                    <a:moveTo>
                      <a:pt x="287461" y="339981"/>
                    </a:moveTo>
                    <a:lnTo>
                      <a:pt x="287461" y="339981"/>
                    </a:lnTo>
                    <a:lnTo>
                      <a:pt x="287461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3" name="Freeform 512">
                <a:extLst>
                  <a:ext uri="{FF2B5EF4-FFF2-40B4-BE49-F238E27FC236}">
                    <a16:creationId xmlns:a16="http://schemas.microsoft.com/office/drawing/2014/main" id="{5ACB037F-9C9F-1145-8994-37F8BBA04F00}"/>
                  </a:ext>
                </a:extLst>
              </p:cNvPr>
              <p:cNvSpPr/>
              <p:nvPr/>
            </p:nvSpPr>
            <p:spPr>
              <a:xfrm>
                <a:off x="2274917" y="5980883"/>
                <a:ext cx="297010" cy="502315"/>
              </a:xfrm>
              <a:custGeom>
                <a:avLst/>
                <a:gdLst>
                  <a:gd name="connsiteX0" fmla="*/ 8151 w 297010"/>
                  <a:gd name="connsiteY0" fmla="*/ 502315 h 502315"/>
                  <a:gd name="connsiteX1" fmla="*/ 989 w 297010"/>
                  <a:gd name="connsiteY1" fmla="*/ 497541 h 502315"/>
                  <a:gd name="connsiteX2" fmla="*/ 3376 w 297010"/>
                  <a:gd name="connsiteY2" fmla="*/ 485605 h 502315"/>
                  <a:gd name="connsiteX3" fmla="*/ 277912 w 297010"/>
                  <a:gd name="connsiteY3" fmla="*/ 332820 h 502315"/>
                  <a:gd name="connsiteX4" fmla="*/ 277912 w 297010"/>
                  <a:gd name="connsiteY4" fmla="*/ 12925 h 502315"/>
                  <a:gd name="connsiteX5" fmla="*/ 280299 w 297010"/>
                  <a:gd name="connsiteY5" fmla="*/ 989 h 502315"/>
                  <a:gd name="connsiteX6" fmla="*/ 292236 w 297010"/>
                  <a:gd name="connsiteY6" fmla="*/ 3376 h 502315"/>
                  <a:gd name="connsiteX7" fmla="*/ 285074 w 297010"/>
                  <a:gd name="connsiteY7" fmla="*/ 8151 h 502315"/>
                  <a:gd name="connsiteX8" fmla="*/ 294623 w 297010"/>
                  <a:gd name="connsiteY8" fmla="*/ 5763 h 502315"/>
                  <a:gd name="connsiteX9" fmla="*/ 297010 w 297010"/>
                  <a:gd name="connsiteY9" fmla="*/ 15312 h 502315"/>
                  <a:gd name="connsiteX10" fmla="*/ 297010 w 297010"/>
                  <a:gd name="connsiteY10" fmla="*/ 339981 h 502315"/>
                  <a:gd name="connsiteX11" fmla="*/ 292236 w 297010"/>
                  <a:gd name="connsiteY11" fmla="*/ 347143 h 502315"/>
                  <a:gd name="connsiteX12" fmla="*/ 12925 w 297010"/>
                  <a:gd name="connsiteY12" fmla="*/ 502315 h 502315"/>
                  <a:gd name="connsiteX13" fmla="*/ 8151 w 297010"/>
                  <a:gd name="connsiteY13" fmla="*/ 502315 h 502315"/>
                  <a:gd name="connsiteX14" fmla="*/ 287461 w 297010"/>
                  <a:gd name="connsiteY14" fmla="*/ 339981 h 502315"/>
                  <a:gd name="connsiteX15" fmla="*/ 287461 w 297010"/>
                  <a:gd name="connsiteY15" fmla="*/ 339981 h 502315"/>
                  <a:gd name="connsiteX16" fmla="*/ 287461 w 297010"/>
                  <a:gd name="connsiteY16" fmla="*/ 339981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7010" h="502315">
                    <a:moveTo>
                      <a:pt x="8151" y="502315"/>
                    </a:moveTo>
                    <a:cubicBezTo>
                      <a:pt x="5763" y="502315"/>
                      <a:pt x="989" y="499928"/>
                      <a:pt x="989" y="497541"/>
                    </a:cubicBezTo>
                    <a:cubicBezTo>
                      <a:pt x="-1398" y="492766"/>
                      <a:pt x="989" y="487992"/>
                      <a:pt x="3376" y="485605"/>
                    </a:cubicBezTo>
                    <a:lnTo>
                      <a:pt x="277912" y="332820"/>
                    </a:lnTo>
                    <a:cubicBezTo>
                      <a:pt x="277912" y="223005"/>
                      <a:pt x="277912" y="117965"/>
                      <a:pt x="277912" y="12925"/>
                    </a:cubicBezTo>
                    <a:cubicBezTo>
                      <a:pt x="275525" y="8151"/>
                      <a:pt x="277912" y="3376"/>
                      <a:pt x="280299" y="989"/>
                    </a:cubicBezTo>
                    <a:cubicBezTo>
                      <a:pt x="285074" y="-1399"/>
                      <a:pt x="289848" y="989"/>
                      <a:pt x="292236" y="3376"/>
                    </a:cubicBezTo>
                    <a:lnTo>
                      <a:pt x="285074" y="8151"/>
                    </a:lnTo>
                    <a:lnTo>
                      <a:pt x="294623" y="5763"/>
                    </a:lnTo>
                    <a:cubicBezTo>
                      <a:pt x="294623" y="8151"/>
                      <a:pt x="297010" y="10538"/>
                      <a:pt x="297010" y="15312"/>
                    </a:cubicBezTo>
                    <a:cubicBezTo>
                      <a:pt x="297010" y="122739"/>
                      <a:pt x="297010" y="227779"/>
                      <a:pt x="297010" y="339981"/>
                    </a:cubicBezTo>
                    <a:cubicBezTo>
                      <a:pt x="297010" y="342369"/>
                      <a:pt x="294623" y="347143"/>
                      <a:pt x="292236" y="347143"/>
                    </a:cubicBezTo>
                    <a:lnTo>
                      <a:pt x="12925" y="502315"/>
                    </a:lnTo>
                    <a:cubicBezTo>
                      <a:pt x="10538" y="502315"/>
                      <a:pt x="10538" y="502315"/>
                      <a:pt x="8151" y="502315"/>
                    </a:cubicBezTo>
                    <a:close/>
                    <a:moveTo>
                      <a:pt x="287461" y="339981"/>
                    </a:moveTo>
                    <a:lnTo>
                      <a:pt x="287461" y="339981"/>
                    </a:lnTo>
                    <a:lnTo>
                      <a:pt x="287461" y="339981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75232DCB-647A-3F46-97C7-FB0B33C77E91}"/>
                  </a:ext>
                </a:extLst>
              </p:cNvPr>
              <p:cNvSpPr/>
              <p:nvPr/>
            </p:nvSpPr>
            <p:spPr>
              <a:xfrm>
                <a:off x="2274917" y="3970802"/>
                <a:ext cx="297010" cy="502315"/>
              </a:xfrm>
              <a:custGeom>
                <a:avLst/>
                <a:gdLst>
                  <a:gd name="connsiteX0" fmla="*/ 8151 w 297010"/>
                  <a:gd name="connsiteY0" fmla="*/ 502316 h 502315"/>
                  <a:gd name="connsiteX1" fmla="*/ 989 w 297010"/>
                  <a:gd name="connsiteY1" fmla="*/ 497541 h 502315"/>
                  <a:gd name="connsiteX2" fmla="*/ 3376 w 297010"/>
                  <a:gd name="connsiteY2" fmla="*/ 485604 h 502315"/>
                  <a:gd name="connsiteX3" fmla="*/ 277912 w 297010"/>
                  <a:gd name="connsiteY3" fmla="*/ 332819 h 502315"/>
                  <a:gd name="connsiteX4" fmla="*/ 277912 w 297010"/>
                  <a:gd name="connsiteY4" fmla="*/ 12925 h 502315"/>
                  <a:gd name="connsiteX5" fmla="*/ 280299 w 297010"/>
                  <a:gd name="connsiteY5" fmla="*/ 989 h 502315"/>
                  <a:gd name="connsiteX6" fmla="*/ 292236 w 297010"/>
                  <a:gd name="connsiteY6" fmla="*/ 3376 h 502315"/>
                  <a:gd name="connsiteX7" fmla="*/ 285074 w 297010"/>
                  <a:gd name="connsiteY7" fmla="*/ 8150 h 502315"/>
                  <a:gd name="connsiteX8" fmla="*/ 294623 w 297010"/>
                  <a:gd name="connsiteY8" fmla="*/ 5763 h 502315"/>
                  <a:gd name="connsiteX9" fmla="*/ 297010 w 297010"/>
                  <a:gd name="connsiteY9" fmla="*/ 15312 h 502315"/>
                  <a:gd name="connsiteX10" fmla="*/ 297010 w 297010"/>
                  <a:gd name="connsiteY10" fmla="*/ 339981 h 502315"/>
                  <a:gd name="connsiteX11" fmla="*/ 292236 w 297010"/>
                  <a:gd name="connsiteY11" fmla="*/ 347143 h 502315"/>
                  <a:gd name="connsiteX12" fmla="*/ 12925 w 297010"/>
                  <a:gd name="connsiteY12" fmla="*/ 499928 h 502315"/>
                  <a:gd name="connsiteX13" fmla="*/ 8151 w 297010"/>
                  <a:gd name="connsiteY13" fmla="*/ 502316 h 502315"/>
                  <a:gd name="connsiteX14" fmla="*/ 287461 w 297010"/>
                  <a:gd name="connsiteY14" fmla="*/ 337594 h 502315"/>
                  <a:gd name="connsiteX15" fmla="*/ 287461 w 297010"/>
                  <a:gd name="connsiteY15" fmla="*/ 337594 h 502315"/>
                  <a:gd name="connsiteX16" fmla="*/ 287461 w 297010"/>
                  <a:gd name="connsiteY16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7010" h="502315">
                    <a:moveTo>
                      <a:pt x="8151" y="502316"/>
                    </a:moveTo>
                    <a:cubicBezTo>
                      <a:pt x="5763" y="502316"/>
                      <a:pt x="989" y="499928"/>
                      <a:pt x="989" y="497541"/>
                    </a:cubicBezTo>
                    <a:cubicBezTo>
                      <a:pt x="-1398" y="492766"/>
                      <a:pt x="989" y="487992"/>
                      <a:pt x="3376" y="485604"/>
                    </a:cubicBezTo>
                    <a:lnTo>
                      <a:pt x="277912" y="332819"/>
                    </a:lnTo>
                    <a:cubicBezTo>
                      <a:pt x="277912" y="223005"/>
                      <a:pt x="277912" y="117965"/>
                      <a:pt x="277912" y="12925"/>
                    </a:cubicBezTo>
                    <a:cubicBezTo>
                      <a:pt x="275525" y="8150"/>
                      <a:pt x="277912" y="3376"/>
                      <a:pt x="280299" y="989"/>
                    </a:cubicBezTo>
                    <a:cubicBezTo>
                      <a:pt x="285074" y="-1399"/>
                      <a:pt x="289848" y="989"/>
                      <a:pt x="292236" y="3376"/>
                    </a:cubicBezTo>
                    <a:lnTo>
                      <a:pt x="285074" y="8150"/>
                    </a:lnTo>
                    <a:lnTo>
                      <a:pt x="294623" y="5763"/>
                    </a:lnTo>
                    <a:cubicBezTo>
                      <a:pt x="294623" y="8150"/>
                      <a:pt x="297010" y="10538"/>
                      <a:pt x="297010" y="15312"/>
                    </a:cubicBezTo>
                    <a:cubicBezTo>
                      <a:pt x="297010" y="122739"/>
                      <a:pt x="297010" y="227780"/>
                      <a:pt x="297010" y="339981"/>
                    </a:cubicBezTo>
                    <a:cubicBezTo>
                      <a:pt x="297010" y="342368"/>
                      <a:pt x="294623" y="347143"/>
                      <a:pt x="292236" y="347143"/>
                    </a:cubicBezTo>
                    <a:lnTo>
                      <a:pt x="12925" y="499928"/>
                    </a:lnTo>
                    <a:cubicBezTo>
                      <a:pt x="10538" y="502316"/>
                      <a:pt x="10538" y="502316"/>
                      <a:pt x="8151" y="502316"/>
                    </a:cubicBezTo>
                    <a:close/>
                    <a:moveTo>
                      <a:pt x="287461" y="337594"/>
                    </a:moveTo>
                    <a:lnTo>
                      <a:pt x="287461" y="337594"/>
                    </a:lnTo>
                    <a:lnTo>
                      <a:pt x="287461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A6965C5F-1658-1340-ACB3-DD0DCA4E0A9F}"/>
                  </a:ext>
                </a:extLst>
              </p:cNvPr>
              <p:cNvSpPr/>
              <p:nvPr/>
            </p:nvSpPr>
            <p:spPr>
              <a:xfrm>
                <a:off x="5760331" y="3970802"/>
                <a:ext cx="297010" cy="502315"/>
              </a:xfrm>
              <a:custGeom>
                <a:avLst/>
                <a:gdLst>
                  <a:gd name="connsiteX0" fmla="*/ 8151 w 297010"/>
                  <a:gd name="connsiteY0" fmla="*/ 502316 h 502315"/>
                  <a:gd name="connsiteX1" fmla="*/ 989 w 297010"/>
                  <a:gd name="connsiteY1" fmla="*/ 497541 h 502315"/>
                  <a:gd name="connsiteX2" fmla="*/ 3376 w 297010"/>
                  <a:gd name="connsiteY2" fmla="*/ 485604 h 502315"/>
                  <a:gd name="connsiteX3" fmla="*/ 277912 w 297010"/>
                  <a:gd name="connsiteY3" fmla="*/ 332819 h 502315"/>
                  <a:gd name="connsiteX4" fmla="*/ 277912 w 297010"/>
                  <a:gd name="connsiteY4" fmla="*/ 12925 h 502315"/>
                  <a:gd name="connsiteX5" fmla="*/ 280300 w 297010"/>
                  <a:gd name="connsiteY5" fmla="*/ 989 h 502315"/>
                  <a:gd name="connsiteX6" fmla="*/ 292236 w 297010"/>
                  <a:gd name="connsiteY6" fmla="*/ 3376 h 502315"/>
                  <a:gd name="connsiteX7" fmla="*/ 285074 w 297010"/>
                  <a:gd name="connsiteY7" fmla="*/ 8150 h 502315"/>
                  <a:gd name="connsiteX8" fmla="*/ 294623 w 297010"/>
                  <a:gd name="connsiteY8" fmla="*/ 5763 h 502315"/>
                  <a:gd name="connsiteX9" fmla="*/ 297010 w 297010"/>
                  <a:gd name="connsiteY9" fmla="*/ 15312 h 502315"/>
                  <a:gd name="connsiteX10" fmla="*/ 297010 w 297010"/>
                  <a:gd name="connsiteY10" fmla="*/ 339981 h 502315"/>
                  <a:gd name="connsiteX11" fmla="*/ 292236 w 297010"/>
                  <a:gd name="connsiteY11" fmla="*/ 347143 h 502315"/>
                  <a:gd name="connsiteX12" fmla="*/ 12925 w 297010"/>
                  <a:gd name="connsiteY12" fmla="*/ 502316 h 502315"/>
                  <a:gd name="connsiteX13" fmla="*/ 8151 w 297010"/>
                  <a:gd name="connsiteY13" fmla="*/ 502316 h 502315"/>
                  <a:gd name="connsiteX14" fmla="*/ 287461 w 297010"/>
                  <a:gd name="connsiteY14" fmla="*/ 337594 h 502315"/>
                  <a:gd name="connsiteX15" fmla="*/ 287461 w 297010"/>
                  <a:gd name="connsiteY15" fmla="*/ 337594 h 502315"/>
                  <a:gd name="connsiteX16" fmla="*/ 287461 w 297010"/>
                  <a:gd name="connsiteY16" fmla="*/ 337594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7010" h="502315">
                    <a:moveTo>
                      <a:pt x="8151" y="502316"/>
                    </a:moveTo>
                    <a:cubicBezTo>
                      <a:pt x="5764" y="502316"/>
                      <a:pt x="989" y="499928"/>
                      <a:pt x="989" y="497541"/>
                    </a:cubicBezTo>
                    <a:cubicBezTo>
                      <a:pt x="-1398" y="492766"/>
                      <a:pt x="989" y="487992"/>
                      <a:pt x="3376" y="485604"/>
                    </a:cubicBezTo>
                    <a:lnTo>
                      <a:pt x="277912" y="332819"/>
                    </a:lnTo>
                    <a:cubicBezTo>
                      <a:pt x="277912" y="223005"/>
                      <a:pt x="277912" y="117965"/>
                      <a:pt x="277912" y="12925"/>
                    </a:cubicBezTo>
                    <a:cubicBezTo>
                      <a:pt x="275525" y="8150"/>
                      <a:pt x="277912" y="3376"/>
                      <a:pt x="280300" y="989"/>
                    </a:cubicBezTo>
                    <a:cubicBezTo>
                      <a:pt x="285074" y="-1399"/>
                      <a:pt x="289849" y="989"/>
                      <a:pt x="292236" y="3376"/>
                    </a:cubicBezTo>
                    <a:lnTo>
                      <a:pt x="285074" y="8150"/>
                    </a:lnTo>
                    <a:lnTo>
                      <a:pt x="294623" y="5763"/>
                    </a:lnTo>
                    <a:cubicBezTo>
                      <a:pt x="294623" y="8150"/>
                      <a:pt x="297010" y="10538"/>
                      <a:pt x="297010" y="15312"/>
                    </a:cubicBezTo>
                    <a:cubicBezTo>
                      <a:pt x="297010" y="122739"/>
                      <a:pt x="297010" y="227780"/>
                      <a:pt x="297010" y="339981"/>
                    </a:cubicBezTo>
                    <a:cubicBezTo>
                      <a:pt x="297010" y="342368"/>
                      <a:pt x="294623" y="347143"/>
                      <a:pt x="292236" y="347143"/>
                    </a:cubicBezTo>
                    <a:lnTo>
                      <a:pt x="12925" y="502316"/>
                    </a:lnTo>
                    <a:cubicBezTo>
                      <a:pt x="10538" y="502316"/>
                      <a:pt x="8151" y="502316"/>
                      <a:pt x="8151" y="502316"/>
                    </a:cubicBezTo>
                    <a:close/>
                    <a:moveTo>
                      <a:pt x="287461" y="337594"/>
                    </a:moveTo>
                    <a:lnTo>
                      <a:pt x="287461" y="337594"/>
                    </a:lnTo>
                    <a:lnTo>
                      <a:pt x="287461" y="337594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C0BDE6A2-6F0B-DC48-88CD-677E1D5D688A}"/>
                  </a:ext>
                </a:extLst>
              </p:cNvPr>
              <p:cNvSpPr/>
              <p:nvPr/>
            </p:nvSpPr>
            <p:spPr>
              <a:xfrm>
                <a:off x="3437518" y="1274773"/>
                <a:ext cx="580275" cy="187997"/>
              </a:xfrm>
              <a:custGeom>
                <a:avLst/>
                <a:gdLst>
                  <a:gd name="connsiteX0" fmla="*/ 571546 w 580275"/>
                  <a:gd name="connsiteY0" fmla="*/ 187997 h 187997"/>
                  <a:gd name="connsiteX1" fmla="*/ 566772 w 580275"/>
                  <a:gd name="connsiteY1" fmla="*/ 185610 h 187997"/>
                  <a:gd name="connsiteX2" fmla="*/ 289848 w 580275"/>
                  <a:gd name="connsiteY2" fmla="*/ 18501 h 187997"/>
                  <a:gd name="connsiteX3" fmla="*/ 12925 w 580275"/>
                  <a:gd name="connsiteY3" fmla="*/ 185610 h 187997"/>
                  <a:gd name="connsiteX4" fmla="*/ 989 w 580275"/>
                  <a:gd name="connsiteY4" fmla="*/ 183223 h 187997"/>
                  <a:gd name="connsiteX5" fmla="*/ 3376 w 580275"/>
                  <a:gd name="connsiteY5" fmla="*/ 171287 h 187997"/>
                  <a:gd name="connsiteX6" fmla="*/ 285074 w 580275"/>
                  <a:gd name="connsiteY6" fmla="*/ 1790 h 187997"/>
                  <a:gd name="connsiteX7" fmla="*/ 294623 w 580275"/>
                  <a:gd name="connsiteY7" fmla="*/ 1790 h 187997"/>
                  <a:gd name="connsiteX8" fmla="*/ 576321 w 580275"/>
                  <a:gd name="connsiteY8" fmla="*/ 171287 h 187997"/>
                  <a:gd name="connsiteX9" fmla="*/ 578708 w 580275"/>
                  <a:gd name="connsiteY9" fmla="*/ 183223 h 187997"/>
                  <a:gd name="connsiteX10" fmla="*/ 571546 w 580275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5" h="187997">
                    <a:moveTo>
                      <a:pt x="571546" y="187997"/>
                    </a:moveTo>
                    <a:cubicBezTo>
                      <a:pt x="569159" y="187997"/>
                      <a:pt x="569159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0" y="187997"/>
                      <a:pt x="3376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7997"/>
                      <a:pt x="576321" y="187997"/>
                      <a:pt x="57154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64A5BFCC-2169-194E-B445-3965FFE3F32E}"/>
                  </a:ext>
                </a:extLst>
              </p:cNvPr>
              <p:cNvSpPr/>
              <p:nvPr/>
            </p:nvSpPr>
            <p:spPr>
              <a:xfrm>
                <a:off x="3437518" y="3287241"/>
                <a:ext cx="580275" cy="187997"/>
              </a:xfrm>
              <a:custGeom>
                <a:avLst/>
                <a:gdLst>
                  <a:gd name="connsiteX0" fmla="*/ 571546 w 580275"/>
                  <a:gd name="connsiteY0" fmla="*/ 187998 h 187997"/>
                  <a:gd name="connsiteX1" fmla="*/ 566772 w 580275"/>
                  <a:gd name="connsiteY1" fmla="*/ 185610 h 187997"/>
                  <a:gd name="connsiteX2" fmla="*/ 289848 w 580275"/>
                  <a:gd name="connsiteY2" fmla="*/ 18501 h 187997"/>
                  <a:gd name="connsiteX3" fmla="*/ 12925 w 580275"/>
                  <a:gd name="connsiteY3" fmla="*/ 185610 h 187997"/>
                  <a:gd name="connsiteX4" fmla="*/ 989 w 580275"/>
                  <a:gd name="connsiteY4" fmla="*/ 183223 h 187997"/>
                  <a:gd name="connsiteX5" fmla="*/ 3376 w 580275"/>
                  <a:gd name="connsiteY5" fmla="*/ 171287 h 187997"/>
                  <a:gd name="connsiteX6" fmla="*/ 285074 w 580275"/>
                  <a:gd name="connsiteY6" fmla="*/ 1791 h 187997"/>
                  <a:gd name="connsiteX7" fmla="*/ 294623 w 580275"/>
                  <a:gd name="connsiteY7" fmla="*/ 1791 h 187997"/>
                  <a:gd name="connsiteX8" fmla="*/ 576321 w 580275"/>
                  <a:gd name="connsiteY8" fmla="*/ 171287 h 187997"/>
                  <a:gd name="connsiteX9" fmla="*/ 578708 w 580275"/>
                  <a:gd name="connsiteY9" fmla="*/ 183223 h 187997"/>
                  <a:gd name="connsiteX10" fmla="*/ 571546 w 580275"/>
                  <a:gd name="connsiteY10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5" h="187997">
                    <a:moveTo>
                      <a:pt x="571546" y="187998"/>
                    </a:moveTo>
                    <a:cubicBezTo>
                      <a:pt x="569159" y="187998"/>
                      <a:pt x="569159" y="187998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0" y="187998"/>
                      <a:pt x="3376" y="187998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1"/>
                    </a:lnTo>
                    <a:cubicBezTo>
                      <a:pt x="287461" y="-597"/>
                      <a:pt x="292236" y="-597"/>
                      <a:pt x="294623" y="1791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5610"/>
                      <a:pt x="576321" y="187998"/>
                      <a:pt x="571546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EE9A4540-0BAA-B247-A6C3-F017236991AB}"/>
                  </a:ext>
                </a:extLst>
              </p:cNvPr>
              <p:cNvSpPr/>
              <p:nvPr/>
            </p:nvSpPr>
            <p:spPr>
              <a:xfrm>
                <a:off x="-47895" y="5297322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7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0 h 187997"/>
                  <a:gd name="connsiteX4" fmla="*/ 294623 w 580276"/>
                  <a:gd name="connsiteY4" fmla="*/ 1790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8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7"/>
                    </a:moveTo>
                    <a:cubicBezTo>
                      <a:pt x="5763" y="187997"/>
                      <a:pt x="989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7"/>
                      <a:pt x="571546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10538" y="187997"/>
                      <a:pt x="10538" y="187997"/>
                      <a:pt x="8151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19" name="Freeform 518">
                <a:extLst>
                  <a:ext uri="{FF2B5EF4-FFF2-40B4-BE49-F238E27FC236}">
                    <a16:creationId xmlns:a16="http://schemas.microsoft.com/office/drawing/2014/main" id="{3C18AE38-D09C-B740-86CB-DE5F4A4C0BCB}"/>
                  </a:ext>
                </a:extLst>
              </p:cNvPr>
              <p:cNvSpPr/>
              <p:nvPr/>
            </p:nvSpPr>
            <p:spPr>
              <a:xfrm>
                <a:off x="5177837" y="5297322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7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0 h 187997"/>
                  <a:gd name="connsiteX4" fmla="*/ 294623 w 580276"/>
                  <a:gd name="connsiteY4" fmla="*/ 1790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9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7"/>
                    </a:moveTo>
                    <a:cubicBezTo>
                      <a:pt x="5763" y="187997"/>
                      <a:pt x="989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7"/>
                      <a:pt x="571546" y="187997"/>
                      <a:pt x="566772" y="185610"/>
                    </a:cubicBezTo>
                    <a:lnTo>
                      <a:pt x="289849" y="18501"/>
                    </a:lnTo>
                    <a:lnTo>
                      <a:pt x="12925" y="185610"/>
                    </a:lnTo>
                    <a:cubicBezTo>
                      <a:pt x="12925" y="187997"/>
                      <a:pt x="10538" y="187997"/>
                      <a:pt x="8151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8199ED5E-A51A-5A4C-8AFF-8B60A7E5477B}"/>
                  </a:ext>
                </a:extLst>
              </p:cNvPr>
              <p:cNvSpPr/>
              <p:nvPr/>
            </p:nvSpPr>
            <p:spPr>
              <a:xfrm>
                <a:off x="-47895" y="3287241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8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1 h 187997"/>
                  <a:gd name="connsiteX4" fmla="*/ 294623 w 580276"/>
                  <a:gd name="connsiteY4" fmla="*/ 1791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8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8"/>
                    </a:moveTo>
                    <a:cubicBezTo>
                      <a:pt x="5763" y="187998"/>
                      <a:pt x="3376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1"/>
                    </a:lnTo>
                    <a:cubicBezTo>
                      <a:pt x="287461" y="-597"/>
                      <a:pt x="292236" y="-597"/>
                      <a:pt x="294623" y="1791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8"/>
                      <a:pt x="571546" y="187998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10538" y="187998"/>
                      <a:pt x="10538" y="187998"/>
                      <a:pt x="8151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FC442E2B-341B-724B-AA93-C2E124B4BAE9}"/>
                  </a:ext>
                </a:extLst>
              </p:cNvPr>
              <p:cNvSpPr/>
              <p:nvPr/>
            </p:nvSpPr>
            <p:spPr>
              <a:xfrm>
                <a:off x="5177837" y="3287241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8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1 h 187997"/>
                  <a:gd name="connsiteX4" fmla="*/ 294623 w 580276"/>
                  <a:gd name="connsiteY4" fmla="*/ 1791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9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8"/>
                    </a:moveTo>
                    <a:cubicBezTo>
                      <a:pt x="5763" y="187998"/>
                      <a:pt x="3376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1"/>
                    </a:lnTo>
                    <a:cubicBezTo>
                      <a:pt x="287461" y="-597"/>
                      <a:pt x="292236" y="-597"/>
                      <a:pt x="294623" y="1791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8"/>
                      <a:pt x="571546" y="187998"/>
                      <a:pt x="566772" y="185610"/>
                    </a:cubicBezTo>
                    <a:lnTo>
                      <a:pt x="289849" y="18501"/>
                    </a:lnTo>
                    <a:lnTo>
                      <a:pt x="12925" y="185610"/>
                    </a:lnTo>
                    <a:cubicBezTo>
                      <a:pt x="12925" y="187998"/>
                      <a:pt x="10538" y="187998"/>
                      <a:pt x="8151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274D09C8-6B91-3D41-B867-CCBFBC0DF1C6}"/>
                  </a:ext>
                </a:extLst>
              </p:cNvPr>
              <p:cNvSpPr/>
              <p:nvPr/>
            </p:nvSpPr>
            <p:spPr>
              <a:xfrm>
                <a:off x="-47895" y="1274773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7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0 h 187997"/>
                  <a:gd name="connsiteX4" fmla="*/ 294623 w 580276"/>
                  <a:gd name="connsiteY4" fmla="*/ 1790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8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7"/>
                    </a:moveTo>
                    <a:cubicBezTo>
                      <a:pt x="5763" y="187997"/>
                      <a:pt x="989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7"/>
                      <a:pt x="571546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10538" y="187997"/>
                      <a:pt x="10538" y="187997"/>
                      <a:pt x="8151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3" name="Freeform 522">
                <a:extLst>
                  <a:ext uri="{FF2B5EF4-FFF2-40B4-BE49-F238E27FC236}">
                    <a16:creationId xmlns:a16="http://schemas.microsoft.com/office/drawing/2014/main" id="{3B8BB95F-15F9-B744-8C07-AFC36223BBF5}"/>
                  </a:ext>
                </a:extLst>
              </p:cNvPr>
              <p:cNvSpPr/>
              <p:nvPr/>
            </p:nvSpPr>
            <p:spPr>
              <a:xfrm>
                <a:off x="1694811" y="1274773"/>
                <a:ext cx="580276" cy="187997"/>
              </a:xfrm>
              <a:custGeom>
                <a:avLst/>
                <a:gdLst>
                  <a:gd name="connsiteX0" fmla="*/ 571546 w 580276"/>
                  <a:gd name="connsiteY0" fmla="*/ 187997 h 187997"/>
                  <a:gd name="connsiteX1" fmla="*/ 566772 w 580276"/>
                  <a:gd name="connsiteY1" fmla="*/ 185610 h 187997"/>
                  <a:gd name="connsiteX2" fmla="*/ 289848 w 580276"/>
                  <a:gd name="connsiteY2" fmla="*/ 18501 h 187997"/>
                  <a:gd name="connsiteX3" fmla="*/ 12925 w 580276"/>
                  <a:gd name="connsiteY3" fmla="*/ 185610 h 187997"/>
                  <a:gd name="connsiteX4" fmla="*/ 989 w 580276"/>
                  <a:gd name="connsiteY4" fmla="*/ 183223 h 187997"/>
                  <a:gd name="connsiteX5" fmla="*/ 3376 w 580276"/>
                  <a:gd name="connsiteY5" fmla="*/ 171287 h 187997"/>
                  <a:gd name="connsiteX6" fmla="*/ 285074 w 580276"/>
                  <a:gd name="connsiteY6" fmla="*/ 1790 h 187997"/>
                  <a:gd name="connsiteX7" fmla="*/ 294623 w 580276"/>
                  <a:gd name="connsiteY7" fmla="*/ 1790 h 187997"/>
                  <a:gd name="connsiteX8" fmla="*/ 576321 w 580276"/>
                  <a:gd name="connsiteY8" fmla="*/ 171287 h 187997"/>
                  <a:gd name="connsiteX9" fmla="*/ 578708 w 580276"/>
                  <a:gd name="connsiteY9" fmla="*/ 183223 h 187997"/>
                  <a:gd name="connsiteX10" fmla="*/ 571546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571546" y="187997"/>
                    </a:moveTo>
                    <a:cubicBezTo>
                      <a:pt x="569159" y="187997"/>
                      <a:pt x="569159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1" y="187997"/>
                      <a:pt x="3376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7997"/>
                      <a:pt x="576321" y="187997"/>
                      <a:pt x="57154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5E1ADFB8-78AA-1D49-AD0B-22DA2A8CD2D1}"/>
                  </a:ext>
                </a:extLst>
              </p:cNvPr>
              <p:cNvSpPr/>
              <p:nvPr/>
            </p:nvSpPr>
            <p:spPr>
              <a:xfrm>
                <a:off x="5177837" y="1274773"/>
                <a:ext cx="580276" cy="187997"/>
              </a:xfrm>
              <a:custGeom>
                <a:avLst/>
                <a:gdLst>
                  <a:gd name="connsiteX0" fmla="*/ 8151 w 580276"/>
                  <a:gd name="connsiteY0" fmla="*/ 187997 h 187997"/>
                  <a:gd name="connsiteX1" fmla="*/ 989 w 580276"/>
                  <a:gd name="connsiteY1" fmla="*/ 183223 h 187997"/>
                  <a:gd name="connsiteX2" fmla="*/ 3376 w 580276"/>
                  <a:gd name="connsiteY2" fmla="*/ 171287 h 187997"/>
                  <a:gd name="connsiteX3" fmla="*/ 285074 w 580276"/>
                  <a:gd name="connsiteY3" fmla="*/ 1790 h 187997"/>
                  <a:gd name="connsiteX4" fmla="*/ 294623 w 580276"/>
                  <a:gd name="connsiteY4" fmla="*/ 1790 h 187997"/>
                  <a:gd name="connsiteX5" fmla="*/ 576321 w 580276"/>
                  <a:gd name="connsiteY5" fmla="*/ 171287 h 187997"/>
                  <a:gd name="connsiteX6" fmla="*/ 578708 w 580276"/>
                  <a:gd name="connsiteY6" fmla="*/ 183223 h 187997"/>
                  <a:gd name="connsiteX7" fmla="*/ 566772 w 580276"/>
                  <a:gd name="connsiteY7" fmla="*/ 185610 h 187997"/>
                  <a:gd name="connsiteX8" fmla="*/ 289849 w 580276"/>
                  <a:gd name="connsiteY8" fmla="*/ 18501 h 187997"/>
                  <a:gd name="connsiteX9" fmla="*/ 12925 w 580276"/>
                  <a:gd name="connsiteY9" fmla="*/ 185610 h 187997"/>
                  <a:gd name="connsiteX10" fmla="*/ 8151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8151" y="187997"/>
                    </a:moveTo>
                    <a:cubicBezTo>
                      <a:pt x="5763" y="187997"/>
                      <a:pt x="989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6321" y="187997"/>
                      <a:pt x="571546" y="187997"/>
                      <a:pt x="566772" y="185610"/>
                    </a:cubicBezTo>
                    <a:lnTo>
                      <a:pt x="289849" y="18501"/>
                    </a:lnTo>
                    <a:lnTo>
                      <a:pt x="12925" y="185610"/>
                    </a:lnTo>
                    <a:cubicBezTo>
                      <a:pt x="12925" y="187997"/>
                      <a:pt x="10538" y="187997"/>
                      <a:pt x="8151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44047B8B-BFF3-3D49-BD16-DDD6D24807C4}"/>
                  </a:ext>
                </a:extLst>
              </p:cNvPr>
              <p:cNvSpPr/>
              <p:nvPr/>
            </p:nvSpPr>
            <p:spPr>
              <a:xfrm>
                <a:off x="3437518" y="5297322"/>
                <a:ext cx="580275" cy="187997"/>
              </a:xfrm>
              <a:custGeom>
                <a:avLst/>
                <a:gdLst>
                  <a:gd name="connsiteX0" fmla="*/ 571546 w 580275"/>
                  <a:gd name="connsiteY0" fmla="*/ 187997 h 187997"/>
                  <a:gd name="connsiteX1" fmla="*/ 566772 w 580275"/>
                  <a:gd name="connsiteY1" fmla="*/ 185610 h 187997"/>
                  <a:gd name="connsiteX2" fmla="*/ 289848 w 580275"/>
                  <a:gd name="connsiteY2" fmla="*/ 18501 h 187997"/>
                  <a:gd name="connsiteX3" fmla="*/ 12925 w 580275"/>
                  <a:gd name="connsiteY3" fmla="*/ 185610 h 187997"/>
                  <a:gd name="connsiteX4" fmla="*/ 989 w 580275"/>
                  <a:gd name="connsiteY4" fmla="*/ 183223 h 187997"/>
                  <a:gd name="connsiteX5" fmla="*/ 3376 w 580275"/>
                  <a:gd name="connsiteY5" fmla="*/ 171287 h 187997"/>
                  <a:gd name="connsiteX6" fmla="*/ 285074 w 580275"/>
                  <a:gd name="connsiteY6" fmla="*/ 1790 h 187997"/>
                  <a:gd name="connsiteX7" fmla="*/ 294623 w 580275"/>
                  <a:gd name="connsiteY7" fmla="*/ 1790 h 187997"/>
                  <a:gd name="connsiteX8" fmla="*/ 576321 w 580275"/>
                  <a:gd name="connsiteY8" fmla="*/ 171287 h 187997"/>
                  <a:gd name="connsiteX9" fmla="*/ 578708 w 580275"/>
                  <a:gd name="connsiteY9" fmla="*/ 183223 h 187997"/>
                  <a:gd name="connsiteX10" fmla="*/ 571546 w 580275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5" h="187997">
                    <a:moveTo>
                      <a:pt x="571546" y="187997"/>
                    </a:moveTo>
                    <a:cubicBezTo>
                      <a:pt x="569159" y="187997"/>
                      <a:pt x="569159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0" y="187997"/>
                      <a:pt x="3376" y="185610"/>
                      <a:pt x="989" y="183223"/>
                    </a:cubicBezTo>
                    <a:cubicBezTo>
                      <a:pt x="-1399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7997"/>
                      <a:pt x="576321" y="187997"/>
                      <a:pt x="57154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61418065-A1E0-7D48-9104-9556E705BC5C}"/>
                  </a:ext>
                </a:extLst>
              </p:cNvPr>
              <p:cNvSpPr/>
              <p:nvPr/>
            </p:nvSpPr>
            <p:spPr>
              <a:xfrm>
                <a:off x="1694811" y="5297322"/>
                <a:ext cx="580276" cy="187997"/>
              </a:xfrm>
              <a:custGeom>
                <a:avLst/>
                <a:gdLst>
                  <a:gd name="connsiteX0" fmla="*/ 571546 w 580276"/>
                  <a:gd name="connsiteY0" fmla="*/ 187997 h 187997"/>
                  <a:gd name="connsiteX1" fmla="*/ 566772 w 580276"/>
                  <a:gd name="connsiteY1" fmla="*/ 185610 h 187997"/>
                  <a:gd name="connsiteX2" fmla="*/ 289848 w 580276"/>
                  <a:gd name="connsiteY2" fmla="*/ 18501 h 187997"/>
                  <a:gd name="connsiteX3" fmla="*/ 12925 w 580276"/>
                  <a:gd name="connsiteY3" fmla="*/ 185610 h 187997"/>
                  <a:gd name="connsiteX4" fmla="*/ 989 w 580276"/>
                  <a:gd name="connsiteY4" fmla="*/ 183223 h 187997"/>
                  <a:gd name="connsiteX5" fmla="*/ 3376 w 580276"/>
                  <a:gd name="connsiteY5" fmla="*/ 171287 h 187997"/>
                  <a:gd name="connsiteX6" fmla="*/ 285074 w 580276"/>
                  <a:gd name="connsiteY6" fmla="*/ 1790 h 187997"/>
                  <a:gd name="connsiteX7" fmla="*/ 294623 w 580276"/>
                  <a:gd name="connsiteY7" fmla="*/ 1790 h 187997"/>
                  <a:gd name="connsiteX8" fmla="*/ 576321 w 580276"/>
                  <a:gd name="connsiteY8" fmla="*/ 171287 h 187997"/>
                  <a:gd name="connsiteX9" fmla="*/ 578708 w 580276"/>
                  <a:gd name="connsiteY9" fmla="*/ 183223 h 187997"/>
                  <a:gd name="connsiteX10" fmla="*/ 571546 w 580276"/>
                  <a:gd name="connsiteY1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571546" y="187997"/>
                    </a:moveTo>
                    <a:cubicBezTo>
                      <a:pt x="569159" y="187997"/>
                      <a:pt x="569159" y="187997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1" y="187997"/>
                      <a:pt x="3376" y="185610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0"/>
                    </a:lnTo>
                    <a:cubicBezTo>
                      <a:pt x="287461" y="-597"/>
                      <a:pt x="292236" y="-597"/>
                      <a:pt x="294623" y="1790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7997"/>
                      <a:pt x="576321" y="187997"/>
                      <a:pt x="57154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70E5C74D-3CBC-0F46-ADD5-F3B22912DC5D}"/>
                  </a:ext>
                </a:extLst>
              </p:cNvPr>
              <p:cNvSpPr/>
              <p:nvPr/>
            </p:nvSpPr>
            <p:spPr>
              <a:xfrm>
                <a:off x="1694811" y="3287241"/>
                <a:ext cx="580276" cy="187997"/>
              </a:xfrm>
              <a:custGeom>
                <a:avLst/>
                <a:gdLst>
                  <a:gd name="connsiteX0" fmla="*/ 571546 w 580276"/>
                  <a:gd name="connsiteY0" fmla="*/ 187998 h 187997"/>
                  <a:gd name="connsiteX1" fmla="*/ 566772 w 580276"/>
                  <a:gd name="connsiteY1" fmla="*/ 185610 h 187997"/>
                  <a:gd name="connsiteX2" fmla="*/ 289848 w 580276"/>
                  <a:gd name="connsiteY2" fmla="*/ 18501 h 187997"/>
                  <a:gd name="connsiteX3" fmla="*/ 12925 w 580276"/>
                  <a:gd name="connsiteY3" fmla="*/ 185610 h 187997"/>
                  <a:gd name="connsiteX4" fmla="*/ 989 w 580276"/>
                  <a:gd name="connsiteY4" fmla="*/ 183223 h 187997"/>
                  <a:gd name="connsiteX5" fmla="*/ 3376 w 580276"/>
                  <a:gd name="connsiteY5" fmla="*/ 171287 h 187997"/>
                  <a:gd name="connsiteX6" fmla="*/ 285074 w 580276"/>
                  <a:gd name="connsiteY6" fmla="*/ 1791 h 187997"/>
                  <a:gd name="connsiteX7" fmla="*/ 294623 w 580276"/>
                  <a:gd name="connsiteY7" fmla="*/ 1791 h 187997"/>
                  <a:gd name="connsiteX8" fmla="*/ 576321 w 580276"/>
                  <a:gd name="connsiteY8" fmla="*/ 171287 h 187997"/>
                  <a:gd name="connsiteX9" fmla="*/ 578708 w 580276"/>
                  <a:gd name="connsiteY9" fmla="*/ 183223 h 187997"/>
                  <a:gd name="connsiteX10" fmla="*/ 571546 w 580276"/>
                  <a:gd name="connsiteY10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276" h="187997">
                    <a:moveTo>
                      <a:pt x="571546" y="187998"/>
                    </a:moveTo>
                    <a:cubicBezTo>
                      <a:pt x="569159" y="187998"/>
                      <a:pt x="569159" y="187998"/>
                      <a:pt x="566772" y="185610"/>
                    </a:cubicBezTo>
                    <a:lnTo>
                      <a:pt x="289848" y="18501"/>
                    </a:lnTo>
                    <a:lnTo>
                      <a:pt x="12925" y="185610"/>
                    </a:lnTo>
                    <a:cubicBezTo>
                      <a:pt x="8151" y="187998"/>
                      <a:pt x="3376" y="187998"/>
                      <a:pt x="989" y="183223"/>
                    </a:cubicBezTo>
                    <a:cubicBezTo>
                      <a:pt x="-1398" y="178448"/>
                      <a:pt x="989" y="173674"/>
                      <a:pt x="3376" y="171287"/>
                    </a:cubicBezTo>
                    <a:lnTo>
                      <a:pt x="285074" y="1791"/>
                    </a:lnTo>
                    <a:cubicBezTo>
                      <a:pt x="287461" y="-597"/>
                      <a:pt x="292236" y="-597"/>
                      <a:pt x="294623" y="1791"/>
                    </a:cubicBezTo>
                    <a:lnTo>
                      <a:pt x="576321" y="171287"/>
                    </a:lnTo>
                    <a:cubicBezTo>
                      <a:pt x="581095" y="173674"/>
                      <a:pt x="581095" y="178448"/>
                      <a:pt x="578708" y="183223"/>
                    </a:cubicBezTo>
                    <a:cubicBezTo>
                      <a:pt x="578708" y="185610"/>
                      <a:pt x="576321" y="187998"/>
                      <a:pt x="571546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198E2AE9-F99F-4645-9E68-01625FEC5F98}"/>
                  </a:ext>
                </a:extLst>
              </p:cNvPr>
              <p:cNvSpPr/>
              <p:nvPr/>
            </p:nvSpPr>
            <p:spPr>
              <a:xfrm>
                <a:off x="5172483" y="5469428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5 w 592212"/>
                  <a:gd name="connsiteY4" fmla="*/ 1568 h 187775"/>
                  <a:gd name="connsiteX5" fmla="*/ 297589 w 592212"/>
                  <a:gd name="connsiteY5" fmla="*/ 168677 h 187775"/>
                  <a:gd name="connsiteX6" fmla="*/ 345335 w 592212"/>
                  <a:gd name="connsiteY6" fmla="*/ 140030 h 187775"/>
                  <a:gd name="connsiteX7" fmla="*/ 524380 w 592212"/>
                  <a:gd name="connsiteY7" fmla="*/ 32602 h 187775"/>
                  <a:gd name="connsiteX8" fmla="*/ 562577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54884 w 592212"/>
                  <a:gd name="connsiteY14" fmla="*/ 154353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45335" y="140030"/>
                    </a:lnTo>
                    <a:cubicBezTo>
                      <a:pt x="405017" y="104221"/>
                      <a:pt x="464698" y="68412"/>
                      <a:pt x="524380" y="32602"/>
                    </a:cubicBezTo>
                    <a:cubicBezTo>
                      <a:pt x="536316" y="25441"/>
                      <a:pt x="550640" y="18279"/>
                      <a:pt x="562577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2"/>
                      <a:pt x="548253" y="39764"/>
                      <a:pt x="533929" y="46926"/>
                    </a:cubicBezTo>
                    <a:cubicBezTo>
                      <a:pt x="474248" y="82735"/>
                      <a:pt x="414566" y="118544"/>
                      <a:pt x="354884" y="154353"/>
                    </a:cubicBezTo>
                    <a:lnTo>
                      <a:pt x="302364" y="185388"/>
                    </a:lnTo>
                    <a:cubicBezTo>
                      <a:pt x="299977" y="187775"/>
                      <a:pt x="297589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B0643078-F554-5F47-A377-601C2F0FED6C}"/>
                  </a:ext>
                </a:extLst>
              </p:cNvPr>
              <p:cNvSpPr/>
              <p:nvPr/>
            </p:nvSpPr>
            <p:spPr>
              <a:xfrm>
                <a:off x="6058160" y="6808464"/>
                <a:ext cx="573693" cy="185610"/>
              </a:xfrm>
              <a:custGeom>
                <a:avLst/>
                <a:gdLst>
                  <a:gd name="connsiteX0" fmla="*/ 562576 w 573693"/>
                  <a:gd name="connsiteY0" fmla="*/ 185611 h 185610"/>
                  <a:gd name="connsiteX1" fmla="*/ 557802 w 573693"/>
                  <a:gd name="connsiteY1" fmla="*/ 183223 h 185610"/>
                  <a:gd name="connsiteX2" fmla="*/ 502895 w 573693"/>
                  <a:gd name="connsiteY2" fmla="*/ 149802 h 185610"/>
                  <a:gd name="connsiteX3" fmla="*/ 371595 w 573693"/>
                  <a:gd name="connsiteY3" fmla="*/ 71021 h 185610"/>
                  <a:gd name="connsiteX4" fmla="*/ 309526 w 573693"/>
                  <a:gd name="connsiteY4" fmla="*/ 32825 h 185610"/>
                  <a:gd name="connsiteX5" fmla="*/ 285653 w 573693"/>
                  <a:gd name="connsiteY5" fmla="*/ 18502 h 185610"/>
                  <a:gd name="connsiteX6" fmla="*/ 242682 w 573693"/>
                  <a:gd name="connsiteY6" fmla="*/ 44761 h 185610"/>
                  <a:gd name="connsiteX7" fmla="*/ 132868 w 573693"/>
                  <a:gd name="connsiteY7" fmla="*/ 109218 h 185610"/>
                  <a:gd name="connsiteX8" fmla="*/ 49313 w 573693"/>
                  <a:gd name="connsiteY8" fmla="*/ 161738 h 185610"/>
                  <a:gd name="connsiteX9" fmla="*/ 13504 w 573693"/>
                  <a:gd name="connsiteY9" fmla="*/ 183223 h 185610"/>
                  <a:gd name="connsiteX10" fmla="*/ 1568 w 573693"/>
                  <a:gd name="connsiteY10" fmla="*/ 180836 h 185610"/>
                  <a:gd name="connsiteX11" fmla="*/ 3955 w 573693"/>
                  <a:gd name="connsiteY11" fmla="*/ 168899 h 185610"/>
                  <a:gd name="connsiteX12" fmla="*/ 39764 w 573693"/>
                  <a:gd name="connsiteY12" fmla="*/ 147414 h 185610"/>
                  <a:gd name="connsiteX13" fmla="*/ 123319 w 573693"/>
                  <a:gd name="connsiteY13" fmla="*/ 94894 h 185610"/>
                  <a:gd name="connsiteX14" fmla="*/ 233133 w 573693"/>
                  <a:gd name="connsiteY14" fmla="*/ 30438 h 185610"/>
                  <a:gd name="connsiteX15" fmla="*/ 280879 w 573693"/>
                  <a:gd name="connsiteY15" fmla="*/ 1791 h 185610"/>
                  <a:gd name="connsiteX16" fmla="*/ 290428 w 573693"/>
                  <a:gd name="connsiteY16" fmla="*/ 1791 h 185610"/>
                  <a:gd name="connsiteX17" fmla="*/ 319075 w 573693"/>
                  <a:gd name="connsiteY17" fmla="*/ 18502 h 185610"/>
                  <a:gd name="connsiteX18" fmla="*/ 383531 w 573693"/>
                  <a:gd name="connsiteY18" fmla="*/ 56697 h 185610"/>
                  <a:gd name="connsiteX19" fmla="*/ 514831 w 573693"/>
                  <a:gd name="connsiteY19" fmla="*/ 135478 h 185610"/>
                  <a:gd name="connsiteX20" fmla="*/ 569739 w 573693"/>
                  <a:gd name="connsiteY20" fmla="*/ 168899 h 185610"/>
                  <a:gd name="connsiteX21" fmla="*/ 572125 w 573693"/>
                  <a:gd name="connsiteY21" fmla="*/ 180836 h 185610"/>
                  <a:gd name="connsiteX22" fmla="*/ 562576 w 573693"/>
                  <a:gd name="connsiteY22" fmla="*/ 185611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3693" h="185610">
                    <a:moveTo>
                      <a:pt x="562576" y="185611"/>
                    </a:moveTo>
                    <a:cubicBezTo>
                      <a:pt x="560189" y="185611"/>
                      <a:pt x="560189" y="185611"/>
                      <a:pt x="557802" y="183223"/>
                    </a:cubicBezTo>
                    <a:lnTo>
                      <a:pt x="502895" y="149802"/>
                    </a:lnTo>
                    <a:cubicBezTo>
                      <a:pt x="459924" y="123541"/>
                      <a:pt x="414566" y="97281"/>
                      <a:pt x="371595" y="71021"/>
                    </a:cubicBezTo>
                    <a:cubicBezTo>
                      <a:pt x="350109" y="59085"/>
                      <a:pt x="328624" y="47149"/>
                      <a:pt x="309526" y="32825"/>
                    </a:cubicBezTo>
                    <a:lnTo>
                      <a:pt x="285653" y="18502"/>
                    </a:lnTo>
                    <a:lnTo>
                      <a:pt x="242682" y="44761"/>
                    </a:lnTo>
                    <a:cubicBezTo>
                      <a:pt x="206873" y="66247"/>
                      <a:pt x="168677" y="87732"/>
                      <a:pt x="132868" y="109218"/>
                    </a:cubicBezTo>
                    <a:cubicBezTo>
                      <a:pt x="104221" y="125929"/>
                      <a:pt x="75573" y="142639"/>
                      <a:pt x="49313" y="161738"/>
                    </a:cubicBezTo>
                    <a:lnTo>
                      <a:pt x="13504" y="183223"/>
                    </a:lnTo>
                    <a:cubicBezTo>
                      <a:pt x="8730" y="185611"/>
                      <a:pt x="3955" y="183223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39764" y="147414"/>
                    </a:lnTo>
                    <a:cubicBezTo>
                      <a:pt x="68412" y="130703"/>
                      <a:pt x="97059" y="113993"/>
                      <a:pt x="123319" y="94894"/>
                    </a:cubicBezTo>
                    <a:cubicBezTo>
                      <a:pt x="159128" y="73409"/>
                      <a:pt x="197324" y="51923"/>
                      <a:pt x="233133" y="30438"/>
                    </a:cubicBezTo>
                    <a:lnTo>
                      <a:pt x="280879" y="1791"/>
                    </a:lnTo>
                    <a:cubicBezTo>
                      <a:pt x="283266" y="-597"/>
                      <a:pt x="288040" y="-597"/>
                      <a:pt x="290428" y="1791"/>
                    </a:cubicBezTo>
                    <a:lnTo>
                      <a:pt x="319075" y="18502"/>
                    </a:lnTo>
                    <a:cubicBezTo>
                      <a:pt x="340560" y="30438"/>
                      <a:pt x="362046" y="42374"/>
                      <a:pt x="383531" y="56697"/>
                    </a:cubicBezTo>
                    <a:cubicBezTo>
                      <a:pt x="426502" y="82958"/>
                      <a:pt x="471860" y="109218"/>
                      <a:pt x="514831" y="135478"/>
                    </a:cubicBezTo>
                    <a:lnTo>
                      <a:pt x="569739" y="168899"/>
                    </a:lnTo>
                    <a:cubicBezTo>
                      <a:pt x="574513" y="171287"/>
                      <a:pt x="574513" y="176061"/>
                      <a:pt x="572125" y="180836"/>
                    </a:cubicBezTo>
                    <a:cubicBezTo>
                      <a:pt x="567351" y="183223"/>
                      <a:pt x="564964" y="185611"/>
                      <a:pt x="56257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0" name="Freeform 529">
                <a:extLst>
                  <a:ext uri="{FF2B5EF4-FFF2-40B4-BE49-F238E27FC236}">
                    <a16:creationId xmlns:a16="http://schemas.microsoft.com/office/drawing/2014/main" id="{1812F000-E33C-CB46-A9C3-F358A0B809DB}"/>
                  </a:ext>
                </a:extLst>
              </p:cNvPr>
              <p:cNvSpPr/>
              <p:nvPr/>
            </p:nvSpPr>
            <p:spPr>
              <a:xfrm>
                <a:off x="3429777" y="1446879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5 w 592212"/>
                  <a:gd name="connsiteY4" fmla="*/ 1568 h 187775"/>
                  <a:gd name="connsiteX5" fmla="*/ 297589 w 592212"/>
                  <a:gd name="connsiteY5" fmla="*/ 168677 h 187775"/>
                  <a:gd name="connsiteX6" fmla="*/ 354884 w 592212"/>
                  <a:gd name="connsiteY6" fmla="*/ 135255 h 187775"/>
                  <a:gd name="connsiteX7" fmla="*/ 524380 w 592212"/>
                  <a:gd name="connsiteY7" fmla="*/ 32603 h 187775"/>
                  <a:gd name="connsiteX8" fmla="*/ 562577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64433 w 592212"/>
                  <a:gd name="connsiteY14" fmla="*/ 147192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54884" y="135255"/>
                    </a:lnTo>
                    <a:cubicBezTo>
                      <a:pt x="412178" y="101833"/>
                      <a:pt x="467086" y="68412"/>
                      <a:pt x="524380" y="32603"/>
                    </a:cubicBezTo>
                    <a:cubicBezTo>
                      <a:pt x="536316" y="25441"/>
                      <a:pt x="550640" y="18279"/>
                      <a:pt x="562577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3"/>
                      <a:pt x="545866" y="39764"/>
                      <a:pt x="533929" y="46926"/>
                    </a:cubicBezTo>
                    <a:cubicBezTo>
                      <a:pt x="476635" y="80348"/>
                      <a:pt x="421727" y="113770"/>
                      <a:pt x="364433" y="147192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6722C06C-72AF-1E46-AC7C-57C96C159642}"/>
                  </a:ext>
                </a:extLst>
              </p:cNvPr>
              <p:cNvSpPr/>
              <p:nvPr/>
            </p:nvSpPr>
            <p:spPr>
              <a:xfrm>
                <a:off x="4313066" y="771059"/>
                <a:ext cx="576080" cy="187997"/>
              </a:xfrm>
              <a:custGeom>
                <a:avLst/>
                <a:gdLst>
                  <a:gd name="connsiteX0" fmla="*/ 564964 w 576080"/>
                  <a:gd name="connsiteY0" fmla="*/ 187998 h 187997"/>
                  <a:gd name="connsiteX1" fmla="*/ 560189 w 576080"/>
                  <a:gd name="connsiteY1" fmla="*/ 185610 h 187997"/>
                  <a:gd name="connsiteX2" fmla="*/ 510057 w 576080"/>
                  <a:gd name="connsiteY2" fmla="*/ 154576 h 187997"/>
                  <a:gd name="connsiteX3" fmla="*/ 373982 w 576080"/>
                  <a:gd name="connsiteY3" fmla="*/ 71021 h 187997"/>
                  <a:gd name="connsiteX4" fmla="*/ 311913 w 576080"/>
                  <a:gd name="connsiteY4" fmla="*/ 32825 h 187997"/>
                  <a:gd name="connsiteX5" fmla="*/ 288041 w 576080"/>
                  <a:gd name="connsiteY5" fmla="*/ 18501 h 187997"/>
                  <a:gd name="connsiteX6" fmla="*/ 242682 w 576080"/>
                  <a:gd name="connsiteY6" fmla="*/ 44761 h 187997"/>
                  <a:gd name="connsiteX7" fmla="*/ 135255 w 576080"/>
                  <a:gd name="connsiteY7" fmla="*/ 109218 h 187997"/>
                  <a:gd name="connsiteX8" fmla="*/ 51701 w 576080"/>
                  <a:gd name="connsiteY8" fmla="*/ 159350 h 187997"/>
                  <a:gd name="connsiteX9" fmla="*/ 13505 w 576080"/>
                  <a:gd name="connsiteY9" fmla="*/ 183223 h 187997"/>
                  <a:gd name="connsiteX10" fmla="*/ 1568 w 576080"/>
                  <a:gd name="connsiteY10" fmla="*/ 180836 h 187997"/>
                  <a:gd name="connsiteX11" fmla="*/ 3955 w 576080"/>
                  <a:gd name="connsiteY11" fmla="*/ 168899 h 187997"/>
                  <a:gd name="connsiteX12" fmla="*/ 42152 w 576080"/>
                  <a:gd name="connsiteY12" fmla="*/ 145027 h 187997"/>
                  <a:gd name="connsiteX13" fmla="*/ 125706 w 576080"/>
                  <a:gd name="connsiteY13" fmla="*/ 94894 h 187997"/>
                  <a:gd name="connsiteX14" fmla="*/ 233133 w 576080"/>
                  <a:gd name="connsiteY14" fmla="*/ 30438 h 187997"/>
                  <a:gd name="connsiteX15" fmla="*/ 283266 w 576080"/>
                  <a:gd name="connsiteY15" fmla="*/ 1790 h 187997"/>
                  <a:gd name="connsiteX16" fmla="*/ 292815 w 576080"/>
                  <a:gd name="connsiteY16" fmla="*/ 1790 h 187997"/>
                  <a:gd name="connsiteX17" fmla="*/ 321462 w 576080"/>
                  <a:gd name="connsiteY17" fmla="*/ 18501 h 187997"/>
                  <a:gd name="connsiteX18" fmla="*/ 383531 w 576080"/>
                  <a:gd name="connsiteY18" fmla="*/ 56698 h 187997"/>
                  <a:gd name="connsiteX19" fmla="*/ 521993 w 576080"/>
                  <a:gd name="connsiteY19" fmla="*/ 140252 h 187997"/>
                  <a:gd name="connsiteX20" fmla="*/ 572125 w 576080"/>
                  <a:gd name="connsiteY20" fmla="*/ 171287 h 187997"/>
                  <a:gd name="connsiteX21" fmla="*/ 574513 w 576080"/>
                  <a:gd name="connsiteY21" fmla="*/ 183223 h 187997"/>
                  <a:gd name="connsiteX22" fmla="*/ 564964 w 576080"/>
                  <a:gd name="connsiteY22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7997">
                    <a:moveTo>
                      <a:pt x="564964" y="187998"/>
                    </a:moveTo>
                    <a:cubicBezTo>
                      <a:pt x="562577" y="187998"/>
                      <a:pt x="562577" y="187998"/>
                      <a:pt x="560189" y="185610"/>
                    </a:cubicBezTo>
                    <a:lnTo>
                      <a:pt x="510057" y="154576"/>
                    </a:lnTo>
                    <a:cubicBezTo>
                      <a:pt x="464698" y="125928"/>
                      <a:pt x="419340" y="99669"/>
                      <a:pt x="373982" y="71021"/>
                    </a:cubicBezTo>
                    <a:cubicBezTo>
                      <a:pt x="352497" y="59085"/>
                      <a:pt x="331011" y="47149"/>
                      <a:pt x="311913" y="32825"/>
                    </a:cubicBezTo>
                    <a:lnTo>
                      <a:pt x="288041" y="18501"/>
                    </a:lnTo>
                    <a:lnTo>
                      <a:pt x="242682" y="44761"/>
                    </a:lnTo>
                    <a:cubicBezTo>
                      <a:pt x="206873" y="66247"/>
                      <a:pt x="171064" y="87732"/>
                      <a:pt x="135255" y="109218"/>
                    </a:cubicBezTo>
                    <a:cubicBezTo>
                      <a:pt x="106608" y="125928"/>
                      <a:pt x="80348" y="142639"/>
                      <a:pt x="51701" y="159350"/>
                    </a:cubicBezTo>
                    <a:lnTo>
                      <a:pt x="13505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42152" y="145027"/>
                    </a:lnTo>
                    <a:cubicBezTo>
                      <a:pt x="70799" y="128316"/>
                      <a:pt x="97059" y="111605"/>
                      <a:pt x="125706" y="94894"/>
                    </a:cubicBezTo>
                    <a:cubicBezTo>
                      <a:pt x="161515" y="73409"/>
                      <a:pt x="197324" y="51923"/>
                      <a:pt x="233133" y="30438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8"/>
                    </a:cubicBezTo>
                    <a:cubicBezTo>
                      <a:pt x="428889" y="85345"/>
                      <a:pt x="474248" y="111605"/>
                      <a:pt x="521993" y="140252"/>
                    </a:cubicBezTo>
                    <a:lnTo>
                      <a:pt x="572125" y="171287"/>
                    </a:lnTo>
                    <a:cubicBezTo>
                      <a:pt x="576900" y="173674"/>
                      <a:pt x="576900" y="178448"/>
                      <a:pt x="574513" y="183223"/>
                    </a:cubicBezTo>
                    <a:cubicBezTo>
                      <a:pt x="572125" y="185610"/>
                      <a:pt x="567351" y="187998"/>
                      <a:pt x="564964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2" name="Freeform 531">
                <a:extLst>
                  <a:ext uri="{FF2B5EF4-FFF2-40B4-BE49-F238E27FC236}">
                    <a16:creationId xmlns:a16="http://schemas.microsoft.com/office/drawing/2014/main" id="{9783873A-137F-F045-9C07-A30AA19D744C}"/>
                  </a:ext>
                </a:extLst>
              </p:cNvPr>
              <p:cNvSpPr/>
              <p:nvPr/>
            </p:nvSpPr>
            <p:spPr>
              <a:xfrm>
                <a:off x="2565585" y="6806076"/>
                <a:ext cx="580855" cy="187998"/>
              </a:xfrm>
              <a:custGeom>
                <a:avLst/>
                <a:gdLst>
                  <a:gd name="connsiteX0" fmla="*/ 569738 w 580855"/>
                  <a:gd name="connsiteY0" fmla="*/ 187998 h 187998"/>
                  <a:gd name="connsiteX1" fmla="*/ 564964 w 580855"/>
                  <a:gd name="connsiteY1" fmla="*/ 185611 h 187998"/>
                  <a:gd name="connsiteX2" fmla="*/ 510056 w 580855"/>
                  <a:gd name="connsiteY2" fmla="*/ 152189 h 187998"/>
                  <a:gd name="connsiteX3" fmla="*/ 376369 w 580855"/>
                  <a:gd name="connsiteY3" fmla="*/ 71021 h 187998"/>
                  <a:gd name="connsiteX4" fmla="*/ 311913 w 580855"/>
                  <a:gd name="connsiteY4" fmla="*/ 32826 h 187998"/>
                  <a:gd name="connsiteX5" fmla="*/ 288040 w 580855"/>
                  <a:gd name="connsiteY5" fmla="*/ 18502 h 187998"/>
                  <a:gd name="connsiteX6" fmla="*/ 242682 w 580855"/>
                  <a:gd name="connsiteY6" fmla="*/ 44762 h 187998"/>
                  <a:gd name="connsiteX7" fmla="*/ 135255 w 580855"/>
                  <a:gd name="connsiteY7" fmla="*/ 109218 h 187998"/>
                  <a:gd name="connsiteX8" fmla="*/ 51701 w 580855"/>
                  <a:gd name="connsiteY8" fmla="*/ 159350 h 187998"/>
                  <a:gd name="connsiteX9" fmla="*/ 13504 w 580855"/>
                  <a:gd name="connsiteY9" fmla="*/ 183223 h 187998"/>
                  <a:gd name="connsiteX10" fmla="*/ 1568 w 580855"/>
                  <a:gd name="connsiteY10" fmla="*/ 180836 h 187998"/>
                  <a:gd name="connsiteX11" fmla="*/ 3955 w 580855"/>
                  <a:gd name="connsiteY11" fmla="*/ 168899 h 187998"/>
                  <a:gd name="connsiteX12" fmla="*/ 42152 w 580855"/>
                  <a:gd name="connsiteY12" fmla="*/ 145027 h 187998"/>
                  <a:gd name="connsiteX13" fmla="*/ 125706 w 580855"/>
                  <a:gd name="connsiteY13" fmla="*/ 94894 h 187998"/>
                  <a:gd name="connsiteX14" fmla="*/ 235521 w 580855"/>
                  <a:gd name="connsiteY14" fmla="*/ 30438 h 187998"/>
                  <a:gd name="connsiteX15" fmla="*/ 285653 w 580855"/>
                  <a:gd name="connsiteY15" fmla="*/ 1791 h 187998"/>
                  <a:gd name="connsiteX16" fmla="*/ 295202 w 580855"/>
                  <a:gd name="connsiteY16" fmla="*/ 1791 h 187998"/>
                  <a:gd name="connsiteX17" fmla="*/ 323849 w 580855"/>
                  <a:gd name="connsiteY17" fmla="*/ 18502 h 187998"/>
                  <a:gd name="connsiteX18" fmla="*/ 388306 w 580855"/>
                  <a:gd name="connsiteY18" fmla="*/ 56698 h 187998"/>
                  <a:gd name="connsiteX19" fmla="*/ 521993 w 580855"/>
                  <a:gd name="connsiteY19" fmla="*/ 137865 h 187998"/>
                  <a:gd name="connsiteX20" fmla="*/ 576900 w 580855"/>
                  <a:gd name="connsiteY20" fmla="*/ 171287 h 187998"/>
                  <a:gd name="connsiteX21" fmla="*/ 579287 w 580855"/>
                  <a:gd name="connsiteY21" fmla="*/ 183223 h 187998"/>
                  <a:gd name="connsiteX22" fmla="*/ 569738 w 580855"/>
                  <a:gd name="connsiteY22" fmla="*/ 187998 h 18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0855" h="187998">
                    <a:moveTo>
                      <a:pt x="569738" y="187998"/>
                    </a:moveTo>
                    <a:cubicBezTo>
                      <a:pt x="567351" y="187998"/>
                      <a:pt x="567351" y="187998"/>
                      <a:pt x="564964" y="185611"/>
                    </a:cubicBezTo>
                    <a:lnTo>
                      <a:pt x="510056" y="152189"/>
                    </a:lnTo>
                    <a:cubicBezTo>
                      <a:pt x="464698" y="125929"/>
                      <a:pt x="421727" y="97281"/>
                      <a:pt x="376369" y="71021"/>
                    </a:cubicBezTo>
                    <a:cubicBezTo>
                      <a:pt x="354884" y="59085"/>
                      <a:pt x="333399" y="44762"/>
                      <a:pt x="311913" y="32826"/>
                    </a:cubicBezTo>
                    <a:lnTo>
                      <a:pt x="288040" y="18502"/>
                    </a:lnTo>
                    <a:lnTo>
                      <a:pt x="242682" y="44762"/>
                    </a:lnTo>
                    <a:cubicBezTo>
                      <a:pt x="206873" y="66247"/>
                      <a:pt x="171064" y="87732"/>
                      <a:pt x="135255" y="109218"/>
                    </a:cubicBezTo>
                    <a:cubicBezTo>
                      <a:pt x="106608" y="125929"/>
                      <a:pt x="80348" y="142639"/>
                      <a:pt x="51701" y="159350"/>
                    </a:cubicBezTo>
                    <a:lnTo>
                      <a:pt x="13504" y="183223"/>
                    </a:lnTo>
                    <a:cubicBezTo>
                      <a:pt x="8730" y="185611"/>
                      <a:pt x="3955" y="183223"/>
                      <a:pt x="1568" y="180836"/>
                    </a:cubicBezTo>
                    <a:cubicBezTo>
                      <a:pt x="-819" y="176062"/>
                      <a:pt x="-819" y="171287"/>
                      <a:pt x="3955" y="168899"/>
                    </a:cubicBezTo>
                    <a:lnTo>
                      <a:pt x="42152" y="145027"/>
                    </a:lnTo>
                    <a:cubicBezTo>
                      <a:pt x="70799" y="128316"/>
                      <a:pt x="97059" y="111605"/>
                      <a:pt x="125706" y="94894"/>
                    </a:cubicBezTo>
                    <a:cubicBezTo>
                      <a:pt x="161515" y="73409"/>
                      <a:pt x="197324" y="51923"/>
                      <a:pt x="235521" y="30438"/>
                    </a:cubicBezTo>
                    <a:lnTo>
                      <a:pt x="285653" y="1791"/>
                    </a:lnTo>
                    <a:cubicBezTo>
                      <a:pt x="288040" y="-597"/>
                      <a:pt x="292815" y="-597"/>
                      <a:pt x="295202" y="1791"/>
                    </a:cubicBezTo>
                    <a:lnTo>
                      <a:pt x="323849" y="18502"/>
                    </a:lnTo>
                    <a:cubicBezTo>
                      <a:pt x="345335" y="30438"/>
                      <a:pt x="366820" y="44762"/>
                      <a:pt x="388306" y="56698"/>
                    </a:cubicBezTo>
                    <a:cubicBezTo>
                      <a:pt x="433664" y="82958"/>
                      <a:pt x="476635" y="109218"/>
                      <a:pt x="521993" y="137865"/>
                    </a:cubicBezTo>
                    <a:lnTo>
                      <a:pt x="576900" y="171287"/>
                    </a:lnTo>
                    <a:cubicBezTo>
                      <a:pt x="581674" y="173674"/>
                      <a:pt x="581674" y="178448"/>
                      <a:pt x="579287" y="183223"/>
                    </a:cubicBezTo>
                    <a:cubicBezTo>
                      <a:pt x="576900" y="185611"/>
                      <a:pt x="574513" y="187998"/>
                      <a:pt x="569738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1D92A36A-062D-CE41-B420-6051BA542AA4}"/>
                  </a:ext>
                </a:extLst>
              </p:cNvPr>
              <p:cNvSpPr/>
              <p:nvPr/>
            </p:nvSpPr>
            <p:spPr>
              <a:xfrm>
                <a:off x="830040" y="6808464"/>
                <a:ext cx="573693" cy="185610"/>
              </a:xfrm>
              <a:custGeom>
                <a:avLst/>
                <a:gdLst>
                  <a:gd name="connsiteX0" fmla="*/ 562576 w 573693"/>
                  <a:gd name="connsiteY0" fmla="*/ 185611 h 185610"/>
                  <a:gd name="connsiteX1" fmla="*/ 557802 w 573693"/>
                  <a:gd name="connsiteY1" fmla="*/ 183223 h 185610"/>
                  <a:gd name="connsiteX2" fmla="*/ 502895 w 573693"/>
                  <a:gd name="connsiteY2" fmla="*/ 149802 h 185610"/>
                  <a:gd name="connsiteX3" fmla="*/ 371595 w 573693"/>
                  <a:gd name="connsiteY3" fmla="*/ 71021 h 185610"/>
                  <a:gd name="connsiteX4" fmla="*/ 309526 w 573693"/>
                  <a:gd name="connsiteY4" fmla="*/ 32825 h 185610"/>
                  <a:gd name="connsiteX5" fmla="*/ 285653 w 573693"/>
                  <a:gd name="connsiteY5" fmla="*/ 18502 h 185610"/>
                  <a:gd name="connsiteX6" fmla="*/ 242682 w 573693"/>
                  <a:gd name="connsiteY6" fmla="*/ 44761 h 185610"/>
                  <a:gd name="connsiteX7" fmla="*/ 132868 w 573693"/>
                  <a:gd name="connsiteY7" fmla="*/ 109218 h 185610"/>
                  <a:gd name="connsiteX8" fmla="*/ 49314 w 573693"/>
                  <a:gd name="connsiteY8" fmla="*/ 161738 h 185610"/>
                  <a:gd name="connsiteX9" fmla="*/ 13504 w 573693"/>
                  <a:gd name="connsiteY9" fmla="*/ 183223 h 185610"/>
                  <a:gd name="connsiteX10" fmla="*/ 1568 w 573693"/>
                  <a:gd name="connsiteY10" fmla="*/ 180836 h 185610"/>
                  <a:gd name="connsiteX11" fmla="*/ 3955 w 573693"/>
                  <a:gd name="connsiteY11" fmla="*/ 168899 h 185610"/>
                  <a:gd name="connsiteX12" fmla="*/ 39764 w 573693"/>
                  <a:gd name="connsiteY12" fmla="*/ 147414 h 185610"/>
                  <a:gd name="connsiteX13" fmla="*/ 125706 w 573693"/>
                  <a:gd name="connsiteY13" fmla="*/ 94894 h 185610"/>
                  <a:gd name="connsiteX14" fmla="*/ 235521 w 573693"/>
                  <a:gd name="connsiteY14" fmla="*/ 30438 h 185610"/>
                  <a:gd name="connsiteX15" fmla="*/ 283266 w 573693"/>
                  <a:gd name="connsiteY15" fmla="*/ 1791 h 185610"/>
                  <a:gd name="connsiteX16" fmla="*/ 292815 w 573693"/>
                  <a:gd name="connsiteY16" fmla="*/ 1791 h 185610"/>
                  <a:gd name="connsiteX17" fmla="*/ 321462 w 573693"/>
                  <a:gd name="connsiteY17" fmla="*/ 18502 h 185610"/>
                  <a:gd name="connsiteX18" fmla="*/ 383531 w 573693"/>
                  <a:gd name="connsiteY18" fmla="*/ 56697 h 185610"/>
                  <a:gd name="connsiteX19" fmla="*/ 514831 w 573693"/>
                  <a:gd name="connsiteY19" fmla="*/ 135478 h 185610"/>
                  <a:gd name="connsiteX20" fmla="*/ 569738 w 573693"/>
                  <a:gd name="connsiteY20" fmla="*/ 168899 h 185610"/>
                  <a:gd name="connsiteX21" fmla="*/ 572126 w 573693"/>
                  <a:gd name="connsiteY21" fmla="*/ 180836 h 185610"/>
                  <a:gd name="connsiteX22" fmla="*/ 562576 w 573693"/>
                  <a:gd name="connsiteY22" fmla="*/ 185611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3693" h="185610">
                    <a:moveTo>
                      <a:pt x="562576" y="185611"/>
                    </a:moveTo>
                    <a:cubicBezTo>
                      <a:pt x="560189" y="185611"/>
                      <a:pt x="560189" y="185611"/>
                      <a:pt x="557802" y="183223"/>
                    </a:cubicBezTo>
                    <a:lnTo>
                      <a:pt x="502895" y="149802"/>
                    </a:lnTo>
                    <a:cubicBezTo>
                      <a:pt x="459924" y="123541"/>
                      <a:pt x="414566" y="97281"/>
                      <a:pt x="371595" y="71021"/>
                    </a:cubicBezTo>
                    <a:cubicBezTo>
                      <a:pt x="350109" y="59085"/>
                      <a:pt x="328624" y="47149"/>
                      <a:pt x="309526" y="32825"/>
                    </a:cubicBezTo>
                    <a:lnTo>
                      <a:pt x="285653" y="18502"/>
                    </a:lnTo>
                    <a:lnTo>
                      <a:pt x="242682" y="44761"/>
                    </a:lnTo>
                    <a:cubicBezTo>
                      <a:pt x="206873" y="66247"/>
                      <a:pt x="168677" y="87732"/>
                      <a:pt x="132868" y="109218"/>
                    </a:cubicBezTo>
                    <a:cubicBezTo>
                      <a:pt x="104221" y="125929"/>
                      <a:pt x="75573" y="142639"/>
                      <a:pt x="49314" y="161738"/>
                    </a:cubicBezTo>
                    <a:lnTo>
                      <a:pt x="13504" y="183223"/>
                    </a:lnTo>
                    <a:cubicBezTo>
                      <a:pt x="8730" y="185611"/>
                      <a:pt x="3955" y="183223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39764" y="147414"/>
                    </a:lnTo>
                    <a:cubicBezTo>
                      <a:pt x="68412" y="130703"/>
                      <a:pt x="97059" y="113993"/>
                      <a:pt x="125706" y="94894"/>
                    </a:cubicBezTo>
                    <a:cubicBezTo>
                      <a:pt x="161515" y="73409"/>
                      <a:pt x="199711" y="51923"/>
                      <a:pt x="235521" y="30438"/>
                    </a:cubicBezTo>
                    <a:lnTo>
                      <a:pt x="283266" y="1791"/>
                    </a:lnTo>
                    <a:cubicBezTo>
                      <a:pt x="285653" y="-597"/>
                      <a:pt x="290428" y="-597"/>
                      <a:pt x="292815" y="1791"/>
                    </a:cubicBezTo>
                    <a:lnTo>
                      <a:pt x="321462" y="18502"/>
                    </a:lnTo>
                    <a:cubicBezTo>
                      <a:pt x="342948" y="30438"/>
                      <a:pt x="364433" y="42374"/>
                      <a:pt x="383531" y="56697"/>
                    </a:cubicBezTo>
                    <a:cubicBezTo>
                      <a:pt x="426502" y="82958"/>
                      <a:pt x="471860" y="109218"/>
                      <a:pt x="514831" y="135478"/>
                    </a:cubicBezTo>
                    <a:lnTo>
                      <a:pt x="569738" y="168899"/>
                    </a:lnTo>
                    <a:cubicBezTo>
                      <a:pt x="574513" y="171287"/>
                      <a:pt x="574513" y="176061"/>
                      <a:pt x="572126" y="180836"/>
                    </a:cubicBezTo>
                    <a:cubicBezTo>
                      <a:pt x="569738" y="183223"/>
                      <a:pt x="567351" y="185611"/>
                      <a:pt x="56257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A2A5EC2A-CACD-D444-BCDB-823ABB3B67E6}"/>
                  </a:ext>
                </a:extLst>
              </p:cNvPr>
              <p:cNvSpPr/>
              <p:nvPr/>
            </p:nvSpPr>
            <p:spPr>
              <a:xfrm>
                <a:off x="3429777" y="5469428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5 w 592212"/>
                  <a:gd name="connsiteY4" fmla="*/ 1568 h 187775"/>
                  <a:gd name="connsiteX5" fmla="*/ 297589 w 592212"/>
                  <a:gd name="connsiteY5" fmla="*/ 168677 h 187775"/>
                  <a:gd name="connsiteX6" fmla="*/ 335786 w 592212"/>
                  <a:gd name="connsiteY6" fmla="*/ 144804 h 187775"/>
                  <a:gd name="connsiteX7" fmla="*/ 524380 w 592212"/>
                  <a:gd name="connsiteY7" fmla="*/ 32602 h 187775"/>
                  <a:gd name="connsiteX8" fmla="*/ 562577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45335 w 592212"/>
                  <a:gd name="connsiteY14" fmla="*/ 159128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35786" y="144804"/>
                    </a:lnTo>
                    <a:cubicBezTo>
                      <a:pt x="397855" y="106608"/>
                      <a:pt x="462311" y="68412"/>
                      <a:pt x="524380" y="32602"/>
                    </a:cubicBezTo>
                    <a:cubicBezTo>
                      <a:pt x="536316" y="25441"/>
                      <a:pt x="550640" y="18279"/>
                      <a:pt x="562577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2"/>
                      <a:pt x="545866" y="39764"/>
                      <a:pt x="533929" y="46926"/>
                    </a:cubicBezTo>
                    <a:cubicBezTo>
                      <a:pt x="471860" y="85122"/>
                      <a:pt x="407404" y="120931"/>
                      <a:pt x="345335" y="159128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6292EDCD-9EBA-1641-8760-4A2A86F8F387}"/>
                  </a:ext>
                </a:extLst>
              </p:cNvPr>
              <p:cNvSpPr/>
              <p:nvPr/>
            </p:nvSpPr>
            <p:spPr>
              <a:xfrm>
                <a:off x="5172483" y="3456960"/>
                <a:ext cx="596987" cy="187774"/>
              </a:xfrm>
              <a:custGeom>
                <a:avLst/>
                <a:gdLst>
                  <a:gd name="connsiteX0" fmla="*/ 297589 w 596987"/>
                  <a:gd name="connsiteY0" fmla="*/ 187775 h 187774"/>
                  <a:gd name="connsiteX1" fmla="*/ 292815 w 596987"/>
                  <a:gd name="connsiteY1" fmla="*/ 185388 h 187774"/>
                  <a:gd name="connsiteX2" fmla="*/ 3955 w 596987"/>
                  <a:gd name="connsiteY2" fmla="*/ 15892 h 187774"/>
                  <a:gd name="connsiteX3" fmla="*/ 1568 w 596987"/>
                  <a:gd name="connsiteY3" fmla="*/ 3955 h 187774"/>
                  <a:gd name="connsiteX4" fmla="*/ 13505 w 596987"/>
                  <a:gd name="connsiteY4" fmla="*/ 1568 h 187774"/>
                  <a:gd name="connsiteX5" fmla="*/ 297589 w 596987"/>
                  <a:gd name="connsiteY5" fmla="*/ 168677 h 187774"/>
                  <a:gd name="connsiteX6" fmla="*/ 366821 w 596987"/>
                  <a:gd name="connsiteY6" fmla="*/ 128093 h 187774"/>
                  <a:gd name="connsiteX7" fmla="*/ 526768 w 596987"/>
                  <a:gd name="connsiteY7" fmla="*/ 32602 h 187774"/>
                  <a:gd name="connsiteX8" fmla="*/ 564964 w 596987"/>
                  <a:gd name="connsiteY8" fmla="*/ 11117 h 187774"/>
                  <a:gd name="connsiteX9" fmla="*/ 584062 w 596987"/>
                  <a:gd name="connsiteY9" fmla="*/ 1568 h 187774"/>
                  <a:gd name="connsiteX10" fmla="*/ 595998 w 596987"/>
                  <a:gd name="connsiteY10" fmla="*/ 3955 h 187774"/>
                  <a:gd name="connsiteX11" fmla="*/ 593611 w 596987"/>
                  <a:gd name="connsiteY11" fmla="*/ 15892 h 187774"/>
                  <a:gd name="connsiteX12" fmla="*/ 574513 w 596987"/>
                  <a:gd name="connsiteY12" fmla="*/ 25441 h 187774"/>
                  <a:gd name="connsiteX13" fmla="*/ 536316 w 596987"/>
                  <a:gd name="connsiteY13" fmla="*/ 46926 h 187774"/>
                  <a:gd name="connsiteX14" fmla="*/ 376369 w 596987"/>
                  <a:gd name="connsiteY14" fmla="*/ 142417 h 187774"/>
                  <a:gd name="connsiteX15" fmla="*/ 302364 w 596987"/>
                  <a:gd name="connsiteY15" fmla="*/ 185388 h 187774"/>
                  <a:gd name="connsiteX16" fmla="*/ 297589 w 596987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987" h="187774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66821" y="128093"/>
                    </a:lnTo>
                    <a:cubicBezTo>
                      <a:pt x="419340" y="97059"/>
                      <a:pt x="471860" y="63637"/>
                      <a:pt x="526768" y="32602"/>
                    </a:cubicBezTo>
                    <a:cubicBezTo>
                      <a:pt x="538704" y="25441"/>
                      <a:pt x="550640" y="18279"/>
                      <a:pt x="564964" y="11117"/>
                    </a:cubicBezTo>
                    <a:lnTo>
                      <a:pt x="584062" y="1568"/>
                    </a:lnTo>
                    <a:cubicBezTo>
                      <a:pt x="588836" y="-819"/>
                      <a:pt x="593611" y="1568"/>
                      <a:pt x="595998" y="3955"/>
                    </a:cubicBezTo>
                    <a:cubicBezTo>
                      <a:pt x="598386" y="8730"/>
                      <a:pt x="595998" y="13505"/>
                      <a:pt x="593611" y="15892"/>
                    </a:cubicBezTo>
                    <a:lnTo>
                      <a:pt x="574513" y="25441"/>
                    </a:lnTo>
                    <a:cubicBezTo>
                      <a:pt x="562577" y="32602"/>
                      <a:pt x="550640" y="39764"/>
                      <a:pt x="536316" y="46926"/>
                    </a:cubicBezTo>
                    <a:cubicBezTo>
                      <a:pt x="483797" y="77961"/>
                      <a:pt x="431277" y="108995"/>
                      <a:pt x="376369" y="142417"/>
                    </a:cubicBezTo>
                    <a:lnTo>
                      <a:pt x="302364" y="185388"/>
                    </a:lnTo>
                    <a:cubicBezTo>
                      <a:pt x="299977" y="187775"/>
                      <a:pt x="297589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FF1C2A81-9C33-B54D-AA38-3488AD33BC27}"/>
                  </a:ext>
                </a:extLst>
              </p:cNvPr>
              <p:cNvSpPr/>
              <p:nvPr/>
            </p:nvSpPr>
            <p:spPr>
              <a:xfrm>
                <a:off x="1689457" y="5469428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350109 w 594599"/>
                  <a:gd name="connsiteY6" fmla="*/ 137643 h 187775"/>
                  <a:gd name="connsiteX7" fmla="*/ 526767 w 594599"/>
                  <a:gd name="connsiteY7" fmla="*/ 32602 h 187775"/>
                  <a:gd name="connsiteX8" fmla="*/ 564964 w 594599"/>
                  <a:gd name="connsiteY8" fmla="*/ 11117 h 187775"/>
                  <a:gd name="connsiteX9" fmla="*/ 581674 w 594599"/>
                  <a:gd name="connsiteY9" fmla="*/ 1568 h 187775"/>
                  <a:gd name="connsiteX10" fmla="*/ 593611 w 594599"/>
                  <a:gd name="connsiteY10" fmla="*/ 3955 h 187775"/>
                  <a:gd name="connsiteX11" fmla="*/ 591224 w 594599"/>
                  <a:gd name="connsiteY11" fmla="*/ 15892 h 187775"/>
                  <a:gd name="connsiteX12" fmla="*/ 574513 w 594599"/>
                  <a:gd name="connsiteY12" fmla="*/ 25441 h 187775"/>
                  <a:gd name="connsiteX13" fmla="*/ 536316 w 594599"/>
                  <a:gd name="connsiteY13" fmla="*/ 46926 h 187775"/>
                  <a:gd name="connsiteX14" fmla="*/ 359658 w 594599"/>
                  <a:gd name="connsiteY14" fmla="*/ 151966 h 187775"/>
                  <a:gd name="connsiteX15" fmla="*/ 304751 w 594599"/>
                  <a:gd name="connsiteY15" fmla="*/ 185388 h 187775"/>
                  <a:gd name="connsiteX16" fmla="*/ 295202 w 594599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50109" y="137643"/>
                    </a:lnTo>
                    <a:cubicBezTo>
                      <a:pt x="409791" y="101834"/>
                      <a:pt x="467086" y="68412"/>
                      <a:pt x="526767" y="32602"/>
                    </a:cubicBezTo>
                    <a:cubicBezTo>
                      <a:pt x="538704" y="25441"/>
                      <a:pt x="553027" y="18279"/>
                      <a:pt x="564964" y="11117"/>
                    </a:cubicBez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574513" y="25441"/>
                    </a:lnTo>
                    <a:cubicBezTo>
                      <a:pt x="562576" y="32602"/>
                      <a:pt x="548253" y="39764"/>
                      <a:pt x="536316" y="46926"/>
                    </a:cubicBezTo>
                    <a:cubicBezTo>
                      <a:pt x="476635" y="82735"/>
                      <a:pt x="419340" y="116157"/>
                      <a:pt x="359658" y="151966"/>
                    </a:cubicBezTo>
                    <a:lnTo>
                      <a:pt x="304751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F87AD644-4B7D-E946-8414-6AF857005D78}"/>
                  </a:ext>
                </a:extLst>
              </p:cNvPr>
              <p:cNvSpPr/>
              <p:nvPr/>
            </p:nvSpPr>
            <p:spPr>
              <a:xfrm>
                <a:off x="3429777" y="3456960"/>
                <a:ext cx="592212" cy="187774"/>
              </a:xfrm>
              <a:custGeom>
                <a:avLst/>
                <a:gdLst>
                  <a:gd name="connsiteX0" fmla="*/ 297589 w 592212"/>
                  <a:gd name="connsiteY0" fmla="*/ 187775 h 187774"/>
                  <a:gd name="connsiteX1" fmla="*/ 292815 w 592212"/>
                  <a:gd name="connsiteY1" fmla="*/ 185388 h 187774"/>
                  <a:gd name="connsiteX2" fmla="*/ 3955 w 592212"/>
                  <a:gd name="connsiteY2" fmla="*/ 15892 h 187774"/>
                  <a:gd name="connsiteX3" fmla="*/ 1568 w 592212"/>
                  <a:gd name="connsiteY3" fmla="*/ 3955 h 187774"/>
                  <a:gd name="connsiteX4" fmla="*/ 13505 w 592212"/>
                  <a:gd name="connsiteY4" fmla="*/ 1568 h 187774"/>
                  <a:gd name="connsiteX5" fmla="*/ 297589 w 592212"/>
                  <a:gd name="connsiteY5" fmla="*/ 168677 h 187774"/>
                  <a:gd name="connsiteX6" fmla="*/ 359659 w 592212"/>
                  <a:gd name="connsiteY6" fmla="*/ 130481 h 187774"/>
                  <a:gd name="connsiteX7" fmla="*/ 524380 w 592212"/>
                  <a:gd name="connsiteY7" fmla="*/ 32602 h 187774"/>
                  <a:gd name="connsiteX8" fmla="*/ 562577 w 592212"/>
                  <a:gd name="connsiteY8" fmla="*/ 11117 h 187774"/>
                  <a:gd name="connsiteX9" fmla="*/ 579287 w 592212"/>
                  <a:gd name="connsiteY9" fmla="*/ 1568 h 187774"/>
                  <a:gd name="connsiteX10" fmla="*/ 591224 w 592212"/>
                  <a:gd name="connsiteY10" fmla="*/ 3955 h 187774"/>
                  <a:gd name="connsiteX11" fmla="*/ 588836 w 592212"/>
                  <a:gd name="connsiteY11" fmla="*/ 15892 h 187774"/>
                  <a:gd name="connsiteX12" fmla="*/ 572125 w 592212"/>
                  <a:gd name="connsiteY12" fmla="*/ 25441 h 187774"/>
                  <a:gd name="connsiteX13" fmla="*/ 533929 w 592212"/>
                  <a:gd name="connsiteY13" fmla="*/ 46926 h 187774"/>
                  <a:gd name="connsiteX14" fmla="*/ 369208 w 592212"/>
                  <a:gd name="connsiteY14" fmla="*/ 144804 h 187774"/>
                  <a:gd name="connsiteX15" fmla="*/ 302364 w 592212"/>
                  <a:gd name="connsiteY15" fmla="*/ 185388 h 187774"/>
                  <a:gd name="connsiteX16" fmla="*/ 297589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59659" y="130481"/>
                    </a:lnTo>
                    <a:cubicBezTo>
                      <a:pt x="414566" y="97059"/>
                      <a:pt x="469473" y="63637"/>
                      <a:pt x="524380" y="32602"/>
                    </a:cubicBezTo>
                    <a:cubicBezTo>
                      <a:pt x="536316" y="25441"/>
                      <a:pt x="550640" y="18279"/>
                      <a:pt x="562577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2"/>
                      <a:pt x="545866" y="39764"/>
                      <a:pt x="533929" y="46926"/>
                    </a:cubicBezTo>
                    <a:cubicBezTo>
                      <a:pt x="479022" y="80348"/>
                      <a:pt x="424115" y="113770"/>
                      <a:pt x="369208" y="144804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8" name="Freeform 537">
                <a:extLst>
                  <a:ext uri="{FF2B5EF4-FFF2-40B4-BE49-F238E27FC236}">
                    <a16:creationId xmlns:a16="http://schemas.microsoft.com/office/drawing/2014/main" id="{C0B374E6-0164-F440-91B9-AA1007FC352F}"/>
                  </a:ext>
                </a:extLst>
              </p:cNvPr>
              <p:cNvSpPr/>
              <p:nvPr/>
            </p:nvSpPr>
            <p:spPr>
              <a:xfrm>
                <a:off x="1689457" y="3456960"/>
                <a:ext cx="592212" cy="187774"/>
              </a:xfrm>
              <a:custGeom>
                <a:avLst/>
                <a:gdLst>
                  <a:gd name="connsiteX0" fmla="*/ 295202 w 592212"/>
                  <a:gd name="connsiteY0" fmla="*/ 187775 h 187774"/>
                  <a:gd name="connsiteX1" fmla="*/ 290428 w 592212"/>
                  <a:gd name="connsiteY1" fmla="*/ 185388 h 187774"/>
                  <a:gd name="connsiteX2" fmla="*/ 3955 w 592212"/>
                  <a:gd name="connsiteY2" fmla="*/ 15892 h 187774"/>
                  <a:gd name="connsiteX3" fmla="*/ 1568 w 592212"/>
                  <a:gd name="connsiteY3" fmla="*/ 3955 h 187774"/>
                  <a:gd name="connsiteX4" fmla="*/ 13504 w 592212"/>
                  <a:gd name="connsiteY4" fmla="*/ 1568 h 187774"/>
                  <a:gd name="connsiteX5" fmla="*/ 297590 w 592212"/>
                  <a:gd name="connsiteY5" fmla="*/ 168677 h 187774"/>
                  <a:gd name="connsiteX6" fmla="*/ 366820 w 592212"/>
                  <a:gd name="connsiteY6" fmla="*/ 128093 h 187774"/>
                  <a:gd name="connsiteX7" fmla="*/ 524380 w 592212"/>
                  <a:gd name="connsiteY7" fmla="*/ 32602 h 187774"/>
                  <a:gd name="connsiteX8" fmla="*/ 562576 w 592212"/>
                  <a:gd name="connsiteY8" fmla="*/ 11117 h 187774"/>
                  <a:gd name="connsiteX9" fmla="*/ 579287 w 592212"/>
                  <a:gd name="connsiteY9" fmla="*/ 1568 h 187774"/>
                  <a:gd name="connsiteX10" fmla="*/ 591224 w 592212"/>
                  <a:gd name="connsiteY10" fmla="*/ 3955 h 187774"/>
                  <a:gd name="connsiteX11" fmla="*/ 588836 w 592212"/>
                  <a:gd name="connsiteY11" fmla="*/ 15892 h 187774"/>
                  <a:gd name="connsiteX12" fmla="*/ 572126 w 592212"/>
                  <a:gd name="connsiteY12" fmla="*/ 25441 h 187774"/>
                  <a:gd name="connsiteX13" fmla="*/ 533929 w 592212"/>
                  <a:gd name="connsiteY13" fmla="*/ 46926 h 187774"/>
                  <a:gd name="connsiteX14" fmla="*/ 376369 w 592212"/>
                  <a:gd name="connsiteY14" fmla="*/ 142417 h 187774"/>
                  <a:gd name="connsiteX15" fmla="*/ 302364 w 592212"/>
                  <a:gd name="connsiteY15" fmla="*/ 185388 h 187774"/>
                  <a:gd name="connsiteX16" fmla="*/ 295202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66820" y="128093"/>
                    </a:lnTo>
                    <a:cubicBezTo>
                      <a:pt x="419340" y="97059"/>
                      <a:pt x="471860" y="66024"/>
                      <a:pt x="524380" y="32602"/>
                    </a:cubicBezTo>
                    <a:cubicBezTo>
                      <a:pt x="536316" y="25441"/>
                      <a:pt x="550640" y="18279"/>
                      <a:pt x="562576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572126" y="25441"/>
                    </a:lnTo>
                    <a:cubicBezTo>
                      <a:pt x="560189" y="32602"/>
                      <a:pt x="545865" y="39764"/>
                      <a:pt x="533929" y="46926"/>
                    </a:cubicBezTo>
                    <a:cubicBezTo>
                      <a:pt x="481409" y="77961"/>
                      <a:pt x="428889" y="108995"/>
                      <a:pt x="376369" y="142417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44E77025-3CD4-8B4F-A087-CBAAFED97FA1}"/>
                  </a:ext>
                </a:extLst>
              </p:cNvPr>
              <p:cNvSpPr/>
              <p:nvPr/>
            </p:nvSpPr>
            <p:spPr>
              <a:xfrm>
                <a:off x="4308292" y="6808464"/>
                <a:ext cx="578468" cy="186599"/>
              </a:xfrm>
              <a:custGeom>
                <a:avLst/>
                <a:gdLst>
                  <a:gd name="connsiteX0" fmla="*/ 569738 w 578468"/>
                  <a:gd name="connsiteY0" fmla="*/ 185611 h 186599"/>
                  <a:gd name="connsiteX1" fmla="*/ 564964 w 578468"/>
                  <a:gd name="connsiteY1" fmla="*/ 183223 h 186599"/>
                  <a:gd name="connsiteX2" fmla="*/ 512444 w 578468"/>
                  <a:gd name="connsiteY2" fmla="*/ 152188 h 186599"/>
                  <a:gd name="connsiteX3" fmla="*/ 376369 w 578468"/>
                  <a:gd name="connsiteY3" fmla="*/ 71021 h 186599"/>
                  <a:gd name="connsiteX4" fmla="*/ 314300 w 578468"/>
                  <a:gd name="connsiteY4" fmla="*/ 32825 h 186599"/>
                  <a:gd name="connsiteX5" fmla="*/ 290428 w 578468"/>
                  <a:gd name="connsiteY5" fmla="*/ 18502 h 186599"/>
                  <a:gd name="connsiteX6" fmla="*/ 242682 w 578468"/>
                  <a:gd name="connsiteY6" fmla="*/ 47149 h 186599"/>
                  <a:gd name="connsiteX7" fmla="*/ 135255 w 578468"/>
                  <a:gd name="connsiteY7" fmla="*/ 111605 h 186599"/>
                  <a:gd name="connsiteX8" fmla="*/ 51701 w 578468"/>
                  <a:gd name="connsiteY8" fmla="*/ 161738 h 186599"/>
                  <a:gd name="connsiteX9" fmla="*/ 13505 w 578468"/>
                  <a:gd name="connsiteY9" fmla="*/ 185611 h 186599"/>
                  <a:gd name="connsiteX10" fmla="*/ 1568 w 578468"/>
                  <a:gd name="connsiteY10" fmla="*/ 183223 h 186599"/>
                  <a:gd name="connsiteX11" fmla="*/ 3955 w 578468"/>
                  <a:gd name="connsiteY11" fmla="*/ 171287 h 186599"/>
                  <a:gd name="connsiteX12" fmla="*/ 42152 w 578468"/>
                  <a:gd name="connsiteY12" fmla="*/ 147414 h 186599"/>
                  <a:gd name="connsiteX13" fmla="*/ 125706 w 578468"/>
                  <a:gd name="connsiteY13" fmla="*/ 97281 h 186599"/>
                  <a:gd name="connsiteX14" fmla="*/ 233133 w 578468"/>
                  <a:gd name="connsiteY14" fmla="*/ 32825 h 186599"/>
                  <a:gd name="connsiteX15" fmla="*/ 285653 w 578468"/>
                  <a:gd name="connsiteY15" fmla="*/ 1791 h 186599"/>
                  <a:gd name="connsiteX16" fmla="*/ 295202 w 578468"/>
                  <a:gd name="connsiteY16" fmla="*/ 1791 h 186599"/>
                  <a:gd name="connsiteX17" fmla="*/ 323850 w 578468"/>
                  <a:gd name="connsiteY17" fmla="*/ 18502 h 186599"/>
                  <a:gd name="connsiteX18" fmla="*/ 385918 w 578468"/>
                  <a:gd name="connsiteY18" fmla="*/ 56697 h 186599"/>
                  <a:gd name="connsiteX19" fmla="*/ 521993 w 578468"/>
                  <a:gd name="connsiteY19" fmla="*/ 137865 h 186599"/>
                  <a:gd name="connsiteX20" fmla="*/ 574513 w 578468"/>
                  <a:gd name="connsiteY20" fmla="*/ 168899 h 186599"/>
                  <a:gd name="connsiteX21" fmla="*/ 576900 w 578468"/>
                  <a:gd name="connsiteY21" fmla="*/ 180836 h 186599"/>
                  <a:gd name="connsiteX22" fmla="*/ 569738 w 578468"/>
                  <a:gd name="connsiteY22" fmla="*/ 185611 h 18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6599">
                    <a:moveTo>
                      <a:pt x="569738" y="185611"/>
                    </a:moveTo>
                    <a:cubicBezTo>
                      <a:pt x="567351" y="185611"/>
                      <a:pt x="567351" y="185611"/>
                      <a:pt x="564964" y="183223"/>
                    </a:cubicBezTo>
                    <a:lnTo>
                      <a:pt x="512444" y="152188"/>
                    </a:lnTo>
                    <a:cubicBezTo>
                      <a:pt x="467086" y="125929"/>
                      <a:pt x="421727" y="97281"/>
                      <a:pt x="376369" y="71021"/>
                    </a:cubicBezTo>
                    <a:cubicBezTo>
                      <a:pt x="354884" y="59085"/>
                      <a:pt x="333399" y="47149"/>
                      <a:pt x="314300" y="32825"/>
                    </a:cubicBezTo>
                    <a:lnTo>
                      <a:pt x="290428" y="18502"/>
                    </a:lnTo>
                    <a:lnTo>
                      <a:pt x="242682" y="47149"/>
                    </a:lnTo>
                    <a:cubicBezTo>
                      <a:pt x="206873" y="68634"/>
                      <a:pt x="171064" y="90120"/>
                      <a:pt x="135255" y="111605"/>
                    </a:cubicBezTo>
                    <a:cubicBezTo>
                      <a:pt x="106608" y="128316"/>
                      <a:pt x="80348" y="145027"/>
                      <a:pt x="51701" y="161738"/>
                    </a:cubicBezTo>
                    <a:lnTo>
                      <a:pt x="13505" y="185611"/>
                    </a:lnTo>
                    <a:cubicBezTo>
                      <a:pt x="8730" y="187997"/>
                      <a:pt x="3955" y="185611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42152" y="147414"/>
                    </a:lnTo>
                    <a:cubicBezTo>
                      <a:pt x="70799" y="130703"/>
                      <a:pt x="97059" y="113993"/>
                      <a:pt x="125706" y="97281"/>
                    </a:cubicBezTo>
                    <a:cubicBezTo>
                      <a:pt x="161515" y="75796"/>
                      <a:pt x="197324" y="54311"/>
                      <a:pt x="233133" y="32825"/>
                    </a:cubicBezTo>
                    <a:lnTo>
                      <a:pt x="285653" y="1791"/>
                    </a:lnTo>
                    <a:cubicBezTo>
                      <a:pt x="288041" y="-597"/>
                      <a:pt x="292815" y="-597"/>
                      <a:pt x="295202" y="1791"/>
                    </a:cubicBezTo>
                    <a:lnTo>
                      <a:pt x="323850" y="18502"/>
                    </a:lnTo>
                    <a:cubicBezTo>
                      <a:pt x="345335" y="30438"/>
                      <a:pt x="366820" y="42374"/>
                      <a:pt x="385918" y="56697"/>
                    </a:cubicBezTo>
                    <a:cubicBezTo>
                      <a:pt x="431277" y="82958"/>
                      <a:pt x="476635" y="111605"/>
                      <a:pt x="521993" y="137865"/>
                    </a:cubicBezTo>
                    <a:lnTo>
                      <a:pt x="574513" y="168899"/>
                    </a:lnTo>
                    <a:cubicBezTo>
                      <a:pt x="579287" y="171287"/>
                      <a:pt x="579287" y="176061"/>
                      <a:pt x="576900" y="180836"/>
                    </a:cubicBezTo>
                    <a:cubicBezTo>
                      <a:pt x="576900" y="183223"/>
                      <a:pt x="572125" y="185611"/>
                      <a:pt x="569738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0" name="Freeform 539">
                <a:extLst>
                  <a:ext uri="{FF2B5EF4-FFF2-40B4-BE49-F238E27FC236}">
                    <a16:creationId xmlns:a16="http://schemas.microsoft.com/office/drawing/2014/main" id="{E97364F7-D89C-5744-BCD9-71E888E2C0A4}"/>
                  </a:ext>
                </a:extLst>
              </p:cNvPr>
              <p:cNvSpPr/>
              <p:nvPr/>
            </p:nvSpPr>
            <p:spPr>
              <a:xfrm>
                <a:off x="2565585" y="771059"/>
                <a:ext cx="578468" cy="187997"/>
              </a:xfrm>
              <a:custGeom>
                <a:avLst/>
                <a:gdLst>
                  <a:gd name="connsiteX0" fmla="*/ 569738 w 578468"/>
                  <a:gd name="connsiteY0" fmla="*/ 187998 h 187997"/>
                  <a:gd name="connsiteX1" fmla="*/ 564964 w 578468"/>
                  <a:gd name="connsiteY1" fmla="*/ 185610 h 187997"/>
                  <a:gd name="connsiteX2" fmla="*/ 510056 w 578468"/>
                  <a:gd name="connsiteY2" fmla="*/ 152188 h 187997"/>
                  <a:gd name="connsiteX3" fmla="*/ 376369 w 578468"/>
                  <a:gd name="connsiteY3" fmla="*/ 71021 h 187997"/>
                  <a:gd name="connsiteX4" fmla="*/ 311913 w 578468"/>
                  <a:gd name="connsiteY4" fmla="*/ 32825 h 187997"/>
                  <a:gd name="connsiteX5" fmla="*/ 288040 w 578468"/>
                  <a:gd name="connsiteY5" fmla="*/ 18501 h 187997"/>
                  <a:gd name="connsiteX6" fmla="*/ 245070 w 578468"/>
                  <a:gd name="connsiteY6" fmla="*/ 44761 h 187997"/>
                  <a:gd name="connsiteX7" fmla="*/ 135255 w 578468"/>
                  <a:gd name="connsiteY7" fmla="*/ 111605 h 187997"/>
                  <a:gd name="connsiteX8" fmla="*/ 49313 w 578468"/>
                  <a:gd name="connsiteY8" fmla="*/ 164125 h 187997"/>
                  <a:gd name="connsiteX9" fmla="*/ 13504 w 578468"/>
                  <a:gd name="connsiteY9" fmla="*/ 185610 h 187997"/>
                  <a:gd name="connsiteX10" fmla="*/ 1568 w 578468"/>
                  <a:gd name="connsiteY10" fmla="*/ 183223 h 187997"/>
                  <a:gd name="connsiteX11" fmla="*/ 3955 w 578468"/>
                  <a:gd name="connsiteY11" fmla="*/ 171287 h 187997"/>
                  <a:gd name="connsiteX12" fmla="*/ 39764 w 578468"/>
                  <a:gd name="connsiteY12" fmla="*/ 149801 h 187997"/>
                  <a:gd name="connsiteX13" fmla="*/ 125706 w 578468"/>
                  <a:gd name="connsiteY13" fmla="*/ 97281 h 187997"/>
                  <a:gd name="connsiteX14" fmla="*/ 235521 w 578468"/>
                  <a:gd name="connsiteY14" fmla="*/ 30438 h 187997"/>
                  <a:gd name="connsiteX15" fmla="*/ 283266 w 578468"/>
                  <a:gd name="connsiteY15" fmla="*/ 1790 h 187997"/>
                  <a:gd name="connsiteX16" fmla="*/ 292815 w 578468"/>
                  <a:gd name="connsiteY16" fmla="*/ 1790 h 187997"/>
                  <a:gd name="connsiteX17" fmla="*/ 321462 w 578468"/>
                  <a:gd name="connsiteY17" fmla="*/ 18501 h 187997"/>
                  <a:gd name="connsiteX18" fmla="*/ 385918 w 578468"/>
                  <a:gd name="connsiteY18" fmla="*/ 56698 h 187997"/>
                  <a:gd name="connsiteX19" fmla="*/ 519606 w 578468"/>
                  <a:gd name="connsiteY19" fmla="*/ 137865 h 187997"/>
                  <a:gd name="connsiteX20" fmla="*/ 574513 w 578468"/>
                  <a:gd name="connsiteY20" fmla="*/ 171287 h 187997"/>
                  <a:gd name="connsiteX21" fmla="*/ 576900 w 578468"/>
                  <a:gd name="connsiteY21" fmla="*/ 183223 h 187997"/>
                  <a:gd name="connsiteX22" fmla="*/ 569738 w 578468"/>
                  <a:gd name="connsiteY22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7997">
                    <a:moveTo>
                      <a:pt x="569738" y="187998"/>
                    </a:moveTo>
                    <a:cubicBezTo>
                      <a:pt x="567351" y="187998"/>
                      <a:pt x="567351" y="187998"/>
                      <a:pt x="564964" y="185610"/>
                    </a:cubicBezTo>
                    <a:lnTo>
                      <a:pt x="510056" y="152188"/>
                    </a:lnTo>
                    <a:cubicBezTo>
                      <a:pt x="464698" y="125928"/>
                      <a:pt x="421727" y="97281"/>
                      <a:pt x="376369" y="71021"/>
                    </a:cubicBezTo>
                    <a:cubicBezTo>
                      <a:pt x="354884" y="59085"/>
                      <a:pt x="333399" y="44761"/>
                      <a:pt x="311913" y="32825"/>
                    </a:cubicBezTo>
                    <a:lnTo>
                      <a:pt x="288040" y="18501"/>
                    </a:lnTo>
                    <a:lnTo>
                      <a:pt x="245070" y="44761"/>
                    </a:lnTo>
                    <a:cubicBezTo>
                      <a:pt x="206873" y="66247"/>
                      <a:pt x="171064" y="87732"/>
                      <a:pt x="135255" y="111605"/>
                    </a:cubicBezTo>
                    <a:cubicBezTo>
                      <a:pt x="106608" y="128316"/>
                      <a:pt x="77961" y="145027"/>
                      <a:pt x="49313" y="164125"/>
                    </a:cubicBezTo>
                    <a:lnTo>
                      <a:pt x="13504" y="185610"/>
                    </a:lnTo>
                    <a:cubicBezTo>
                      <a:pt x="8730" y="187998"/>
                      <a:pt x="3955" y="187998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39764" y="149801"/>
                    </a:lnTo>
                    <a:cubicBezTo>
                      <a:pt x="68412" y="133090"/>
                      <a:pt x="97059" y="116379"/>
                      <a:pt x="125706" y="97281"/>
                    </a:cubicBezTo>
                    <a:cubicBezTo>
                      <a:pt x="161515" y="75796"/>
                      <a:pt x="199712" y="54310"/>
                      <a:pt x="235521" y="30438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8"/>
                      <a:pt x="364433" y="44761"/>
                      <a:pt x="385918" y="56698"/>
                    </a:cubicBezTo>
                    <a:cubicBezTo>
                      <a:pt x="431277" y="82958"/>
                      <a:pt x="474247" y="109218"/>
                      <a:pt x="519606" y="137865"/>
                    </a:cubicBezTo>
                    <a:lnTo>
                      <a:pt x="574513" y="171287"/>
                    </a:lnTo>
                    <a:cubicBezTo>
                      <a:pt x="579287" y="173674"/>
                      <a:pt x="579287" y="178448"/>
                      <a:pt x="576900" y="183223"/>
                    </a:cubicBezTo>
                    <a:cubicBezTo>
                      <a:pt x="576900" y="185610"/>
                      <a:pt x="574513" y="187998"/>
                      <a:pt x="569738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1" name="Freeform 540">
                <a:extLst>
                  <a:ext uri="{FF2B5EF4-FFF2-40B4-BE49-F238E27FC236}">
                    <a16:creationId xmlns:a16="http://schemas.microsoft.com/office/drawing/2014/main" id="{1D2B4448-3A2E-2148-A8D2-13E117A728A7}"/>
                  </a:ext>
                </a:extLst>
              </p:cNvPr>
              <p:cNvSpPr/>
              <p:nvPr/>
            </p:nvSpPr>
            <p:spPr>
              <a:xfrm>
                <a:off x="825266" y="773446"/>
                <a:ext cx="573693" cy="187178"/>
              </a:xfrm>
              <a:custGeom>
                <a:avLst/>
                <a:gdLst>
                  <a:gd name="connsiteX0" fmla="*/ 567351 w 573693"/>
                  <a:gd name="connsiteY0" fmla="*/ 185610 h 187178"/>
                  <a:gd name="connsiteX1" fmla="*/ 562576 w 573693"/>
                  <a:gd name="connsiteY1" fmla="*/ 183223 h 187178"/>
                  <a:gd name="connsiteX2" fmla="*/ 507669 w 573693"/>
                  <a:gd name="connsiteY2" fmla="*/ 149801 h 187178"/>
                  <a:gd name="connsiteX3" fmla="*/ 376369 w 573693"/>
                  <a:gd name="connsiteY3" fmla="*/ 71021 h 187178"/>
                  <a:gd name="connsiteX4" fmla="*/ 314300 w 573693"/>
                  <a:gd name="connsiteY4" fmla="*/ 32825 h 187178"/>
                  <a:gd name="connsiteX5" fmla="*/ 290428 w 573693"/>
                  <a:gd name="connsiteY5" fmla="*/ 18501 h 187178"/>
                  <a:gd name="connsiteX6" fmla="*/ 247457 w 573693"/>
                  <a:gd name="connsiteY6" fmla="*/ 44761 h 187178"/>
                  <a:gd name="connsiteX7" fmla="*/ 135255 w 573693"/>
                  <a:gd name="connsiteY7" fmla="*/ 111605 h 187178"/>
                  <a:gd name="connsiteX8" fmla="*/ 49314 w 573693"/>
                  <a:gd name="connsiteY8" fmla="*/ 164125 h 187178"/>
                  <a:gd name="connsiteX9" fmla="*/ 13504 w 573693"/>
                  <a:gd name="connsiteY9" fmla="*/ 185610 h 187178"/>
                  <a:gd name="connsiteX10" fmla="*/ 1568 w 573693"/>
                  <a:gd name="connsiteY10" fmla="*/ 183223 h 187178"/>
                  <a:gd name="connsiteX11" fmla="*/ 3955 w 573693"/>
                  <a:gd name="connsiteY11" fmla="*/ 171287 h 187178"/>
                  <a:gd name="connsiteX12" fmla="*/ 39764 w 573693"/>
                  <a:gd name="connsiteY12" fmla="*/ 149801 h 187178"/>
                  <a:gd name="connsiteX13" fmla="*/ 125706 w 573693"/>
                  <a:gd name="connsiteY13" fmla="*/ 97281 h 187178"/>
                  <a:gd name="connsiteX14" fmla="*/ 237908 w 573693"/>
                  <a:gd name="connsiteY14" fmla="*/ 30438 h 187178"/>
                  <a:gd name="connsiteX15" fmla="*/ 283266 w 573693"/>
                  <a:gd name="connsiteY15" fmla="*/ 1790 h 187178"/>
                  <a:gd name="connsiteX16" fmla="*/ 292815 w 573693"/>
                  <a:gd name="connsiteY16" fmla="*/ 1790 h 187178"/>
                  <a:gd name="connsiteX17" fmla="*/ 321462 w 573693"/>
                  <a:gd name="connsiteY17" fmla="*/ 18501 h 187178"/>
                  <a:gd name="connsiteX18" fmla="*/ 383531 w 573693"/>
                  <a:gd name="connsiteY18" fmla="*/ 56698 h 187178"/>
                  <a:gd name="connsiteX19" fmla="*/ 514831 w 573693"/>
                  <a:gd name="connsiteY19" fmla="*/ 135478 h 187178"/>
                  <a:gd name="connsiteX20" fmla="*/ 569738 w 573693"/>
                  <a:gd name="connsiteY20" fmla="*/ 168899 h 187178"/>
                  <a:gd name="connsiteX21" fmla="*/ 572126 w 573693"/>
                  <a:gd name="connsiteY21" fmla="*/ 180836 h 187178"/>
                  <a:gd name="connsiteX22" fmla="*/ 567351 w 573693"/>
                  <a:gd name="connsiteY22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3693" h="187178">
                    <a:moveTo>
                      <a:pt x="567351" y="185610"/>
                    </a:moveTo>
                    <a:cubicBezTo>
                      <a:pt x="564964" y="185610"/>
                      <a:pt x="564964" y="185610"/>
                      <a:pt x="562576" y="183223"/>
                    </a:cubicBezTo>
                    <a:lnTo>
                      <a:pt x="507669" y="149801"/>
                    </a:lnTo>
                    <a:cubicBezTo>
                      <a:pt x="464698" y="123541"/>
                      <a:pt x="419340" y="97281"/>
                      <a:pt x="376369" y="71021"/>
                    </a:cubicBezTo>
                    <a:cubicBezTo>
                      <a:pt x="354884" y="59085"/>
                      <a:pt x="333399" y="47149"/>
                      <a:pt x="314300" y="32825"/>
                    </a:cubicBezTo>
                    <a:lnTo>
                      <a:pt x="290428" y="18501"/>
                    </a:lnTo>
                    <a:lnTo>
                      <a:pt x="247457" y="44761"/>
                    </a:lnTo>
                    <a:cubicBezTo>
                      <a:pt x="209261" y="66247"/>
                      <a:pt x="173452" y="90119"/>
                      <a:pt x="135255" y="111605"/>
                    </a:cubicBezTo>
                    <a:cubicBezTo>
                      <a:pt x="106608" y="128316"/>
                      <a:pt x="77961" y="147414"/>
                      <a:pt x="49314" y="164125"/>
                    </a:cubicBezTo>
                    <a:lnTo>
                      <a:pt x="13504" y="185610"/>
                    </a:lnTo>
                    <a:cubicBezTo>
                      <a:pt x="8730" y="187997"/>
                      <a:pt x="3955" y="187997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39764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3902" y="75796"/>
                      <a:pt x="199711" y="51923"/>
                      <a:pt x="237908" y="30438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8"/>
                    </a:cubicBezTo>
                    <a:cubicBezTo>
                      <a:pt x="426502" y="82958"/>
                      <a:pt x="471860" y="109218"/>
                      <a:pt x="514831" y="135478"/>
                    </a:cubicBezTo>
                    <a:lnTo>
                      <a:pt x="569738" y="168899"/>
                    </a:lnTo>
                    <a:cubicBezTo>
                      <a:pt x="574513" y="171287"/>
                      <a:pt x="574513" y="176061"/>
                      <a:pt x="572126" y="180836"/>
                    </a:cubicBezTo>
                    <a:cubicBezTo>
                      <a:pt x="574513" y="183223"/>
                      <a:pt x="572126" y="185610"/>
                      <a:pt x="567351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F4A32346-42BF-354B-B939-9F8D2BE40A4A}"/>
                  </a:ext>
                </a:extLst>
              </p:cNvPr>
              <p:cNvSpPr/>
              <p:nvPr/>
            </p:nvSpPr>
            <p:spPr>
              <a:xfrm>
                <a:off x="-53249" y="5469428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4 w 592212"/>
                  <a:gd name="connsiteY4" fmla="*/ 1568 h 187775"/>
                  <a:gd name="connsiteX5" fmla="*/ 297590 w 592212"/>
                  <a:gd name="connsiteY5" fmla="*/ 168677 h 187775"/>
                  <a:gd name="connsiteX6" fmla="*/ 335786 w 592212"/>
                  <a:gd name="connsiteY6" fmla="*/ 144804 h 187775"/>
                  <a:gd name="connsiteX7" fmla="*/ 524380 w 592212"/>
                  <a:gd name="connsiteY7" fmla="*/ 32602 h 187775"/>
                  <a:gd name="connsiteX8" fmla="*/ 562576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45335 w 592212"/>
                  <a:gd name="connsiteY14" fmla="*/ 159128 h 187775"/>
                  <a:gd name="connsiteX15" fmla="*/ 302364 w 592212"/>
                  <a:gd name="connsiteY15" fmla="*/ 185388 h 187775"/>
                  <a:gd name="connsiteX16" fmla="*/ 295202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35786" y="144804"/>
                    </a:lnTo>
                    <a:cubicBezTo>
                      <a:pt x="397855" y="106608"/>
                      <a:pt x="462311" y="68412"/>
                      <a:pt x="524380" y="32602"/>
                    </a:cubicBezTo>
                    <a:cubicBezTo>
                      <a:pt x="536316" y="25441"/>
                      <a:pt x="550640" y="18279"/>
                      <a:pt x="562576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2"/>
                      <a:pt x="548253" y="39764"/>
                      <a:pt x="533929" y="46926"/>
                    </a:cubicBezTo>
                    <a:cubicBezTo>
                      <a:pt x="471860" y="85122"/>
                      <a:pt x="407404" y="120931"/>
                      <a:pt x="345335" y="159128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7CC09C30-A673-984D-8E06-904ED4FC281D}"/>
                  </a:ext>
                </a:extLst>
              </p:cNvPr>
              <p:cNvSpPr/>
              <p:nvPr/>
            </p:nvSpPr>
            <p:spPr>
              <a:xfrm>
                <a:off x="6055773" y="771059"/>
                <a:ext cx="576080" cy="187997"/>
              </a:xfrm>
              <a:custGeom>
                <a:avLst/>
                <a:gdLst>
                  <a:gd name="connsiteX0" fmla="*/ 564964 w 576080"/>
                  <a:gd name="connsiteY0" fmla="*/ 187998 h 187997"/>
                  <a:gd name="connsiteX1" fmla="*/ 560190 w 576080"/>
                  <a:gd name="connsiteY1" fmla="*/ 185610 h 187997"/>
                  <a:gd name="connsiteX2" fmla="*/ 505282 w 576080"/>
                  <a:gd name="connsiteY2" fmla="*/ 152188 h 187997"/>
                  <a:gd name="connsiteX3" fmla="*/ 373982 w 576080"/>
                  <a:gd name="connsiteY3" fmla="*/ 73409 h 187997"/>
                  <a:gd name="connsiteX4" fmla="*/ 311913 w 576080"/>
                  <a:gd name="connsiteY4" fmla="*/ 35212 h 187997"/>
                  <a:gd name="connsiteX5" fmla="*/ 288040 w 576080"/>
                  <a:gd name="connsiteY5" fmla="*/ 20889 h 187997"/>
                  <a:gd name="connsiteX6" fmla="*/ 247457 w 576080"/>
                  <a:gd name="connsiteY6" fmla="*/ 44761 h 187997"/>
                  <a:gd name="connsiteX7" fmla="*/ 135255 w 576080"/>
                  <a:gd name="connsiteY7" fmla="*/ 111605 h 187997"/>
                  <a:gd name="connsiteX8" fmla="*/ 49313 w 576080"/>
                  <a:gd name="connsiteY8" fmla="*/ 164125 h 187997"/>
                  <a:gd name="connsiteX9" fmla="*/ 13505 w 576080"/>
                  <a:gd name="connsiteY9" fmla="*/ 185610 h 187997"/>
                  <a:gd name="connsiteX10" fmla="*/ 1568 w 576080"/>
                  <a:gd name="connsiteY10" fmla="*/ 183223 h 187997"/>
                  <a:gd name="connsiteX11" fmla="*/ 3955 w 576080"/>
                  <a:gd name="connsiteY11" fmla="*/ 171287 h 187997"/>
                  <a:gd name="connsiteX12" fmla="*/ 39764 w 576080"/>
                  <a:gd name="connsiteY12" fmla="*/ 149801 h 187997"/>
                  <a:gd name="connsiteX13" fmla="*/ 125706 w 576080"/>
                  <a:gd name="connsiteY13" fmla="*/ 97281 h 187997"/>
                  <a:gd name="connsiteX14" fmla="*/ 237908 w 576080"/>
                  <a:gd name="connsiteY14" fmla="*/ 30438 h 187997"/>
                  <a:gd name="connsiteX15" fmla="*/ 283266 w 576080"/>
                  <a:gd name="connsiteY15" fmla="*/ 1790 h 187997"/>
                  <a:gd name="connsiteX16" fmla="*/ 292815 w 576080"/>
                  <a:gd name="connsiteY16" fmla="*/ 1790 h 187997"/>
                  <a:gd name="connsiteX17" fmla="*/ 321463 w 576080"/>
                  <a:gd name="connsiteY17" fmla="*/ 18501 h 187997"/>
                  <a:gd name="connsiteX18" fmla="*/ 385918 w 576080"/>
                  <a:gd name="connsiteY18" fmla="*/ 56698 h 187997"/>
                  <a:gd name="connsiteX19" fmla="*/ 517218 w 576080"/>
                  <a:gd name="connsiteY19" fmla="*/ 135478 h 187997"/>
                  <a:gd name="connsiteX20" fmla="*/ 572126 w 576080"/>
                  <a:gd name="connsiteY20" fmla="*/ 168899 h 187997"/>
                  <a:gd name="connsiteX21" fmla="*/ 574513 w 576080"/>
                  <a:gd name="connsiteY21" fmla="*/ 180836 h 187997"/>
                  <a:gd name="connsiteX22" fmla="*/ 564964 w 576080"/>
                  <a:gd name="connsiteY22" fmla="*/ 187998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7997">
                    <a:moveTo>
                      <a:pt x="564964" y="187998"/>
                    </a:moveTo>
                    <a:cubicBezTo>
                      <a:pt x="562576" y="187998"/>
                      <a:pt x="562576" y="187998"/>
                      <a:pt x="560190" y="185610"/>
                    </a:cubicBezTo>
                    <a:lnTo>
                      <a:pt x="505282" y="152188"/>
                    </a:lnTo>
                    <a:cubicBezTo>
                      <a:pt x="462311" y="125928"/>
                      <a:pt x="416953" y="99669"/>
                      <a:pt x="373982" y="73409"/>
                    </a:cubicBezTo>
                    <a:cubicBezTo>
                      <a:pt x="352497" y="61472"/>
                      <a:pt x="331011" y="49536"/>
                      <a:pt x="311913" y="35212"/>
                    </a:cubicBezTo>
                    <a:lnTo>
                      <a:pt x="288040" y="20889"/>
                    </a:lnTo>
                    <a:lnTo>
                      <a:pt x="247457" y="44761"/>
                    </a:lnTo>
                    <a:cubicBezTo>
                      <a:pt x="209261" y="66247"/>
                      <a:pt x="173452" y="90119"/>
                      <a:pt x="135255" y="111605"/>
                    </a:cubicBezTo>
                    <a:cubicBezTo>
                      <a:pt x="106608" y="128316"/>
                      <a:pt x="77961" y="145027"/>
                      <a:pt x="49313" y="164125"/>
                    </a:cubicBezTo>
                    <a:lnTo>
                      <a:pt x="13505" y="185610"/>
                    </a:lnTo>
                    <a:cubicBezTo>
                      <a:pt x="8730" y="187998"/>
                      <a:pt x="3955" y="187998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39764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3903" y="75796"/>
                      <a:pt x="199712" y="51923"/>
                      <a:pt x="237908" y="30438"/>
                    </a:cubicBezTo>
                    <a:lnTo>
                      <a:pt x="283266" y="1790"/>
                    </a:lnTo>
                    <a:cubicBezTo>
                      <a:pt x="285654" y="-597"/>
                      <a:pt x="290428" y="-597"/>
                      <a:pt x="292815" y="1790"/>
                    </a:cubicBezTo>
                    <a:lnTo>
                      <a:pt x="321463" y="18501"/>
                    </a:lnTo>
                    <a:cubicBezTo>
                      <a:pt x="342948" y="30438"/>
                      <a:pt x="364433" y="42374"/>
                      <a:pt x="385918" y="56698"/>
                    </a:cubicBezTo>
                    <a:cubicBezTo>
                      <a:pt x="428890" y="82958"/>
                      <a:pt x="474248" y="109218"/>
                      <a:pt x="517218" y="135478"/>
                    </a:cubicBezTo>
                    <a:lnTo>
                      <a:pt x="572126" y="168899"/>
                    </a:lnTo>
                    <a:cubicBezTo>
                      <a:pt x="576900" y="171287"/>
                      <a:pt x="576900" y="176061"/>
                      <a:pt x="574513" y="180836"/>
                    </a:cubicBezTo>
                    <a:cubicBezTo>
                      <a:pt x="569738" y="185610"/>
                      <a:pt x="567351" y="187998"/>
                      <a:pt x="564964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ADF1C892-DA41-BC44-884A-E3D3B26C91DB}"/>
                  </a:ext>
                </a:extLst>
              </p:cNvPr>
              <p:cNvSpPr/>
              <p:nvPr/>
            </p:nvSpPr>
            <p:spPr>
              <a:xfrm>
                <a:off x="827653" y="4793608"/>
                <a:ext cx="573693" cy="187997"/>
              </a:xfrm>
              <a:custGeom>
                <a:avLst/>
                <a:gdLst>
                  <a:gd name="connsiteX0" fmla="*/ 564964 w 573693"/>
                  <a:gd name="connsiteY0" fmla="*/ 187997 h 187997"/>
                  <a:gd name="connsiteX1" fmla="*/ 560189 w 573693"/>
                  <a:gd name="connsiteY1" fmla="*/ 185610 h 187997"/>
                  <a:gd name="connsiteX2" fmla="*/ 505282 w 573693"/>
                  <a:gd name="connsiteY2" fmla="*/ 152188 h 187997"/>
                  <a:gd name="connsiteX3" fmla="*/ 373982 w 573693"/>
                  <a:gd name="connsiteY3" fmla="*/ 73409 h 187997"/>
                  <a:gd name="connsiteX4" fmla="*/ 311913 w 573693"/>
                  <a:gd name="connsiteY4" fmla="*/ 35212 h 187997"/>
                  <a:gd name="connsiteX5" fmla="*/ 288040 w 573693"/>
                  <a:gd name="connsiteY5" fmla="*/ 20888 h 187997"/>
                  <a:gd name="connsiteX6" fmla="*/ 247457 w 573693"/>
                  <a:gd name="connsiteY6" fmla="*/ 44761 h 187997"/>
                  <a:gd name="connsiteX7" fmla="*/ 135255 w 573693"/>
                  <a:gd name="connsiteY7" fmla="*/ 111605 h 187997"/>
                  <a:gd name="connsiteX8" fmla="*/ 49313 w 573693"/>
                  <a:gd name="connsiteY8" fmla="*/ 164125 h 187997"/>
                  <a:gd name="connsiteX9" fmla="*/ 13504 w 573693"/>
                  <a:gd name="connsiteY9" fmla="*/ 185610 h 187997"/>
                  <a:gd name="connsiteX10" fmla="*/ 1568 w 573693"/>
                  <a:gd name="connsiteY10" fmla="*/ 183223 h 187997"/>
                  <a:gd name="connsiteX11" fmla="*/ 3955 w 573693"/>
                  <a:gd name="connsiteY11" fmla="*/ 171286 h 187997"/>
                  <a:gd name="connsiteX12" fmla="*/ 39764 w 573693"/>
                  <a:gd name="connsiteY12" fmla="*/ 149801 h 187997"/>
                  <a:gd name="connsiteX13" fmla="*/ 125706 w 573693"/>
                  <a:gd name="connsiteY13" fmla="*/ 97281 h 187997"/>
                  <a:gd name="connsiteX14" fmla="*/ 237908 w 573693"/>
                  <a:gd name="connsiteY14" fmla="*/ 30438 h 187997"/>
                  <a:gd name="connsiteX15" fmla="*/ 283266 w 573693"/>
                  <a:gd name="connsiteY15" fmla="*/ 1791 h 187997"/>
                  <a:gd name="connsiteX16" fmla="*/ 292815 w 573693"/>
                  <a:gd name="connsiteY16" fmla="*/ 1791 h 187997"/>
                  <a:gd name="connsiteX17" fmla="*/ 321462 w 573693"/>
                  <a:gd name="connsiteY17" fmla="*/ 18501 h 187997"/>
                  <a:gd name="connsiteX18" fmla="*/ 383531 w 573693"/>
                  <a:gd name="connsiteY18" fmla="*/ 56697 h 187997"/>
                  <a:gd name="connsiteX19" fmla="*/ 514831 w 573693"/>
                  <a:gd name="connsiteY19" fmla="*/ 135477 h 187997"/>
                  <a:gd name="connsiteX20" fmla="*/ 569738 w 573693"/>
                  <a:gd name="connsiteY20" fmla="*/ 168899 h 187997"/>
                  <a:gd name="connsiteX21" fmla="*/ 572126 w 573693"/>
                  <a:gd name="connsiteY21" fmla="*/ 180836 h 187997"/>
                  <a:gd name="connsiteX22" fmla="*/ 564964 w 573693"/>
                  <a:gd name="connsiteY22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3693" h="187997">
                    <a:moveTo>
                      <a:pt x="564964" y="187997"/>
                    </a:moveTo>
                    <a:cubicBezTo>
                      <a:pt x="562576" y="187997"/>
                      <a:pt x="562576" y="187997"/>
                      <a:pt x="560189" y="185610"/>
                    </a:cubicBezTo>
                    <a:lnTo>
                      <a:pt x="505282" y="152188"/>
                    </a:lnTo>
                    <a:cubicBezTo>
                      <a:pt x="462311" y="125929"/>
                      <a:pt x="416953" y="99668"/>
                      <a:pt x="373982" y="73409"/>
                    </a:cubicBezTo>
                    <a:cubicBezTo>
                      <a:pt x="352497" y="61472"/>
                      <a:pt x="331011" y="49536"/>
                      <a:pt x="311913" y="35212"/>
                    </a:cubicBezTo>
                    <a:lnTo>
                      <a:pt x="288040" y="20888"/>
                    </a:lnTo>
                    <a:lnTo>
                      <a:pt x="247457" y="44761"/>
                    </a:lnTo>
                    <a:cubicBezTo>
                      <a:pt x="209261" y="66247"/>
                      <a:pt x="173451" y="90119"/>
                      <a:pt x="135255" y="111605"/>
                    </a:cubicBezTo>
                    <a:cubicBezTo>
                      <a:pt x="106608" y="128316"/>
                      <a:pt x="77961" y="147414"/>
                      <a:pt x="49313" y="164125"/>
                    </a:cubicBezTo>
                    <a:lnTo>
                      <a:pt x="13504" y="185610"/>
                    </a:lnTo>
                    <a:cubicBezTo>
                      <a:pt x="8730" y="187997"/>
                      <a:pt x="3955" y="187997"/>
                      <a:pt x="1568" y="183223"/>
                    </a:cubicBezTo>
                    <a:cubicBezTo>
                      <a:pt x="-819" y="178448"/>
                      <a:pt x="-819" y="173674"/>
                      <a:pt x="3955" y="171286"/>
                    </a:cubicBezTo>
                    <a:lnTo>
                      <a:pt x="39764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3902" y="75796"/>
                      <a:pt x="199711" y="51923"/>
                      <a:pt x="237908" y="30438"/>
                    </a:cubicBezTo>
                    <a:lnTo>
                      <a:pt x="283266" y="1791"/>
                    </a:lnTo>
                    <a:cubicBezTo>
                      <a:pt x="285653" y="-597"/>
                      <a:pt x="290428" y="-597"/>
                      <a:pt x="292815" y="1791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7"/>
                    </a:cubicBezTo>
                    <a:cubicBezTo>
                      <a:pt x="426502" y="82958"/>
                      <a:pt x="471860" y="109218"/>
                      <a:pt x="514831" y="135477"/>
                    </a:cubicBezTo>
                    <a:lnTo>
                      <a:pt x="569738" y="168899"/>
                    </a:lnTo>
                    <a:cubicBezTo>
                      <a:pt x="574513" y="171286"/>
                      <a:pt x="574513" y="176061"/>
                      <a:pt x="572126" y="180836"/>
                    </a:cubicBezTo>
                    <a:cubicBezTo>
                      <a:pt x="572126" y="187997"/>
                      <a:pt x="569738" y="187997"/>
                      <a:pt x="564964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E1CDA1B7-1364-9343-A73B-AEE110FD3F90}"/>
                  </a:ext>
                </a:extLst>
              </p:cNvPr>
              <p:cNvSpPr/>
              <p:nvPr/>
            </p:nvSpPr>
            <p:spPr>
              <a:xfrm>
                <a:off x="6055773" y="2785915"/>
                <a:ext cx="576080" cy="185610"/>
              </a:xfrm>
              <a:custGeom>
                <a:avLst/>
                <a:gdLst>
                  <a:gd name="connsiteX0" fmla="*/ 564964 w 576080"/>
                  <a:gd name="connsiteY0" fmla="*/ 185610 h 185610"/>
                  <a:gd name="connsiteX1" fmla="*/ 560190 w 576080"/>
                  <a:gd name="connsiteY1" fmla="*/ 183223 h 185610"/>
                  <a:gd name="connsiteX2" fmla="*/ 502894 w 576080"/>
                  <a:gd name="connsiteY2" fmla="*/ 149801 h 185610"/>
                  <a:gd name="connsiteX3" fmla="*/ 371595 w 576080"/>
                  <a:gd name="connsiteY3" fmla="*/ 71021 h 185610"/>
                  <a:gd name="connsiteX4" fmla="*/ 309526 w 576080"/>
                  <a:gd name="connsiteY4" fmla="*/ 32825 h 185610"/>
                  <a:gd name="connsiteX5" fmla="*/ 285654 w 576080"/>
                  <a:gd name="connsiteY5" fmla="*/ 18501 h 185610"/>
                  <a:gd name="connsiteX6" fmla="*/ 242682 w 576080"/>
                  <a:gd name="connsiteY6" fmla="*/ 44761 h 185610"/>
                  <a:gd name="connsiteX7" fmla="*/ 132868 w 576080"/>
                  <a:gd name="connsiteY7" fmla="*/ 109218 h 185610"/>
                  <a:gd name="connsiteX8" fmla="*/ 49313 w 576080"/>
                  <a:gd name="connsiteY8" fmla="*/ 161737 h 185610"/>
                  <a:gd name="connsiteX9" fmla="*/ 13505 w 576080"/>
                  <a:gd name="connsiteY9" fmla="*/ 183223 h 185610"/>
                  <a:gd name="connsiteX10" fmla="*/ 1568 w 576080"/>
                  <a:gd name="connsiteY10" fmla="*/ 180836 h 185610"/>
                  <a:gd name="connsiteX11" fmla="*/ 3955 w 576080"/>
                  <a:gd name="connsiteY11" fmla="*/ 168899 h 185610"/>
                  <a:gd name="connsiteX12" fmla="*/ 39764 w 576080"/>
                  <a:gd name="connsiteY12" fmla="*/ 147414 h 185610"/>
                  <a:gd name="connsiteX13" fmla="*/ 123319 w 576080"/>
                  <a:gd name="connsiteY13" fmla="*/ 94894 h 185610"/>
                  <a:gd name="connsiteX14" fmla="*/ 233133 w 576080"/>
                  <a:gd name="connsiteY14" fmla="*/ 30438 h 185610"/>
                  <a:gd name="connsiteX15" fmla="*/ 280879 w 576080"/>
                  <a:gd name="connsiteY15" fmla="*/ 1790 h 185610"/>
                  <a:gd name="connsiteX16" fmla="*/ 290428 w 576080"/>
                  <a:gd name="connsiteY16" fmla="*/ 1790 h 185610"/>
                  <a:gd name="connsiteX17" fmla="*/ 319075 w 576080"/>
                  <a:gd name="connsiteY17" fmla="*/ 18501 h 185610"/>
                  <a:gd name="connsiteX18" fmla="*/ 383531 w 576080"/>
                  <a:gd name="connsiteY18" fmla="*/ 56698 h 185610"/>
                  <a:gd name="connsiteX19" fmla="*/ 514831 w 576080"/>
                  <a:gd name="connsiteY19" fmla="*/ 135477 h 185610"/>
                  <a:gd name="connsiteX20" fmla="*/ 572126 w 576080"/>
                  <a:gd name="connsiteY20" fmla="*/ 168899 h 185610"/>
                  <a:gd name="connsiteX21" fmla="*/ 574513 w 576080"/>
                  <a:gd name="connsiteY21" fmla="*/ 180836 h 185610"/>
                  <a:gd name="connsiteX22" fmla="*/ 564964 w 576080"/>
                  <a:gd name="connsiteY22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5610">
                    <a:moveTo>
                      <a:pt x="564964" y="185610"/>
                    </a:moveTo>
                    <a:cubicBezTo>
                      <a:pt x="562576" y="185610"/>
                      <a:pt x="562576" y="185610"/>
                      <a:pt x="560190" y="183223"/>
                    </a:cubicBezTo>
                    <a:lnTo>
                      <a:pt x="502894" y="149801"/>
                    </a:lnTo>
                    <a:cubicBezTo>
                      <a:pt x="459924" y="123541"/>
                      <a:pt x="416953" y="97281"/>
                      <a:pt x="371595" y="71021"/>
                    </a:cubicBezTo>
                    <a:cubicBezTo>
                      <a:pt x="350109" y="59085"/>
                      <a:pt x="328624" y="47149"/>
                      <a:pt x="309526" y="32825"/>
                    </a:cubicBezTo>
                    <a:lnTo>
                      <a:pt x="285654" y="18501"/>
                    </a:lnTo>
                    <a:lnTo>
                      <a:pt x="242682" y="44761"/>
                    </a:lnTo>
                    <a:cubicBezTo>
                      <a:pt x="206873" y="66247"/>
                      <a:pt x="168677" y="87732"/>
                      <a:pt x="132868" y="109218"/>
                    </a:cubicBezTo>
                    <a:cubicBezTo>
                      <a:pt x="104221" y="125928"/>
                      <a:pt x="75573" y="142639"/>
                      <a:pt x="49313" y="161737"/>
                    </a:cubicBezTo>
                    <a:lnTo>
                      <a:pt x="13505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39764" y="147414"/>
                    </a:lnTo>
                    <a:cubicBezTo>
                      <a:pt x="68412" y="130703"/>
                      <a:pt x="97059" y="113992"/>
                      <a:pt x="123319" y="94894"/>
                    </a:cubicBezTo>
                    <a:cubicBezTo>
                      <a:pt x="159128" y="73409"/>
                      <a:pt x="197324" y="51923"/>
                      <a:pt x="233133" y="30438"/>
                    </a:cubicBezTo>
                    <a:lnTo>
                      <a:pt x="280879" y="1790"/>
                    </a:lnTo>
                    <a:cubicBezTo>
                      <a:pt x="283266" y="-597"/>
                      <a:pt x="288040" y="-597"/>
                      <a:pt x="290428" y="1790"/>
                    </a:cubicBezTo>
                    <a:lnTo>
                      <a:pt x="319075" y="18501"/>
                    </a:lnTo>
                    <a:cubicBezTo>
                      <a:pt x="340560" y="30438"/>
                      <a:pt x="362046" y="42374"/>
                      <a:pt x="383531" y="56698"/>
                    </a:cubicBezTo>
                    <a:cubicBezTo>
                      <a:pt x="426502" y="82958"/>
                      <a:pt x="469473" y="109218"/>
                      <a:pt x="514831" y="135477"/>
                    </a:cubicBezTo>
                    <a:lnTo>
                      <a:pt x="572126" y="168899"/>
                    </a:lnTo>
                    <a:cubicBezTo>
                      <a:pt x="576900" y="171287"/>
                      <a:pt x="576900" y="176061"/>
                      <a:pt x="574513" y="180836"/>
                    </a:cubicBezTo>
                    <a:cubicBezTo>
                      <a:pt x="569738" y="183223"/>
                      <a:pt x="567351" y="185610"/>
                      <a:pt x="564964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A44DA9CE-1111-3B4E-8BB1-3E9184E37FE1}"/>
                  </a:ext>
                </a:extLst>
              </p:cNvPr>
              <p:cNvSpPr/>
              <p:nvPr/>
            </p:nvSpPr>
            <p:spPr>
              <a:xfrm>
                <a:off x="4308292" y="2785915"/>
                <a:ext cx="578468" cy="187178"/>
              </a:xfrm>
              <a:custGeom>
                <a:avLst/>
                <a:gdLst>
                  <a:gd name="connsiteX0" fmla="*/ 569738 w 578468"/>
                  <a:gd name="connsiteY0" fmla="*/ 185610 h 187178"/>
                  <a:gd name="connsiteX1" fmla="*/ 564964 w 578468"/>
                  <a:gd name="connsiteY1" fmla="*/ 183223 h 187178"/>
                  <a:gd name="connsiteX2" fmla="*/ 512444 w 578468"/>
                  <a:gd name="connsiteY2" fmla="*/ 152188 h 187178"/>
                  <a:gd name="connsiteX3" fmla="*/ 376369 w 578468"/>
                  <a:gd name="connsiteY3" fmla="*/ 71021 h 187178"/>
                  <a:gd name="connsiteX4" fmla="*/ 314300 w 578468"/>
                  <a:gd name="connsiteY4" fmla="*/ 32825 h 187178"/>
                  <a:gd name="connsiteX5" fmla="*/ 290428 w 578468"/>
                  <a:gd name="connsiteY5" fmla="*/ 18501 h 187178"/>
                  <a:gd name="connsiteX6" fmla="*/ 242682 w 578468"/>
                  <a:gd name="connsiteY6" fmla="*/ 47149 h 187178"/>
                  <a:gd name="connsiteX7" fmla="*/ 135255 w 578468"/>
                  <a:gd name="connsiteY7" fmla="*/ 111605 h 187178"/>
                  <a:gd name="connsiteX8" fmla="*/ 51701 w 578468"/>
                  <a:gd name="connsiteY8" fmla="*/ 161737 h 187178"/>
                  <a:gd name="connsiteX9" fmla="*/ 13505 w 578468"/>
                  <a:gd name="connsiteY9" fmla="*/ 185610 h 187178"/>
                  <a:gd name="connsiteX10" fmla="*/ 1568 w 578468"/>
                  <a:gd name="connsiteY10" fmla="*/ 183223 h 187178"/>
                  <a:gd name="connsiteX11" fmla="*/ 3955 w 578468"/>
                  <a:gd name="connsiteY11" fmla="*/ 171287 h 187178"/>
                  <a:gd name="connsiteX12" fmla="*/ 42152 w 578468"/>
                  <a:gd name="connsiteY12" fmla="*/ 147414 h 187178"/>
                  <a:gd name="connsiteX13" fmla="*/ 125706 w 578468"/>
                  <a:gd name="connsiteY13" fmla="*/ 97281 h 187178"/>
                  <a:gd name="connsiteX14" fmla="*/ 233133 w 578468"/>
                  <a:gd name="connsiteY14" fmla="*/ 32825 h 187178"/>
                  <a:gd name="connsiteX15" fmla="*/ 285653 w 578468"/>
                  <a:gd name="connsiteY15" fmla="*/ 1790 h 187178"/>
                  <a:gd name="connsiteX16" fmla="*/ 295202 w 578468"/>
                  <a:gd name="connsiteY16" fmla="*/ 1790 h 187178"/>
                  <a:gd name="connsiteX17" fmla="*/ 323850 w 578468"/>
                  <a:gd name="connsiteY17" fmla="*/ 18501 h 187178"/>
                  <a:gd name="connsiteX18" fmla="*/ 385918 w 578468"/>
                  <a:gd name="connsiteY18" fmla="*/ 56698 h 187178"/>
                  <a:gd name="connsiteX19" fmla="*/ 521993 w 578468"/>
                  <a:gd name="connsiteY19" fmla="*/ 137865 h 187178"/>
                  <a:gd name="connsiteX20" fmla="*/ 574513 w 578468"/>
                  <a:gd name="connsiteY20" fmla="*/ 168899 h 187178"/>
                  <a:gd name="connsiteX21" fmla="*/ 576900 w 578468"/>
                  <a:gd name="connsiteY21" fmla="*/ 180836 h 187178"/>
                  <a:gd name="connsiteX22" fmla="*/ 569738 w 578468"/>
                  <a:gd name="connsiteY22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7178">
                    <a:moveTo>
                      <a:pt x="569738" y="185610"/>
                    </a:moveTo>
                    <a:cubicBezTo>
                      <a:pt x="567351" y="185610"/>
                      <a:pt x="567351" y="185610"/>
                      <a:pt x="564964" y="183223"/>
                    </a:cubicBezTo>
                    <a:lnTo>
                      <a:pt x="512444" y="152188"/>
                    </a:lnTo>
                    <a:cubicBezTo>
                      <a:pt x="467086" y="125928"/>
                      <a:pt x="421727" y="97281"/>
                      <a:pt x="376369" y="71021"/>
                    </a:cubicBezTo>
                    <a:cubicBezTo>
                      <a:pt x="354884" y="59085"/>
                      <a:pt x="333399" y="47149"/>
                      <a:pt x="314300" y="32825"/>
                    </a:cubicBezTo>
                    <a:lnTo>
                      <a:pt x="290428" y="18501"/>
                    </a:lnTo>
                    <a:lnTo>
                      <a:pt x="242682" y="47149"/>
                    </a:lnTo>
                    <a:cubicBezTo>
                      <a:pt x="206873" y="68634"/>
                      <a:pt x="171064" y="90119"/>
                      <a:pt x="135255" y="111605"/>
                    </a:cubicBezTo>
                    <a:cubicBezTo>
                      <a:pt x="106608" y="128316"/>
                      <a:pt x="80348" y="145027"/>
                      <a:pt x="51701" y="161737"/>
                    </a:cubicBezTo>
                    <a:lnTo>
                      <a:pt x="13505" y="185610"/>
                    </a:lnTo>
                    <a:cubicBezTo>
                      <a:pt x="8730" y="187998"/>
                      <a:pt x="3955" y="187998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42152" y="147414"/>
                    </a:lnTo>
                    <a:cubicBezTo>
                      <a:pt x="70799" y="130703"/>
                      <a:pt x="97059" y="113992"/>
                      <a:pt x="125706" y="97281"/>
                    </a:cubicBezTo>
                    <a:cubicBezTo>
                      <a:pt x="161515" y="75796"/>
                      <a:pt x="197324" y="54310"/>
                      <a:pt x="233133" y="32825"/>
                    </a:cubicBezTo>
                    <a:lnTo>
                      <a:pt x="285653" y="1790"/>
                    </a:lnTo>
                    <a:cubicBezTo>
                      <a:pt x="288041" y="-597"/>
                      <a:pt x="292815" y="-597"/>
                      <a:pt x="295202" y="1790"/>
                    </a:cubicBezTo>
                    <a:lnTo>
                      <a:pt x="323850" y="18501"/>
                    </a:lnTo>
                    <a:cubicBezTo>
                      <a:pt x="345335" y="30438"/>
                      <a:pt x="366820" y="42374"/>
                      <a:pt x="385918" y="56698"/>
                    </a:cubicBezTo>
                    <a:cubicBezTo>
                      <a:pt x="431277" y="82958"/>
                      <a:pt x="476635" y="111605"/>
                      <a:pt x="521993" y="137865"/>
                    </a:cubicBezTo>
                    <a:lnTo>
                      <a:pt x="574513" y="168899"/>
                    </a:lnTo>
                    <a:cubicBezTo>
                      <a:pt x="579287" y="171287"/>
                      <a:pt x="579287" y="176061"/>
                      <a:pt x="576900" y="180836"/>
                    </a:cubicBezTo>
                    <a:cubicBezTo>
                      <a:pt x="576900" y="183223"/>
                      <a:pt x="572125" y="185610"/>
                      <a:pt x="569738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E84D5136-CC20-904F-9F0C-8D7113013395}"/>
                  </a:ext>
                </a:extLst>
              </p:cNvPr>
              <p:cNvSpPr/>
              <p:nvPr/>
            </p:nvSpPr>
            <p:spPr>
              <a:xfrm>
                <a:off x="2567972" y="2785915"/>
                <a:ext cx="578468" cy="185610"/>
              </a:xfrm>
              <a:custGeom>
                <a:avLst/>
                <a:gdLst>
                  <a:gd name="connsiteX0" fmla="*/ 567351 w 578468"/>
                  <a:gd name="connsiteY0" fmla="*/ 185610 h 185610"/>
                  <a:gd name="connsiteX1" fmla="*/ 562576 w 578468"/>
                  <a:gd name="connsiteY1" fmla="*/ 183223 h 185610"/>
                  <a:gd name="connsiteX2" fmla="*/ 507669 w 578468"/>
                  <a:gd name="connsiteY2" fmla="*/ 149801 h 185610"/>
                  <a:gd name="connsiteX3" fmla="*/ 376369 w 578468"/>
                  <a:gd name="connsiteY3" fmla="*/ 71021 h 185610"/>
                  <a:gd name="connsiteX4" fmla="*/ 311913 w 578468"/>
                  <a:gd name="connsiteY4" fmla="*/ 32825 h 185610"/>
                  <a:gd name="connsiteX5" fmla="*/ 288040 w 578468"/>
                  <a:gd name="connsiteY5" fmla="*/ 18501 h 185610"/>
                  <a:gd name="connsiteX6" fmla="*/ 242682 w 578468"/>
                  <a:gd name="connsiteY6" fmla="*/ 44761 h 185610"/>
                  <a:gd name="connsiteX7" fmla="*/ 135255 w 578468"/>
                  <a:gd name="connsiteY7" fmla="*/ 109218 h 185610"/>
                  <a:gd name="connsiteX8" fmla="*/ 51701 w 578468"/>
                  <a:gd name="connsiteY8" fmla="*/ 159350 h 185610"/>
                  <a:gd name="connsiteX9" fmla="*/ 13504 w 578468"/>
                  <a:gd name="connsiteY9" fmla="*/ 183223 h 185610"/>
                  <a:gd name="connsiteX10" fmla="*/ 1568 w 578468"/>
                  <a:gd name="connsiteY10" fmla="*/ 180836 h 185610"/>
                  <a:gd name="connsiteX11" fmla="*/ 3955 w 578468"/>
                  <a:gd name="connsiteY11" fmla="*/ 168899 h 185610"/>
                  <a:gd name="connsiteX12" fmla="*/ 42152 w 578468"/>
                  <a:gd name="connsiteY12" fmla="*/ 145027 h 185610"/>
                  <a:gd name="connsiteX13" fmla="*/ 125706 w 578468"/>
                  <a:gd name="connsiteY13" fmla="*/ 94894 h 185610"/>
                  <a:gd name="connsiteX14" fmla="*/ 235521 w 578468"/>
                  <a:gd name="connsiteY14" fmla="*/ 30438 h 185610"/>
                  <a:gd name="connsiteX15" fmla="*/ 285653 w 578468"/>
                  <a:gd name="connsiteY15" fmla="*/ 1790 h 185610"/>
                  <a:gd name="connsiteX16" fmla="*/ 295202 w 578468"/>
                  <a:gd name="connsiteY16" fmla="*/ 1790 h 185610"/>
                  <a:gd name="connsiteX17" fmla="*/ 323849 w 578468"/>
                  <a:gd name="connsiteY17" fmla="*/ 18501 h 185610"/>
                  <a:gd name="connsiteX18" fmla="*/ 388306 w 578468"/>
                  <a:gd name="connsiteY18" fmla="*/ 56698 h 185610"/>
                  <a:gd name="connsiteX19" fmla="*/ 519605 w 578468"/>
                  <a:gd name="connsiteY19" fmla="*/ 135477 h 185610"/>
                  <a:gd name="connsiteX20" fmla="*/ 574513 w 578468"/>
                  <a:gd name="connsiteY20" fmla="*/ 168899 h 185610"/>
                  <a:gd name="connsiteX21" fmla="*/ 576900 w 578468"/>
                  <a:gd name="connsiteY21" fmla="*/ 180836 h 185610"/>
                  <a:gd name="connsiteX22" fmla="*/ 567351 w 578468"/>
                  <a:gd name="connsiteY22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5610">
                    <a:moveTo>
                      <a:pt x="567351" y="185610"/>
                    </a:moveTo>
                    <a:cubicBezTo>
                      <a:pt x="564964" y="185610"/>
                      <a:pt x="564964" y="185610"/>
                      <a:pt x="562576" y="183223"/>
                    </a:cubicBezTo>
                    <a:lnTo>
                      <a:pt x="507669" y="149801"/>
                    </a:lnTo>
                    <a:cubicBezTo>
                      <a:pt x="464699" y="123541"/>
                      <a:pt x="419340" y="97281"/>
                      <a:pt x="376369" y="71021"/>
                    </a:cubicBezTo>
                    <a:cubicBezTo>
                      <a:pt x="354884" y="59085"/>
                      <a:pt x="333399" y="44761"/>
                      <a:pt x="311913" y="32825"/>
                    </a:cubicBezTo>
                    <a:lnTo>
                      <a:pt x="288040" y="18501"/>
                    </a:lnTo>
                    <a:lnTo>
                      <a:pt x="242682" y="44761"/>
                    </a:lnTo>
                    <a:cubicBezTo>
                      <a:pt x="206873" y="66247"/>
                      <a:pt x="171064" y="87732"/>
                      <a:pt x="135255" y="109218"/>
                    </a:cubicBezTo>
                    <a:cubicBezTo>
                      <a:pt x="106608" y="125928"/>
                      <a:pt x="80348" y="142639"/>
                      <a:pt x="51701" y="159350"/>
                    </a:cubicBezTo>
                    <a:lnTo>
                      <a:pt x="13504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42152" y="145027"/>
                    </a:lnTo>
                    <a:cubicBezTo>
                      <a:pt x="70799" y="128316"/>
                      <a:pt x="97059" y="111605"/>
                      <a:pt x="125706" y="94894"/>
                    </a:cubicBezTo>
                    <a:cubicBezTo>
                      <a:pt x="161515" y="73409"/>
                      <a:pt x="197324" y="51923"/>
                      <a:pt x="235521" y="30438"/>
                    </a:cubicBezTo>
                    <a:lnTo>
                      <a:pt x="285653" y="1790"/>
                    </a:lnTo>
                    <a:cubicBezTo>
                      <a:pt x="288040" y="-597"/>
                      <a:pt x="292815" y="-597"/>
                      <a:pt x="295202" y="1790"/>
                    </a:cubicBezTo>
                    <a:lnTo>
                      <a:pt x="323849" y="18501"/>
                    </a:lnTo>
                    <a:cubicBezTo>
                      <a:pt x="345335" y="30438"/>
                      <a:pt x="366820" y="44761"/>
                      <a:pt x="388306" y="56698"/>
                    </a:cubicBezTo>
                    <a:cubicBezTo>
                      <a:pt x="431277" y="82958"/>
                      <a:pt x="476635" y="109218"/>
                      <a:pt x="519605" y="135477"/>
                    </a:cubicBezTo>
                    <a:lnTo>
                      <a:pt x="574513" y="168899"/>
                    </a:lnTo>
                    <a:cubicBezTo>
                      <a:pt x="579287" y="171287"/>
                      <a:pt x="579287" y="176061"/>
                      <a:pt x="576900" y="180836"/>
                    </a:cubicBezTo>
                    <a:cubicBezTo>
                      <a:pt x="574513" y="183223"/>
                      <a:pt x="572126" y="185610"/>
                      <a:pt x="567351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8" name="Freeform 547">
                <a:extLst>
                  <a:ext uri="{FF2B5EF4-FFF2-40B4-BE49-F238E27FC236}">
                    <a16:creationId xmlns:a16="http://schemas.microsoft.com/office/drawing/2014/main" id="{9E66EC76-FCDF-8840-B663-7B1F92E95BDB}"/>
                  </a:ext>
                </a:extLst>
              </p:cNvPr>
              <p:cNvSpPr/>
              <p:nvPr/>
            </p:nvSpPr>
            <p:spPr>
              <a:xfrm>
                <a:off x="827653" y="2785915"/>
                <a:ext cx="576080" cy="185610"/>
              </a:xfrm>
              <a:custGeom>
                <a:avLst/>
                <a:gdLst>
                  <a:gd name="connsiteX0" fmla="*/ 564964 w 576080"/>
                  <a:gd name="connsiteY0" fmla="*/ 185610 h 185610"/>
                  <a:gd name="connsiteX1" fmla="*/ 560189 w 576080"/>
                  <a:gd name="connsiteY1" fmla="*/ 183223 h 185610"/>
                  <a:gd name="connsiteX2" fmla="*/ 502895 w 576080"/>
                  <a:gd name="connsiteY2" fmla="*/ 149801 h 185610"/>
                  <a:gd name="connsiteX3" fmla="*/ 371595 w 576080"/>
                  <a:gd name="connsiteY3" fmla="*/ 71021 h 185610"/>
                  <a:gd name="connsiteX4" fmla="*/ 309526 w 576080"/>
                  <a:gd name="connsiteY4" fmla="*/ 32825 h 185610"/>
                  <a:gd name="connsiteX5" fmla="*/ 285653 w 576080"/>
                  <a:gd name="connsiteY5" fmla="*/ 18501 h 185610"/>
                  <a:gd name="connsiteX6" fmla="*/ 242682 w 576080"/>
                  <a:gd name="connsiteY6" fmla="*/ 44761 h 185610"/>
                  <a:gd name="connsiteX7" fmla="*/ 132868 w 576080"/>
                  <a:gd name="connsiteY7" fmla="*/ 109218 h 185610"/>
                  <a:gd name="connsiteX8" fmla="*/ 49313 w 576080"/>
                  <a:gd name="connsiteY8" fmla="*/ 161737 h 185610"/>
                  <a:gd name="connsiteX9" fmla="*/ 13504 w 576080"/>
                  <a:gd name="connsiteY9" fmla="*/ 183223 h 185610"/>
                  <a:gd name="connsiteX10" fmla="*/ 1568 w 576080"/>
                  <a:gd name="connsiteY10" fmla="*/ 180836 h 185610"/>
                  <a:gd name="connsiteX11" fmla="*/ 3955 w 576080"/>
                  <a:gd name="connsiteY11" fmla="*/ 168899 h 185610"/>
                  <a:gd name="connsiteX12" fmla="*/ 39764 w 576080"/>
                  <a:gd name="connsiteY12" fmla="*/ 147414 h 185610"/>
                  <a:gd name="connsiteX13" fmla="*/ 125706 w 576080"/>
                  <a:gd name="connsiteY13" fmla="*/ 94894 h 185610"/>
                  <a:gd name="connsiteX14" fmla="*/ 235520 w 576080"/>
                  <a:gd name="connsiteY14" fmla="*/ 30438 h 185610"/>
                  <a:gd name="connsiteX15" fmla="*/ 283266 w 576080"/>
                  <a:gd name="connsiteY15" fmla="*/ 1790 h 185610"/>
                  <a:gd name="connsiteX16" fmla="*/ 292815 w 576080"/>
                  <a:gd name="connsiteY16" fmla="*/ 1790 h 185610"/>
                  <a:gd name="connsiteX17" fmla="*/ 321462 w 576080"/>
                  <a:gd name="connsiteY17" fmla="*/ 18501 h 185610"/>
                  <a:gd name="connsiteX18" fmla="*/ 383531 w 576080"/>
                  <a:gd name="connsiteY18" fmla="*/ 56698 h 185610"/>
                  <a:gd name="connsiteX19" fmla="*/ 514831 w 576080"/>
                  <a:gd name="connsiteY19" fmla="*/ 135477 h 185610"/>
                  <a:gd name="connsiteX20" fmla="*/ 572126 w 576080"/>
                  <a:gd name="connsiteY20" fmla="*/ 168899 h 185610"/>
                  <a:gd name="connsiteX21" fmla="*/ 574513 w 576080"/>
                  <a:gd name="connsiteY21" fmla="*/ 180836 h 185610"/>
                  <a:gd name="connsiteX22" fmla="*/ 564964 w 576080"/>
                  <a:gd name="connsiteY22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5610">
                    <a:moveTo>
                      <a:pt x="564964" y="185610"/>
                    </a:moveTo>
                    <a:cubicBezTo>
                      <a:pt x="562576" y="185610"/>
                      <a:pt x="562576" y="185610"/>
                      <a:pt x="560189" y="183223"/>
                    </a:cubicBezTo>
                    <a:lnTo>
                      <a:pt x="502895" y="149801"/>
                    </a:lnTo>
                    <a:cubicBezTo>
                      <a:pt x="459924" y="123541"/>
                      <a:pt x="416953" y="97281"/>
                      <a:pt x="371595" y="71021"/>
                    </a:cubicBezTo>
                    <a:cubicBezTo>
                      <a:pt x="350109" y="59085"/>
                      <a:pt x="328624" y="47149"/>
                      <a:pt x="309526" y="32825"/>
                    </a:cubicBezTo>
                    <a:lnTo>
                      <a:pt x="285653" y="18501"/>
                    </a:lnTo>
                    <a:lnTo>
                      <a:pt x="242682" y="44761"/>
                    </a:lnTo>
                    <a:cubicBezTo>
                      <a:pt x="206873" y="66247"/>
                      <a:pt x="168677" y="87732"/>
                      <a:pt x="132868" y="109218"/>
                    </a:cubicBezTo>
                    <a:cubicBezTo>
                      <a:pt x="104221" y="125928"/>
                      <a:pt x="75573" y="142639"/>
                      <a:pt x="49313" y="161737"/>
                    </a:cubicBezTo>
                    <a:lnTo>
                      <a:pt x="13504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7"/>
                      <a:pt x="3955" y="168899"/>
                    </a:cubicBezTo>
                    <a:lnTo>
                      <a:pt x="39764" y="147414"/>
                    </a:lnTo>
                    <a:cubicBezTo>
                      <a:pt x="68412" y="130703"/>
                      <a:pt x="97059" y="113992"/>
                      <a:pt x="125706" y="94894"/>
                    </a:cubicBezTo>
                    <a:cubicBezTo>
                      <a:pt x="161515" y="73409"/>
                      <a:pt x="199711" y="51923"/>
                      <a:pt x="235520" y="30438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8"/>
                    </a:cubicBezTo>
                    <a:cubicBezTo>
                      <a:pt x="426502" y="82958"/>
                      <a:pt x="469473" y="109218"/>
                      <a:pt x="514831" y="135477"/>
                    </a:cubicBezTo>
                    <a:lnTo>
                      <a:pt x="572126" y="168899"/>
                    </a:lnTo>
                    <a:cubicBezTo>
                      <a:pt x="576900" y="171287"/>
                      <a:pt x="576900" y="176061"/>
                      <a:pt x="574513" y="180836"/>
                    </a:cubicBezTo>
                    <a:cubicBezTo>
                      <a:pt x="572126" y="183223"/>
                      <a:pt x="569738" y="185610"/>
                      <a:pt x="564964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49" name="Freeform 548">
                <a:extLst>
                  <a:ext uri="{FF2B5EF4-FFF2-40B4-BE49-F238E27FC236}">
                    <a16:creationId xmlns:a16="http://schemas.microsoft.com/office/drawing/2014/main" id="{886250C6-6C08-FC49-8135-0A9CDA7469CB}"/>
                  </a:ext>
                </a:extLst>
              </p:cNvPr>
              <p:cNvSpPr/>
              <p:nvPr/>
            </p:nvSpPr>
            <p:spPr>
              <a:xfrm>
                <a:off x="6055773" y="4793608"/>
                <a:ext cx="576080" cy="187997"/>
              </a:xfrm>
              <a:custGeom>
                <a:avLst/>
                <a:gdLst>
                  <a:gd name="connsiteX0" fmla="*/ 564964 w 576080"/>
                  <a:gd name="connsiteY0" fmla="*/ 187997 h 187997"/>
                  <a:gd name="connsiteX1" fmla="*/ 560190 w 576080"/>
                  <a:gd name="connsiteY1" fmla="*/ 185610 h 187997"/>
                  <a:gd name="connsiteX2" fmla="*/ 505282 w 576080"/>
                  <a:gd name="connsiteY2" fmla="*/ 152188 h 187997"/>
                  <a:gd name="connsiteX3" fmla="*/ 373982 w 576080"/>
                  <a:gd name="connsiteY3" fmla="*/ 73409 h 187997"/>
                  <a:gd name="connsiteX4" fmla="*/ 311913 w 576080"/>
                  <a:gd name="connsiteY4" fmla="*/ 35212 h 187997"/>
                  <a:gd name="connsiteX5" fmla="*/ 288040 w 576080"/>
                  <a:gd name="connsiteY5" fmla="*/ 20888 h 187997"/>
                  <a:gd name="connsiteX6" fmla="*/ 247457 w 576080"/>
                  <a:gd name="connsiteY6" fmla="*/ 44761 h 187997"/>
                  <a:gd name="connsiteX7" fmla="*/ 135255 w 576080"/>
                  <a:gd name="connsiteY7" fmla="*/ 111605 h 187997"/>
                  <a:gd name="connsiteX8" fmla="*/ 49313 w 576080"/>
                  <a:gd name="connsiteY8" fmla="*/ 164125 h 187997"/>
                  <a:gd name="connsiteX9" fmla="*/ 13505 w 576080"/>
                  <a:gd name="connsiteY9" fmla="*/ 185610 h 187997"/>
                  <a:gd name="connsiteX10" fmla="*/ 1568 w 576080"/>
                  <a:gd name="connsiteY10" fmla="*/ 183223 h 187997"/>
                  <a:gd name="connsiteX11" fmla="*/ 3955 w 576080"/>
                  <a:gd name="connsiteY11" fmla="*/ 171286 h 187997"/>
                  <a:gd name="connsiteX12" fmla="*/ 39764 w 576080"/>
                  <a:gd name="connsiteY12" fmla="*/ 149801 h 187997"/>
                  <a:gd name="connsiteX13" fmla="*/ 125706 w 576080"/>
                  <a:gd name="connsiteY13" fmla="*/ 97281 h 187997"/>
                  <a:gd name="connsiteX14" fmla="*/ 237908 w 576080"/>
                  <a:gd name="connsiteY14" fmla="*/ 30438 h 187997"/>
                  <a:gd name="connsiteX15" fmla="*/ 283266 w 576080"/>
                  <a:gd name="connsiteY15" fmla="*/ 1791 h 187997"/>
                  <a:gd name="connsiteX16" fmla="*/ 292815 w 576080"/>
                  <a:gd name="connsiteY16" fmla="*/ 1791 h 187997"/>
                  <a:gd name="connsiteX17" fmla="*/ 321463 w 576080"/>
                  <a:gd name="connsiteY17" fmla="*/ 18501 h 187997"/>
                  <a:gd name="connsiteX18" fmla="*/ 385918 w 576080"/>
                  <a:gd name="connsiteY18" fmla="*/ 56697 h 187997"/>
                  <a:gd name="connsiteX19" fmla="*/ 517218 w 576080"/>
                  <a:gd name="connsiteY19" fmla="*/ 135477 h 187997"/>
                  <a:gd name="connsiteX20" fmla="*/ 572126 w 576080"/>
                  <a:gd name="connsiteY20" fmla="*/ 168899 h 187997"/>
                  <a:gd name="connsiteX21" fmla="*/ 574513 w 576080"/>
                  <a:gd name="connsiteY21" fmla="*/ 180836 h 187997"/>
                  <a:gd name="connsiteX22" fmla="*/ 564964 w 576080"/>
                  <a:gd name="connsiteY22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7997">
                    <a:moveTo>
                      <a:pt x="564964" y="187997"/>
                    </a:moveTo>
                    <a:cubicBezTo>
                      <a:pt x="562576" y="187997"/>
                      <a:pt x="562576" y="187997"/>
                      <a:pt x="560190" y="185610"/>
                    </a:cubicBezTo>
                    <a:lnTo>
                      <a:pt x="505282" y="152188"/>
                    </a:lnTo>
                    <a:cubicBezTo>
                      <a:pt x="462311" y="125929"/>
                      <a:pt x="416953" y="99668"/>
                      <a:pt x="373982" y="73409"/>
                    </a:cubicBezTo>
                    <a:cubicBezTo>
                      <a:pt x="352497" y="61472"/>
                      <a:pt x="331011" y="49536"/>
                      <a:pt x="311913" y="35212"/>
                    </a:cubicBezTo>
                    <a:lnTo>
                      <a:pt x="288040" y="20888"/>
                    </a:lnTo>
                    <a:lnTo>
                      <a:pt x="247457" y="44761"/>
                    </a:lnTo>
                    <a:cubicBezTo>
                      <a:pt x="209261" y="66247"/>
                      <a:pt x="173452" y="90119"/>
                      <a:pt x="135255" y="111605"/>
                    </a:cubicBezTo>
                    <a:cubicBezTo>
                      <a:pt x="106608" y="128316"/>
                      <a:pt x="77961" y="147414"/>
                      <a:pt x="49313" y="164125"/>
                    </a:cubicBezTo>
                    <a:lnTo>
                      <a:pt x="13505" y="185610"/>
                    </a:lnTo>
                    <a:cubicBezTo>
                      <a:pt x="8730" y="187997"/>
                      <a:pt x="3955" y="187997"/>
                      <a:pt x="1568" y="183223"/>
                    </a:cubicBezTo>
                    <a:cubicBezTo>
                      <a:pt x="-819" y="178448"/>
                      <a:pt x="-819" y="173674"/>
                      <a:pt x="3955" y="171286"/>
                    </a:cubicBezTo>
                    <a:lnTo>
                      <a:pt x="39764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3903" y="75796"/>
                      <a:pt x="199712" y="51923"/>
                      <a:pt x="237908" y="30438"/>
                    </a:cubicBezTo>
                    <a:lnTo>
                      <a:pt x="283266" y="1791"/>
                    </a:lnTo>
                    <a:cubicBezTo>
                      <a:pt x="285654" y="-597"/>
                      <a:pt x="290428" y="-597"/>
                      <a:pt x="292815" y="1791"/>
                    </a:cubicBezTo>
                    <a:lnTo>
                      <a:pt x="321463" y="18501"/>
                    </a:lnTo>
                    <a:cubicBezTo>
                      <a:pt x="342948" y="30438"/>
                      <a:pt x="364433" y="42374"/>
                      <a:pt x="385918" y="56697"/>
                    </a:cubicBezTo>
                    <a:cubicBezTo>
                      <a:pt x="428890" y="82958"/>
                      <a:pt x="474248" y="109218"/>
                      <a:pt x="517218" y="135477"/>
                    </a:cubicBezTo>
                    <a:lnTo>
                      <a:pt x="572126" y="168899"/>
                    </a:lnTo>
                    <a:cubicBezTo>
                      <a:pt x="576900" y="171286"/>
                      <a:pt x="576900" y="176061"/>
                      <a:pt x="574513" y="180836"/>
                    </a:cubicBezTo>
                    <a:cubicBezTo>
                      <a:pt x="569738" y="187997"/>
                      <a:pt x="567351" y="187997"/>
                      <a:pt x="564964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AFCCAC3D-3D6A-2940-9B99-A42F9B166D7A}"/>
                  </a:ext>
                </a:extLst>
              </p:cNvPr>
              <p:cNvSpPr/>
              <p:nvPr/>
            </p:nvSpPr>
            <p:spPr>
              <a:xfrm>
                <a:off x="4313066" y="4793608"/>
                <a:ext cx="576080" cy="187997"/>
              </a:xfrm>
              <a:custGeom>
                <a:avLst/>
                <a:gdLst>
                  <a:gd name="connsiteX0" fmla="*/ 564964 w 576080"/>
                  <a:gd name="connsiteY0" fmla="*/ 187997 h 187997"/>
                  <a:gd name="connsiteX1" fmla="*/ 560189 w 576080"/>
                  <a:gd name="connsiteY1" fmla="*/ 185610 h 187997"/>
                  <a:gd name="connsiteX2" fmla="*/ 510057 w 576080"/>
                  <a:gd name="connsiteY2" fmla="*/ 154576 h 187997"/>
                  <a:gd name="connsiteX3" fmla="*/ 373982 w 576080"/>
                  <a:gd name="connsiteY3" fmla="*/ 71021 h 187997"/>
                  <a:gd name="connsiteX4" fmla="*/ 311913 w 576080"/>
                  <a:gd name="connsiteY4" fmla="*/ 32825 h 187997"/>
                  <a:gd name="connsiteX5" fmla="*/ 288041 w 576080"/>
                  <a:gd name="connsiteY5" fmla="*/ 18501 h 187997"/>
                  <a:gd name="connsiteX6" fmla="*/ 242682 w 576080"/>
                  <a:gd name="connsiteY6" fmla="*/ 44761 h 187997"/>
                  <a:gd name="connsiteX7" fmla="*/ 135255 w 576080"/>
                  <a:gd name="connsiteY7" fmla="*/ 109218 h 187997"/>
                  <a:gd name="connsiteX8" fmla="*/ 51701 w 576080"/>
                  <a:gd name="connsiteY8" fmla="*/ 159350 h 187997"/>
                  <a:gd name="connsiteX9" fmla="*/ 13505 w 576080"/>
                  <a:gd name="connsiteY9" fmla="*/ 183223 h 187997"/>
                  <a:gd name="connsiteX10" fmla="*/ 1568 w 576080"/>
                  <a:gd name="connsiteY10" fmla="*/ 180836 h 187997"/>
                  <a:gd name="connsiteX11" fmla="*/ 3955 w 576080"/>
                  <a:gd name="connsiteY11" fmla="*/ 168899 h 187997"/>
                  <a:gd name="connsiteX12" fmla="*/ 42152 w 576080"/>
                  <a:gd name="connsiteY12" fmla="*/ 145027 h 187997"/>
                  <a:gd name="connsiteX13" fmla="*/ 125706 w 576080"/>
                  <a:gd name="connsiteY13" fmla="*/ 94894 h 187997"/>
                  <a:gd name="connsiteX14" fmla="*/ 233133 w 576080"/>
                  <a:gd name="connsiteY14" fmla="*/ 30438 h 187997"/>
                  <a:gd name="connsiteX15" fmla="*/ 283266 w 576080"/>
                  <a:gd name="connsiteY15" fmla="*/ 1791 h 187997"/>
                  <a:gd name="connsiteX16" fmla="*/ 292815 w 576080"/>
                  <a:gd name="connsiteY16" fmla="*/ 1791 h 187997"/>
                  <a:gd name="connsiteX17" fmla="*/ 321462 w 576080"/>
                  <a:gd name="connsiteY17" fmla="*/ 18501 h 187997"/>
                  <a:gd name="connsiteX18" fmla="*/ 383531 w 576080"/>
                  <a:gd name="connsiteY18" fmla="*/ 56697 h 187997"/>
                  <a:gd name="connsiteX19" fmla="*/ 521993 w 576080"/>
                  <a:gd name="connsiteY19" fmla="*/ 140252 h 187997"/>
                  <a:gd name="connsiteX20" fmla="*/ 572125 w 576080"/>
                  <a:gd name="connsiteY20" fmla="*/ 171286 h 187997"/>
                  <a:gd name="connsiteX21" fmla="*/ 574513 w 576080"/>
                  <a:gd name="connsiteY21" fmla="*/ 183223 h 187997"/>
                  <a:gd name="connsiteX22" fmla="*/ 564964 w 576080"/>
                  <a:gd name="connsiteY22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6080" h="187997">
                    <a:moveTo>
                      <a:pt x="564964" y="187997"/>
                    </a:moveTo>
                    <a:cubicBezTo>
                      <a:pt x="562577" y="187997"/>
                      <a:pt x="562577" y="187997"/>
                      <a:pt x="560189" y="185610"/>
                    </a:cubicBezTo>
                    <a:lnTo>
                      <a:pt x="510057" y="154576"/>
                    </a:lnTo>
                    <a:cubicBezTo>
                      <a:pt x="464698" y="125929"/>
                      <a:pt x="419340" y="99668"/>
                      <a:pt x="373982" y="71021"/>
                    </a:cubicBezTo>
                    <a:cubicBezTo>
                      <a:pt x="352497" y="59085"/>
                      <a:pt x="331011" y="47149"/>
                      <a:pt x="311913" y="32825"/>
                    </a:cubicBezTo>
                    <a:lnTo>
                      <a:pt x="288041" y="18501"/>
                    </a:lnTo>
                    <a:lnTo>
                      <a:pt x="242682" y="44761"/>
                    </a:lnTo>
                    <a:cubicBezTo>
                      <a:pt x="206873" y="66247"/>
                      <a:pt x="171064" y="87732"/>
                      <a:pt x="135255" y="109218"/>
                    </a:cubicBezTo>
                    <a:cubicBezTo>
                      <a:pt x="106608" y="125929"/>
                      <a:pt x="80348" y="142639"/>
                      <a:pt x="51701" y="159350"/>
                    </a:cubicBezTo>
                    <a:lnTo>
                      <a:pt x="13505" y="183223"/>
                    </a:lnTo>
                    <a:cubicBezTo>
                      <a:pt x="8730" y="185610"/>
                      <a:pt x="3955" y="185610"/>
                      <a:pt x="1568" y="180836"/>
                    </a:cubicBezTo>
                    <a:cubicBezTo>
                      <a:pt x="-819" y="176061"/>
                      <a:pt x="-819" y="171286"/>
                      <a:pt x="3955" y="168899"/>
                    </a:cubicBezTo>
                    <a:lnTo>
                      <a:pt x="42152" y="145027"/>
                    </a:lnTo>
                    <a:cubicBezTo>
                      <a:pt x="70799" y="128316"/>
                      <a:pt x="97059" y="111605"/>
                      <a:pt x="125706" y="94894"/>
                    </a:cubicBezTo>
                    <a:cubicBezTo>
                      <a:pt x="161515" y="73409"/>
                      <a:pt x="197324" y="51923"/>
                      <a:pt x="233133" y="30438"/>
                    </a:cubicBezTo>
                    <a:lnTo>
                      <a:pt x="283266" y="1791"/>
                    </a:lnTo>
                    <a:cubicBezTo>
                      <a:pt x="285653" y="-597"/>
                      <a:pt x="290428" y="-597"/>
                      <a:pt x="292815" y="1791"/>
                    </a:cubicBezTo>
                    <a:lnTo>
                      <a:pt x="321462" y="18501"/>
                    </a:lnTo>
                    <a:cubicBezTo>
                      <a:pt x="342948" y="30438"/>
                      <a:pt x="364433" y="42374"/>
                      <a:pt x="383531" y="56697"/>
                    </a:cubicBezTo>
                    <a:cubicBezTo>
                      <a:pt x="428889" y="85345"/>
                      <a:pt x="474248" y="111605"/>
                      <a:pt x="521993" y="140252"/>
                    </a:cubicBezTo>
                    <a:lnTo>
                      <a:pt x="572125" y="171286"/>
                    </a:lnTo>
                    <a:cubicBezTo>
                      <a:pt x="576900" y="173674"/>
                      <a:pt x="576900" y="178448"/>
                      <a:pt x="574513" y="183223"/>
                    </a:cubicBezTo>
                    <a:cubicBezTo>
                      <a:pt x="572125" y="187997"/>
                      <a:pt x="567351" y="187997"/>
                      <a:pt x="564964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4638ED1-7869-054D-9ADC-E10ED691C837}"/>
                  </a:ext>
                </a:extLst>
              </p:cNvPr>
              <p:cNvSpPr/>
              <p:nvPr/>
            </p:nvSpPr>
            <p:spPr>
              <a:xfrm>
                <a:off x="5172483" y="1446879"/>
                <a:ext cx="594599" cy="187775"/>
              </a:xfrm>
              <a:custGeom>
                <a:avLst/>
                <a:gdLst>
                  <a:gd name="connsiteX0" fmla="*/ 297589 w 594599"/>
                  <a:gd name="connsiteY0" fmla="*/ 187775 h 187775"/>
                  <a:gd name="connsiteX1" fmla="*/ 292815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5 w 594599"/>
                  <a:gd name="connsiteY4" fmla="*/ 1568 h 187775"/>
                  <a:gd name="connsiteX5" fmla="*/ 297589 w 594599"/>
                  <a:gd name="connsiteY5" fmla="*/ 168677 h 187775"/>
                  <a:gd name="connsiteX6" fmla="*/ 362046 w 594599"/>
                  <a:gd name="connsiteY6" fmla="*/ 130481 h 187775"/>
                  <a:gd name="connsiteX7" fmla="*/ 526768 w 594599"/>
                  <a:gd name="connsiteY7" fmla="*/ 32603 h 187775"/>
                  <a:gd name="connsiteX8" fmla="*/ 564964 w 594599"/>
                  <a:gd name="connsiteY8" fmla="*/ 11117 h 187775"/>
                  <a:gd name="connsiteX9" fmla="*/ 581675 w 594599"/>
                  <a:gd name="connsiteY9" fmla="*/ 1568 h 187775"/>
                  <a:gd name="connsiteX10" fmla="*/ 593611 w 594599"/>
                  <a:gd name="connsiteY10" fmla="*/ 3955 h 187775"/>
                  <a:gd name="connsiteX11" fmla="*/ 591224 w 594599"/>
                  <a:gd name="connsiteY11" fmla="*/ 15892 h 187775"/>
                  <a:gd name="connsiteX12" fmla="*/ 574513 w 594599"/>
                  <a:gd name="connsiteY12" fmla="*/ 25441 h 187775"/>
                  <a:gd name="connsiteX13" fmla="*/ 536316 w 594599"/>
                  <a:gd name="connsiteY13" fmla="*/ 46926 h 187775"/>
                  <a:gd name="connsiteX14" fmla="*/ 371595 w 594599"/>
                  <a:gd name="connsiteY14" fmla="*/ 144804 h 187775"/>
                  <a:gd name="connsiteX15" fmla="*/ 302364 w 594599"/>
                  <a:gd name="connsiteY15" fmla="*/ 185388 h 187775"/>
                  <a:gd name="connsiteX16" fmla="*/ 297589 w 594599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4599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97589" y="168677"/>
                    </a:lnTo>
                    <a:lnTo>
                      <a:pt x="362046" y="130481"/>
                    </a:lnTo>
                    <a:cubicBezTo>
                      <a:pt x="416953" y="97059"/>
                      <a:pt x="471860" y="66024"/>
                      <a:pt x="526768" y="32603"/>
                    </a:cubicBezTo>
                    <a:cubicBezTo>
                      <a:pt x="538704" y="25441"/>
                      <a:pt x="553027" y="18279"/>
                      <a:pt x="564964" y="11117"/>
                    </a:cubicBezTo>
                    <a:lnTo>
                      <a:pt x="581675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574513" y="25441"/>
                    </a:lnTo>
                    <a:cubicBezTo>
                      <a:pt x="562577" y="32603"/>
                      <a:pt x="550640" y="39764"/>
                      <a:pt x="536316" y="46926"/>
                    </a:cubicBezTo>
                    <a:cubicBezTo>
                      <a:pt x="481409" y="80348"/>
                      <a:pt x="426502" y="111382"/>
                      <a:pt x="371595" y="144804"/>
                    </a:cubicBezTo>
                    <a:lnTo>
                      <a:pt x="302364" y="185388"/>
                    </a:lnTo>
                    <a:cubicBezTo>
                      <a:pt x="299977" y="187775"/>
                      <a:pt x="297589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5E0ADF9D-448B-384B-88B6-0A1F82EF942B}"/>
                  </a:ext>
                </a:extLst>
              </p:cNvPr>
              <p:cNvSpPr/>
              <p:nvPr/>
            </p:nvSpPr>
            <p:spPr>
              <a:xfrm>
                <a:off x="2567972" y="4795996"/>
                <a:ext cx="578468" cy="187178"/>
              </a:xfrm>
              <a:custGeom>
                <a:avLst/>
                <a:gdLst>
                  <a:gd name="connsiteX0" fmla="*/ 567351 w 578468"/>
                  <a:gd name="connsiteY0" fmla="*/ 185610 h 187178"/>
                  <a:gd name="connsiteX1" fmla="*/ 562576 w 578468"/>
                  <a:gd name="connsiteY1" fmla="*/ 183223 h 187178"/>
                  <a:gd name="connsiteX2" fmla="*/ 510057 w 578468"/>
                  <a:gd name="connsiteY2" fmla="*/ 152188 h 187178"/>
                  <a:gd name="connsiteX3" fmla="*/ 376369 w 578468"/>
                  <a:gd name="connsiteY3" fmla="*/ 71021 h 187178"/>
                  <a:gd name="connsiteX4" fmla="*/ 311913 w 578468"/>
                  <a:gd name="connsiteY4" fmla="*/ 32825 h 187178"/>
                  <a:gd name="connsiteX5" fmla="*/ 288040 w 578468"/>
                  <a:gd name="connsiteY5" fmla="*/ 18501 h 187178"/>
                  <a:gd name="connsiteX6" fmla="*/ 245070 w 578468"/>
                  <a:gd name="connsiteY6" fmla="*/ 44761 h 187178"/>
                  <a:gd name="connsiteX7" fmla="*/ 135255 w 578468"/>
                  <a:gd name="connsiteY7" fmla="*/ 111605 h 187178"/>
                  <a:gd name="connsiteX8" fmla="*/ 49313 w 578468"/>
                  <a:gd name="connsiteY8" fmla="*/ 164125 h 187178"/>
                  <a:gd name="connsiteX9" fmla="*/ 13504 w 578468"/>
                  <a:gd name="connsiteY9" fmla="*/ 185610 h 187178"/>
                  <a:gd name="connsiteX10" fmla="*/ 1568 w 578468"/>
                  <a:gd name="connsiteY10" fmla="*/ 183223 h 187178"/>
                  <a:gd name="connsiteX11" fmla="*/ 3955 w 578468"/>
                  <a:gd name="connsiteY11" fmla="*/ 171287 h 187178"/>
                  <a:gd name="connsiteX12" fmla="*/ 39765 w 578468"/>
                  <a:gd name="connsiteY12" fmla="*/ 149801 h 187178"/>
                  <a:gd name="connsiteX13" fmla="*/ 125706 w 578468"/>
                  <a:gd name="connsiteY13" fmla="*/ 97281 h 187178"/>
                  <a:gd name="connsiteX14" fmla="*/ 235521 w 578468"/>
                  <a:gd name="connsiteY14" fmla="*/ 30437 h 187178"/>
                  <a:gd name="connsiteX15" fmla="*/ 283266 w 578468"/>
                  <a:gd name="connsiteY15" fmla="*/ 1790 h 187178"/>
                  <a:gd name="connsiteX16" fmla="*/ 292815 w 578468"/>
                  <a:gd name="connsiteY16" fmla="*/ 1790 h 187178"/>
                  <a:gd name="connsiteX17" fmla="*/ 321462 w 578468"/>
                  <a:gd name="connsiteY17" fmla="*/ 18501 h 187178"/>
                  <a:gd name="connsiteX18" fmla="*/ 385919 w 578468"/>
                  <a:gd name="connsiteY18" fmla="*/ 56698 h 187178"/>
                  <a:gd name="connsiteX19" fmla="*/ 519605 w 578468"/>
                  <a:gd name="connsiteY19" fmla="*/ 137865 h 187178"/>
                  <a:gd name="connsiteX20" fmla="*/ 574513 w 578468"/>
                  <a:gd name="connsiteY20" fmla="*/ 171287 h 187178"/>
                  <a:gd name="connsiteX21" fmla="*/ 576900 w 578468"/>
                  <a:gd name="connsiteY21" fmla="*/ 183223 h 187178"/>
                  <a:gd name="connsiteX22" fmla="*/ 567351 w 578468"/>
                  <a:gd name="connsiteY22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68" h="187178">
                    <a:moveTo>
                      <a:pt x="567351" y="185610"/>
                    </a:moveTo>
                    <a:cubicBezTo>
                      <a:pt x="564964" y="185610"/>
                      <a:pt x="564964" y="185610"/>
                      <a:pt x="562576" y="183223"/>
                    </a:cubicBezTo>
                    <a:lnTo>
                      <a:pt x="510057" y="152188"/>
                    </a:lnTo>
                    <a:cubicBezTo>
                      <a:pt x="464699" y="125928"/>
                      <a:pt x="421728" y="97281"/>
                      <a:pt x="376369" y="71021"/>
                    </a:cubicBezTo>
                    <a:cubicBezTo>
                      <a:pt x="354884" y="59085"/>
                      <a:pt x="333399" y="44761"/>
                      <a:pt x="311913" y="32825"/>
                    </a:cubicBezTo>
                    <a:lnTo>
                      <a:pt x="288040" y="18501"/>
                    </a:lnTo>
                    <a:lnTo>
                      <a:pt x="245070" y="44761"/>
                    </a:lnTo>
                    <a:cubicBezTo>
                      <a:pt x="206873" y="66246"/>
                      <a:pt x="171064" y="87732"/>
                      <a:pt x="135255" y="111605"/>
                    </a:cubicBezTo>
                    <a:cubicBezTo>
                      <a:pt x="106608" y="128316"/>
                      <a:pt x="77961" y="145026"/>
                      <a:pt x="49313" y="164125"/>
                    </a:cubicBezTo>
                    <a:lnTo>
                      <a:pt x="13504" y="185610"/>
                    </a:lnTo>
                    <a:cubicBezTo>
                      <a:pt x="8730" y="187997"/>
                      <a:pt x="3955" y="187997"/>
                      <a:pt x="1568" y="183223"/>
                    </a:cubicBezTo>
                    <a:cubicBezTo>
                      <a:pt x="-819" y="178448"/>
                      <a:pt x="-819" y="173674"/>
                      <a:pt x="3955" y="171287"/>
                    </a:cubicBezTo>
                    <a:lnTo>
                      <a:pt x="39765" y="149801"/>
                    </a:lnTo>
                    <a:cubicBezTo>
                      <a:pt x="68412" y="133090"/>
                      <a:pt x="97059" y="113992"/>
                      <a:pt x="125706" y="97281"/>
                    </a:cubicBezTo>
                    <a:cubicBezTo>
                      <a:pt x="161515" y="75796"/>
                      <a:pt x="199711" y="54310"/>
                      <a:pt x="235521" y="30437"/>
                    </a:cubicBezTo>
                    <a:lnTo>
                      <a:pt x="283266" y="1790"/>
                    </a:lnTo>
                    <a:cubicBezTo>
                      <a:pt x="285653" y="-597"/>
                      <a:pt x="290428" y="-597"/>
                      <a:pt x="292815" y="1790"/>
                    </a:cubicBezTo>
                    <a:lnTo>
                      <a:pt x="321462" y="18501"/>
                    </a:lnTo>
                    <a:cubicBezTo>
                      <a:pt x="342948" y="30437"/>
                      <a:pt x="364433" y="44761"/>
                      <a:pt x="385919" y="56698"/>
                    </a:cubicBezTo>
                    <a:cubicBezTo>
                      <a:pt x="431277" y="82958"/>
                      <a:pt x="474247" y="109217"/>
                      <a:pt x="519605" y="137865"/>
                    </a:cubicBezTo>
                    <a:lnTo>
                      <a:pt x="574513" y="171287"/>
                    </a:lnTo>
                    <a:cubicBezTo>
                      <a:pt x="579287" y="173674"/>
                      <a:pt x="579287" y="178448"/>
                      <a:pt x="576900" y="183223"/>
                    </a:cubicBezTo>
                    <a:cubicBezTo>
                      <a:pt x="574513" y="185610"/>
                      <a:pt x="572126" y="185610"/>
                      <a:pt x="567351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6B5AF981-7C38-B84D-A28A-BDA01582476E}"/>
                  </a:ext>
                </a:extLst>
              </p:cNvPr>
              <p:cNvSpPr/>
              <p:nvPr/>
            </p:nvSpPr>
            <p:spPr>
              <a:xfrm>
                <a:off x="-53249" y="3456960"/>
                <a:ext cx="594599" cy="187774"/>
              </a:xfrm>
              <a:custGeom>
                <a:avLst/>
                <a:gdLst>
                  <a:gd name="connsiteX0" fmla="*/ 295202 w 594599"/>
                  <a:gd name="connsiteY0" fmla="*/ 187775 h 187774"/>
                  <a:gd name="connsiteX1" fmla="*/ 290428 w 594599"/>
                  <a:gd name="connsiteY1" fmla="*/ 185388 h 187774"/>
                  <a:gd name="connsiteX2" fmla="*/ 3955 w 594599"/>
                  <a:gd name="connsiteY2" fmla="*/ 15892 h 187774"/>
                  <a:gd name="connsiteX3" fmla="*/ 1568 w 594599"/>
                  <a:gd name="connsiteY3" fmla="*/ 3955 h 187774"/>
                  <a:gd name="connsiteX4" fmla="*/ 13504 w 594599"/>
                  <a:gd name="connsiteY4" fmla="*/ 1568 h 187774"/>
                  <a:gd name="connsiteX5" fmla="*/ 297590 w 594599"/>
                  <a:gd name="connsiteY5" fmla="*/ 168677 h 187774"/>
                  <a:gd name="connsiteX6" fmla="*/ 359659 w 594599"/>
                  <a:gd name="connsiteY6" fmla="*/ 130481 h 187774"/>
                  <a:gd name="connsiteX7" fmla="*/ 524380 w 594599"/>
                  <a:gd name="connsiteY7" fmla="*/ 32602 h 187774"/>
                  <a:gd name="connsiteX8" fmla="*/ 562576 w 594599"/>
                  <a:gd name="connsiteY8" fmla="*/ 11117 h 187774"/>
                  <a:gd name="connsiteX9" fmla="*/ 581675 w 594599"/>
                  <a:gd name="connsiteY9" fmla="*/ 1568 h 187774"/>
                  <a:gd name="connsiteX10" fmla="*/ 593611 w 594599"/>
                  <a:gd name="connsiteY10" fmla="*/ 3955 h 187774"/>
                  <a:gd name="connsiteX11" fmla="*/ 591224 w 594599"/>
                  <a:gd name="connsiteY11" fmla="*/ 15892 h 187774"/>
                  <a:gd name="connsiteX12" fmla="*/ 572125 w 594599"/>
                  <a:gd name="connsiteY12" fmla="*/ 25441 h 187774"/>
                  <a:gd name="connsiteX13" fmla="*/ 533929 w 594599"/>
                  <a:gd name="connsiteY13" fmla="*/ 46926 h 187774"/>
                  <a:gd name="connsiteX14" fmla="*/ 369208 w 594599"/>
                  <a:gd name="connsiteY14" fmla="*/ 144804 h 187774"/>
                  <a:gd name="connsiteX15" fmla="*/ 302364 w 594599"/>
                  <a:gd name="connsiteY15" fmla="*/ 185388 h 187774"/>
                  <a:gd name="connsiteX16" fmla="*/ 295202 w 594599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4599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59659" y="130481"/>
                    </a:lnTo>
                    <a:cubicBezTo>
                      <a:pt x="414566" y="97059"/>
                      <a:pt x="469473" y="63637"/>
                      <a:pt x="524380" y="32602"/>
                    </a:cubicBezTo>
                    <a:cubicBezTo>
                      <a:pt x="536316" y="25441"/>
                      <a:pt x="548253" y="18279"/>
                      <a:pt x="562576" y="11117"/>
                    </a:cubicBezTo>
                    <a:lnTo>
                      <a:pt x="581675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5"/>
                      <a:pt x="591224" y="15892"/>
                    </a:cubicBezTo>
                    <a:lnTo>
                      <a:pt x="572125" y="25441"/>
                    </a:lnTo>
                    <a:cubicBezTo>
                      <a:pt x="560189" y="32602"/>
                      <a:pt x="548253" y="39764"/>
                      <a:pt x="533929" y="46926"/>
                    </a:cubicBezTo>
                    <a:cubicBezTo>
                      <a:pt x="479022" y="80348"/>
                      <a:pt x="424115" y="113770"/>
                      <a:pt x="369208" y="144804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4" name="Freeform 553">
                <a:extLst>
                  <a:ext uri="{FF2B5EF4-FFF2-40B4-BE49-F238E27FC236}">
                    <a16:creationId xmlns:a16="http://schemas.microsoft.com/office/drawing/2014/main" id="{24CA430E-4582-3B41-A761-D8F7E032DCBD}"/>
                  </a:ext>
                </a:extLst>
              </p:cNvPr>
              <p:cNvSpPr/>
              <p:nvPr/>
            </p:nvSpPr>
            <p:spPr>
              <a:xfrm>
                <a:off x="1689457" y="1446879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4 w 592212"/>
                  <a:gd name="connsiteY4" fmla="*/ 1568 h 187775"/>
                  <a:gd name="connsiteX5" fmla="*/ 297590 w 592212"/>
                  <a:gd name="connsiteY5" fmla="*/ 168677 h 187775"/>
                  <a:gd name="connsiteX6" fmla="*/ 362046 w 592212"/>
                  <a:gd name="connsiteY6" fmla="*/ 130481 h 187775"/>
                  <a:gd name="connsiteX7" fmla="*/ 524380 w 592212"/>
                  <a:gd name="connsiteY7" fmla="*/ 32603 h 187775"/>
                  <a:gd name="connsiteX8" fmla="*/ 562576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6 w 592212"/>
                  <a:gd name="connsiteY12" fmla="*/ 25441 h 187775"/>
                  <a:gd name="connsiteX13" fmla="*/ 533929 w 592212"/>
                  <a:gd name="connsiteY13" fmla="*/ 46926 h 187775"/>
                  <a:gd name="connsiteX14" fmla="*/ 371595 w 592212"/>
                  <a:gd name="connsiteY14" fmla="*/ 144804 h 187775"/>
                  <a:gd name="connsiteX15" fmla="*/ 302364 w 592212"/>
                  <a:gd name="connsiteY15" fmla="*/ 185388 h 187775"/>
                  <a:gd name="connsiteX16" fmla="*/ 295202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62046" y="130481"/>
                    </a:lnTo>
                    <a:cubicBezTo>
                      <a:pt x="416953" y="97059"/>
                      <a:pt x="469473" y="66024"/>
                      <a:pt x="524380" y="32603"/>
                    </a:cubicBezTo>
                    <a:cubicBezTo>
                      <a:pt x="536316" y="25441"/>
                      <a:pt x="550640" y="18279"/>
                      <a:pt x="562576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6" y="25441"/>
                    </a:lnTo>
                    <a:cubicBezTo>
                      <a:pt x="560189" y="32603"/>
                      <a:pt x="545865" y="39764"/>
                      <a:pt x="533929" y="46926"/>
                    </a:cubicBezTo>
                    <a:cubicBezTo>
                      <a:pt x="479022" y="80348"/>
                      <a:pt x="426502" y="111382"/>
                      <a:pt x="371595" y="144804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F0255463-2829-A841-98D7-81572C449E76}"/>
                  </a:ext>
                </a:extLst>
              </p:cNvPr>
              <p:cNvSpPr/>
              <p:nvPr/>
            </p:nvSpPr>
            <p:spPr>
              <a:xfrm>
                <a:off x="-53249" y="1446879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3955 w 592212"/>
                  <a:gd name="connsiteY2" fmla="*/ 15892 h 187775"/>
                  <a:gd name="connsiteX3" fmla="*/ 1568 w 592212"/>
                  <a:gd name="connsiteY3" fmla="*/ 3955 h 187775"/>
                  <a:gd name="connsiteX4" fmla="*/ 13504 w 592212"/>
                  <a:gd name="connsiteY4" fmla="*/ 1568 h 187775"/>
                  <a:gd name="connsiteX5" fmla="*/ 297590 w 592212"/>
                  <a:gd name="connsiteY5" fmla="*/ 168677 h 187775"/>
                  <a:gd name="connsiteX6" fmla="*/ 354884 w 592212"/>
                  <a:gd name="connsiteY6" fmla="*/ 135255 h 187775"/>
                  <a:gd name="connsiteX7" fmla="*/ 524380 w 592212"/>
                  <a:gd name="connsiteY7" fmla="*/ 32603 h 187775"/>
                  <a:gd name="connsiteX8" fmla="*/ 562576 w 592212"/>
                  <a:gd name="connsiteY8" fmla="*/ 11117 h 187775"/>
                  <a:gd name="connsiteX9" fmla="*/ 579287 w 592212"/>
                  <a:gd name="connsiteY9" fmla="*/ 1568 h 187775"/>
                  <a:gd name="connsiteX10" fmla="*/ 591224 w 592212"/>
                  <a:gd name="connsiteY10" fmla="*/ 3955 h 187775"/>
                  <a:gd name="connsiteX11" fmla="*/ 588836 w 592212"/>
                  <a:gd name="connsiteY11" fmla="*/ 15892 h 187775"/>
                  <a:gd name="connsiteX12" fmla="*/ 572125 w 592212"/>
                  <a:gd name="connsiteY12" fmla="*/ 25441 h 187775"/>
                  <a:gd name="connsiteX13" fmla="*/ 533929 w 592212"/>
                  <a:gd name="connsiteY13" fmla="*/ 46926 h 187775"/>
                  <a:gd name="connsiteX14" fmla="*/ 364433 w 592212"/>
                  <a:gd name="connsiteY14" fmla="*/ 147192 h 187775"/>
                  <a:gd name="connsiteX15" fmla="*/ 302364 w 592212"/>
                  <a:gd name="connsiteY15" fmla="*/ 185388 h 187775"/>
                  <a:gd name="connsiteX16" fmla="*/ 295202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354884" y="135255"/>
                    </a:lnTo>
                    <a:cubicBezTo>
                      <a:pt x="412178" y="101833"/>
                      <a:pt x="467086" y="68412"/>
                      <a:pt x="524380" y="32603"/>
                    </a:cubicBezTo>
                    <a:cubicBezTo>
                      <a:pt x="536316" y="25441"/>
                      <a:pt x="550640" y="18279"/>
                      <a:pt x="562576" y="11117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72125" y="25441"/>
                    </a:lnTo>
                    <a:cubicBezTo>
                      <a:pt x="560189" y="32603"/>
                      <a:pt x="548253" y="39764"/>
                      <a:pt x="533929" y="46926"/>
                    </a:cubicBezTo>
                    <a:cubicBezTo>
                      <a:pt x="476635" y="80348"/>
                      <a:pt x="421728" y="113770"/>
                      <a:pt x="364433" y="1471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6" name="Freeform 555">
                <a:extLst>
                  <a:ext uri="{FF2B5EF4-FFF2-40B4-BE49-F238E27FC236}">
                    <a16:creationId xmlns:a16="http://schemas.microsoft.com/office/drawing/2014/main" id="{8F78CB77-2BAE-5841-872F-FF3346371254}"/>
                  </a:ext>
                </a:extLst>
              </p:cNvPr>
              <p:cNvSpPr/>
              <p:nvPr/>
            </p:nvSpPr>
            <p:spPr>
              <a:xfrm>
                <a:off x="2572747" y="-56521"/>
                <a:ext cx="565952" cy="182421"/>
              </a:xfrm>
              <a:custGeom>
                <a:avLst/>
                <a:gdLst>
                  <a:gd name="connsiteX0" fmla="*/ 283266 w 565952"/>
                  <a:gd name="connsiteY0" fmla="*/ 182421 h 182421"/>
                  <a:gd name="connsiteX1" fmla="*/ 278491 w 565952"/>
                  <a:gd name="connsiteY1" fmla="*/ 180034 h 182421"/>
                  <a:gd name="connsiteX2" fmla="*/ 3955 w 565952"/>
                  <a:gd name="connsiteY2" fmla="*/ 17700 h 182421"/>
                  <a:gd name="connsiteX3" fmla="*/ 1568 w 565952"/>
                  <a:gd name="connsiteY3" fmla="*/ 5763 h 182421"/>
                  <a:gd name="connsiteX4" fmla="*/ 13504 w 565952"/>
                  <a:gd name="connsiteY4" fmla="*/ 3376 h 182421"/>
                  <a:gd name="connsiteX5" fmla="*/ 283266 w 565952"/>
                  <a:gd name="connsiteY5" fmla="*/ 163323 h 182421"/>
                  <a:gd name="connsiteX6" fmla="*/ 553027 w 565952"/>
                  <a:gd name="connsiteY6" fmla="*/ 989 h 182421"/>
                  <a:gd name="connsiteX7" fmla="*/ 564964 w 565952"/>
                  <a:gd name="connsiteY7" fmla="*/ 3376 h 182421"/>
                  <a:gd name="connsiteX8" fmla="*/ 562576 w 565952"/>
                  <a:gd name="connsiteY8" fmla="*/ 15312 h 182421"/>
                  <a:gd name="connsiteX9" fmla="*/ 288040 w 565952"/>
                  <a:gd name="connsiteY9" fmla="*/ 177647 h 182421"/>
                  <a:gd name="connsiteX10" fmla="*/ 283266 w 565952"/>
                  <a:gd name="connsiteY10" fmla="*/ 182421 h 18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2421">
                    <a:moveTo>
                      <a:pt x="283266" y="182421"/>
                    </a:moveTo>
                    <a:cubicBezTo>
                      <a:pt x="280879" y="182421"/>
                      <a:pt x="280879" y="182421"/>
                      <a:pt x="278491" y="180034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283266" y="163323"/>
                    </a:lnTo>
                    <a:lnTo>
                      <a:pt x="553027" y="989"/>
                    </a:lnTo>
                    <a:cubicBezTo>
                      <a:pt x="557802" y="-1398"/>
                      <a:pt x="562576" y="989"/>
                      <a:pt x="564964" y="3376"/>
                    </a:cubicBezTo>
                    <a:cubicBezTo>
                      <a:pt x="567351" y="8151"/>
                      <a:pt x="564964" y="12925"/>
                      <a:pt x="562576" y="15312"/>
                    </a:cubicBezTo>
                    <a:lnTo>
                      <a:pt x="288040" y="177647"/>
                    </a:lnTo>
                    <a:cubicBezTo>
                      <a:pt x="285653" y="180034"/>
                      <a:pt x="285653" y="182421"/>
                      <a:pt x="283266" y="18242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7" name="Freeform 556">
                <a:extLst>
                  <a:ext uri="{FF2B5EF4-FFF2-40B4-BE49-F238E27FC236}">
                    <a16:creationId xmlns:a16="http://schemas.microsoft.com/office/drawing/2014/main" id="{7534BD39-6F96-7E43-BEE4-ADAAEAA594F9}"/>
                  </a:ext>
                </a:extLst>
              </p:cNvPr>
              <p:cNvSpPr/>
              <p:nvPr/>
            </p:nvSpPr>
            <p:spPr>
              <a:xfrm>
                <a:off x="6058160" y="5977916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09211624-B3E5-CB4E-B019-25529D54517C}"/>
                  </a:ext>
                </a:extLst>
              </p:cNvPr>
              <p:cNvSpPr/>
              <p:nvPr/>
            </p:nvSpPr>
            <p:spPr>
              <a:xfrm>
                <a:off x="4315454" y="-56521"/>
                <a:ext cx="565952" cy="182421"/>
              </a:xfrm>
              <a:custGeom>
                <a:avLst/>
                <a:gdLst>
                  <a:gd name="connsiteX0" fmla="*/ 283266 w 565952"/>
                  <a:gd name="connsiteY0" fmla="*/ 182421 h 182421"/>
                  <a:gd name="connsiteX1" fmla="*/ 278491 w 565952"/>
                  <a:gd name="connsiteY1" fmla="*/ 180034 h 182421"/>
                  <a:gd name="connsiteX2" fmla="*/ 3955 w 565952"/>
                  <a:gd name="connsiteY2" fmla="*/ 17700 h 182421"/>
                  <a:gd name="connsiteX3" fmla="*/ 1568 w 565952"/>
                  <a:gd name="connsiteY3" fmla="*/ 5763 h 182421"/>
                  <a:gd name="connsiteX4" fmla="*/ 13504 w 565952"/>
                  <a:gd name="connsiteY4" fmla="*/ 3376 h 182421"/>
                  <a:gd name="connsiteX5" fmla="*/ 283266 w 565952"/>
                  <a:gd name="connsiteY5" fmla="*/ 163323 h 182421"/>
                  <a:gd name="connsiteX6" fmla="*/ 553027 w 565952"/>
                  <a:gd name="connsiteY6" fmla="*/ 989 h 182421"/>
                  <a:gd name="connsiteX7" fmla="*/ 564964 w 565952"/>
                  <a:gd name="connsiteY7" fmla="*/ 3376 h 182421"/>
                  <a:gd name="connsiteX8" fmla="*/ 562576 w 565952"/>
                  <a:gd name="connsiteY8" fmla="*/ 15312 h 182421"/>
                  <a:gd name="connsiteX9" fmla="*/ 288040 w 565952"/>
                  <a:gd name="connsiteY9" fmla="*/ 177647 h 182421"/>
                  <a:gd name="connsiteX10" fmla="*/ 283266 w 565952"/>
                  <a:gd name="connsiteY10" fmla="*/ 182421 h 18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2421">
                    <a:moveTo>
                      <a:pt x="283266" y="182421"/>
                    </a:moveTo>
                    <a:cubicBezTo>
                      <a:pt x="280879" y="182421"/>
                      <a:pt x="280879" y="182421"/>
                      <a:pt x="278491" y="180034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283266" y="163323"/>
                    </a:lnTo>
                    <a:lnTo>
                      <a:pt x="553027" y="989"/>
                    </a:lnTo>
                    <a:cubicBezTo>
                      <a:pt x="557802" y="-1398"/>
                      <a:pt x="562576" y="989"/>
                      <a:pt x="564964" y="3376"/>
                    </a:cubicBezTo>
                    <a:cubicBezTo>
                      <a:pt x="567351" y="8151"/>
                      <a:pt x="564964" y="12925"/>
                      <a:pt x="562576" y="15312"/>
                    </a:cubicBezTo>
                    <a:lnTo>
                      <a:pt x="288040" y="177647"/>
                    </a:lnTo>
                    <a:cubicBezTo>
                      <a:pt x="285653" y="180034"/>
                      <a:pt x="283266" y="182421"/>
                      <a:pt x="283266" y="18242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3B9DE7F9-985D-5640-8B41-90D5BD100904}"/>
                  </a:ext>
                </a:extLst>
              </p:cNvPr>
              <p:cNvSpPr/>
              <p:nvPr/>
            </p:nvSpPr>
            <p:spPr>
              <a:xfrm>
                <a:off x="6058160" y="-56521"/>
                <a:ext cx="565952" cy="182421"/>
              </a:xfrm>
              <a:custGeom>
                <a:avLst/>
                <a:gdLst>
                  <a:gd name="connsiteX0" fmla="*/ 283266 w 565952"/>
                  <a:gd name="connsiteY0" fmla="*/ 182421 h 182421"/>
                  <a:gd name="connsiteX1" fmla="*/ 278491 w 565952"/>
                  <a:gd name="connsiteY1" fmla="*/ 180034 h 182421"/>
                  <a:gd name="connsiteX2" fmla="*/ 3955 w 565952"/>
                  <a:gd name="connsiteY2" fmla="*/ 17700 h 182421"/>
                  <a:gd name="connsiteX3" fmla="*/ 1568 w 565952"/>
                  <a:gd name="connsiteY3" fmla="*/ 5763 h 182421"/>
                  <a:gd name="connsiteX4" fmla="*/ 13504 w 565952"/>
                  <a:gd name="connsiteY4" fmla="*/ 3376 h 182421"/>
                  <a:gd name="connsiteX5" fmla="*/ 283266 w 565952"/>
                  <a:gd name="connsiteY5" fmla="*/ 163323 h 182421"/>
                  <a:gd name="connsiteX6" fmla="*/ 553027 w 565952"/>
                  <a:gd name="connsiteY6" fmla="*/ 989 h 182421"/>
                  <a:gd name="connsiteX7" fmla="*/ 564964 w 565952"/>
                  <a:gd name="connsiteY7" fmla="*/ 3376 h 182421"/>
                  <a:gd name="connsiteX8" fmla="*/ 562576 w 565952"/>
                  <a:gd name="connsiteY8" fmla="*/ 15312 h 182421"/>
                  <a:gd name="connsiteX9" fmla="*/ 288040 w 565952"/>
                  <a:gd name="connsiteY9" fmla="*/ 177647 h 182421"/>
                  <a:gd name="connsiteX10" fmla="*/ 283266 w 565952"/>
                  <a:gd name="connsiteY10" fmla="*/ 182421 h 18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2421">
                    <a:moveTo>
                      <a:pt x="283266" y="182421"/>
                    </a:moveTo>
                    <a:cubicBezTo>
                      <a:pt x="280879" y="182421"/>
                      <a:pt x="280879" y="182421"/>
                      <a:pt x="278491" y="180034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283266" y="163323"/>
                    </a:lnTo>
                    <a:lnTo>
                      <a:pt x="553027" y="989"/>
                    </a:lnTo>
                    <a:cubicBezTo>
                      <a:pt x="557802" y="-1398"/>
                      <a:pt x="562576" y="989"/>
                      <a:pt x="564964" y="3376"/>
                    </a:cubicBezTo>
                    <a:cubicBezTo>
                      <a:pt x="567351" y="8151"/>
                      <a:pt x="564964" y="12925"/>
                      <a:pt x="562576" y="15312"/>
                    </a:cubicBezTo>
                    <a:lnTo>
                      <a:pt x="288040" y="177647"/>
                    </a:lnTo>
                    <a:cubicBezTo>
                      <a:pt x="285653" y="180034"/>
                      <a:pt x="283266" y="182421"/>
                      <a:pt x="283266" y="18242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BE8F87BD-D110-844B-8140-33C6E5C51EB3}"/>
                  </a:ext>
                </a:extLst>
              </p:cNvPr>
              <p:cNvSpPr/>
              <p:nvPr/>
            </p:nvSpPr>
            <p:spPr>
              <a:xfrm>
                <a:off x="4315454" y="5977916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9A971C2A-D9C3-E44E-A369-E99A6C131983}"/>
                  </a:ext>
                </a:extLst>
              </p:cNvPr>
              <p:cNvSpPr/>
              <p:nvPr/>
            </p:nvSpPr>
            <p:spPr>
              <a:xfrm>
                <a:off x="6058160" y="1955367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285653 w 565952"/>
                  <a:gd name="connsiteY6" fmla="*/ 161515 h 180613"/>
                  <a:gd name="connsiteX7" fmla="*/ 553027 w 565952"/>
                  <a:gd name="connsiteY7" fmla="*/ 1568 h 180613"/>
                  <a:gd name="connsiteX8" fmla="*/ 564964 w 565952"/>
                  <a:gd name="connsiteY8" fmla="*/ 3955 h 180613"/>
                  <a:gd name="connsiteX9" fmla="*/ 562576 w 565952"/>
                  <a:gd name="connsiteY9" fmla="*/ 15892 h 180613"/>
                  <a:gd name="connsiteX10" fmla="*/ 288040 w 565952"/>
                  <a:gd name="connsiteY10" fmla="*/ 178226 h 180613"/>
                  <a:gd name="connsiteX11" fmla="*/ 283266 w 565952"/>
                  <a:gd name="connsiteY11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285653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2" name="Freeform 561">
                <a:extLst>
                  <a:ext uri="{FF2B5EF4-FFF2-40B4-BE49-F238E27FC236}">
                    <a16:creationId xmlns:a16="http://schemas.microsoft.com/office/drawing/2014/main" id="{7C1D6BE0-CE2F-C342-BC2F-E76F3E7A7DD5}"/>
                  </a:ext>
                </a:extLst>
              </p:cNvPr>
              <p:cNvSpPr/>
              <p:nvPr/>
            </p:nvSpPr>
            <p:spPr>
              <a:xfrm>
                <a:off x="830040" y="3967835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6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6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6"/>
                    </a:cubicBezTo>
                    <a:cubicBezTo>
                      <a:pt x="567351" y="8730"/>
                      <a:pt x="564964" y="13505"/>
                      <a:pt x="562576" y="15892"/>
                    </a:cubicBezTo>
                    <a:lnTo>
                      <a:pt x="288040" y="178226"/>
                    </a:lnTo>
                    <a:cubicBezTo>
                      <a:pt x="288040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3" name="Freeform 562">
                <a:extLst>
                  <a:ext uri="{FF2B5EF4-FFF2-40B4-BE49-F238E27FC236}">
                    <a16:creationId xmlns:a16="http://schemas.microsoft.com/office/drawing/2014/main" id="{4EBA6CE3-22F4-5A49-8337-C4425C229131}"/>
                  </a:ext>
                </a:extLst>
              </p:cNvPr>
              <p:cNvSpPr/>
              <p:nvPr/>
            </p:nvSpPr>
            <p:spPr>
              <a:xfrm>
                <a:off x="2572747" y="3967835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6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6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6"/>
                    </a:cubicBezTo>
                    <a:cubicBezTo>
                      <a:pt x="567351" y="8730"/>
                      <a:pt x="564964" y="13505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4" name="Freeform 563">
                <a:extLst>
                  <a:ext uri="{FF2B5EF4-FFF2-40B4-BE49-F238E27FC236}">
                    <a16:creationId xmlns:a16="http://schemas.microsoft.com/office/drawing/2014/main" id="{0CD96527-BF28-D04B-8374-65684A1ED49D}"/>
                  </a:ext>
                </a:extLst>
              </p:cNvPr>
              <p:cNvSpPr/>
              <p:nvPr/>
            </p:nvSpPr>
            <p:spPr>
              <a:xfrm>
                <a:off x="2572747" y="5977916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5" name="Freeform 564">
                <a:extLst>
                  <a:ext uri="{FF2B5EF4-FFF2-40B4-BE49-F238E27FC236}">
                    <a16:creationId xmlns:a16="http://schemas.microsoft.com/office/drawing/2014/main" id="{6E815805-FACA-7441-B797-D939B002B27F}"/>
                  </a:ext>
                </a:extLst>
              </p:cNvPr>
              <p:cNvSpPr/>
              <p:nvPr/>
            </p:nvSpPr>
            <p:spPr>
              <a:xfrm>
                <a:off x="830040" y="5977916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8040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6" name="Freeform 565">
                <a:extLst>
                  <a:ext uri="{FF2B5EF4-FFF2-40B4-BE49-F238E27FC236}">
                    <a16:creationId xmlns:a16="http://schemas.microsoft.com/office/drawing/2014/main" id="{5120F5F4-ED10-7C43-8B66-F97102DFD42F}"/>
                  </a:ext>
                </a:extLst>
              </p:cNvPr>
              <p:cNvSpPr/>
              <p:nvPr/>
            </p:nvSpPr>
            <p:spPr>
              <a:xfrm>
                <a:off x="830619" y="-229206"/>
                <a:ext cx="565952" cy="180835"/>
              </a:xfrm>
              <a:custGeom>
                <a:avLst/>
                <a:gdLst>
                  <a:gd name="connsiteX0" fmla="*/ 8151 w 565952"/>
                  <a:gd name="connsiteY0" fmla="*/ 180836 h 180835"/>
                  <a:gd name="connsiteX1" fmla="*/ 989 w 565952"/>
                  <a:gd name="connsiteY1" fmla="*/ 176061 h 180835"/>
                  <a:gd name="connsiteX2" fmla="*/ 3376 w 565952"/>
                  <a:gd name="connsiteY2" fmla="*/ 164125 h 180835"/>
                  <a:gd name="connsiteX3" fmla="*/ 277912 w 565952"/>
                  <a:gd name="connsiteY3" fmla="*/ 1790 h 180835"/>
                  <a:gd name="connsiteX4" fmla="*/ 287461 w 565952"/>
                  <a:gd name="connsiteY4" fmla="*/ 1790 h 180835"/>
                  <a:gd name="connsiteX5" fmla="*/ 561997 w 565952"/>
                  <a:gd name="connsiteY5" fmla="*/ 164125 h 180835"/>
                  <a:gd name="connsiteX6" fmla="*/ 564384 w 565952"/>
                  <a:gd name="connsiteY6" fmla="*/ 176061 h 180835"/>
                  <a:gd name="connsiteX7" fmla="*/ 552448 w 565952"/>
                  <a:gd name="connsiteY7" fmla="*/ 178448 h 180835"/>
                  <a:gd name="connsiteX8" fmla="*/ 282687 w 565952"/>
                  <a:gd name="connsiteY8" fmla="*/ 18501 h 180835"/>
                  <a:gd name="connsiteX9" fmla="*/ 12925 w 565952"/>
                  <a:gd name="connsiteY9" fmla="*/ 178448 h 180835"/>
                  <a:gd name="connsiteX10" fmla="*/ 8151 w 565952"/>
                  <a:gd name="connsiteY10" fmla="*/ 180836 h 18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835">
                    <a:moveTo>
                      <a:pt x="8151" y="180836"/>
                    </a:moveTo>
                    <a:cubicBezTo>
                      <a:pt x="5763" y="180836"/>
                      <a:pt x="989" y="178448"/>
                      <a:pt x="989" y="176061"/>
                    </a:cubicBezTo>
                    <a:cubicBezTo>
                      <a:pt x="-1398" y="171287"/>
                      <a:pt x="989" y="166512"/>
                      <a:pt x="3376" y="164125"/>
                    </a:cubicBezTo>
                    <a:lnTo>
                      <a:pt x="277912" y="1790"/>
                    </a:lnTo>
                    <a:cubicBezTo>
                      <a:pt x="280299" y="-597"/>
                      <a:pt x="285074" y="-597"/>
                      <a:pt x="287461" y="1790"/>
                    </a:cubicBezTo>
                    <a:lnTo>
                      <a:pt x="561997" y="164125"/>
                    </a:lnTo>
                    <a:cubicBezTo>
                      <a:pt x="566772" y="166512"/>
                      <a:pt x="566772" y="171287"/>
                      <a:pt x="564384" y="176061"/>
                    </a:cubicBezTo>
                    <a:cubicBezTo>
                      <a:pt x="561997" y="180836"/>
                      <a:pt x="557223" y="180836"/>
                      <a:pt x="552448" y="178448"/>
                    </a:cubicBezTo>
                    <a:lnTo>
                      <a:pt x="282687" y="18501"/>
                    </a:lnTo>
                    <a:lnTo>
                      <a:pt x="12925" y="178448"/>
                    </a:lnTo>
                    <a:cubicBezTo>
                      <a:pt x="12925" y="180836"/>
                      <a:pt x="10538" y="180836"/>
                      <a:pt x="8151" y="18083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7" name="Freeform 566">
                <a:extLst>
                  <a:ext uri="{FF2B5EF4-FFF2-40B4-BE49-F238E27FC236}">
                    <a16:creationId xmlns:a16="http://schemas.microsoft.com/office/drawing/2014/main" id="{82B435ED-10C8-074C-9F5F-3D49E364F3D7}"/>
                  </a:ext>
                </a:extLst>
              </p:cNvPr>
              <p:cNvSpPr/>
              <p:nvPr/>
            </p:nvSpPr>
            <p:spPr>
              <a:xfrm>
                <a:off x="2573326" y="-229206"/>
                <a:ext cx="565952" cy="180835"/>
              </a:xfrm>
              <a:custGeom>
                <a:avLst/>
                <a:gdLst>
                  <a:gd name="connsiteX0" fmla="*/ 557223 w 565952"/>
                  <a:gd name="connsiteY0" fmla="*/ 180836 h 180835"/>
                  <a:gd name="connsiteX1" fmla="*/ 552448 w 565952"/>
                  <a:gd name="connsiteY1" fmla="*/ 178448 h 180835"/>
                  <a:gd name="connsiteX2" fmla="*/ 282687 w 565952"/>
                  <a:gd name="connsiteY2" fmla="*/ 18501 h 180835"/>
                  <a:gd name="connsiteX3" fmla="*/ 12925 w 565952"/>
                  <a:gd name="connsiteY3" fmla="*/ 178448 h 180835"/>
                  <a:gd name="connsiteX4" fmla="*/ 989 w 565952"/>
                  <a:gd name="connsiteY4" fmla="*/ 176061 h 180835"/>
                  <a:gd name="connsiteX5" fmla="*/ 3376 w 565952"/>
                  <a:gd name="connsiteY5" fmla="*/ 164125 h 180835"/>
                  <a:gd name="connsiteX6" fmla="*/ 277912 w 565952"/>
                  <a:gd name="connsiteY6" fmla="*/ 1790 h 180835"/>
                  <a:gd name="connsiteX7" fmla="*/ 287461 w 565952"/>
                  <a:gd name="connsiteY7" fmla="*/ 1790 h 180835"/>
                  <a:gd name="connsiteX8" fmla="*/ 561997 w 565952"/>
                  <a:gd name="connsiteY8" fmla="*/ 164125 h 180835"/>
                  <a:gd name="connsiteX9" fmla="*/ 564384 w 565952"/>
                  <a:gd name="connsiteY9" fmla="*/ 176061 h 180835"/>
                  <a:gd name="connsiteX10" fmla="*/ 557223 w 565952"/>
                  <a:gd name="connsiteY10" fmla="*/ 180836 h 18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835">
                    <a:moveTo>
                      <a:pt x="557223" y="180836"/>
                    </a:moveTo>
                    <a:cubicBezTo>
                      <a:pt x="554835" y="180836"/>
                      <a:pt x="554835" y="180836"/>
                      <a:pt x="552448" y="178448"/>
                    </a:cubicBezTo>
                    <a:lnTo>
                      <a:pt x="282687" y="18501"/>
                    </a:lnTo>
                    <a:lnTo>
                      <a:pt x="12925" y="178448"/>
                    </a:lnTo>
                    <a:cubicBezTo>
                      <a:pt x="8151" y="180836"/>
                      <a:pt x="3376" y="178448"/>
                      <a:pt x="989" y="176061"/>
                    </a:cubicBezTo>
                    <a:cubicBezTo>
                      <a:pt x="-1398" y="171287"/>
                      <a:pt x="989" y="166512"/>
                      <a:pt x="3376" y="164125"/>
                    </a:cubicBezTo>
                    <a:lnTo>
                      <a:pt x="277912" y="1790"/>
                    </a:lnTo>
                    <a:cubicBezTo>
                      <a:pt x="280299" y="-597"/>
                      <a:pt x="285074" y="-597"/>
                      <a:pt x="287461" y="1790"/>
                    </a:cubicBezTo>
                    <a:lnTo>
                      <a:pt x="561997" y="164125"/>
                    </a:lnTo>
                    <a:cubicBezTo>
                      <a:pt x="566772" y="166512"/>
                      <a:pt x="566772" y="171287"/>
                      <a:pt x="564384" y="176061"/>
                    </a:cubicBezTo>
                    <a:cubicBezTo>
                      <a:pt x="564384" y="178448"/>
                      <a:pt x="559610" y="180836"/>
                      <a:pt x="557223" y="18083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8" name="Freeform 567">
                <a:extLst>
                  <a:ext uri="{FF2B5EF4-FFF2-40B4-BE49-F238E27FC236}">
                    <a16:creationId xmlns:a16="http://schemas.microsoft.com/office/drawing/2014/main" id="{4F708E4B-FE9C-0C49-82AA-38F84DDE363B}"/>
                  </a:ext>
                </a:extLst>
              </p:cNvPr>
              <p:cNvSpPr/>
              <p:nvPr/>
            </p:nvSpPr>
            <p:spPr>
              <a:xfrm>
                <a:off x="4316033" y="-229206"/>
                <a:ext cx="565952" cy="180835"/>
              </a:xfrm>
              <a:custGeom>
                <a:avLst/>
                <a:gdLst>
                  <a:gd name="connsiteX0" fmla="*/ 557223 w 565952"/>
                  <a:gd name="connsiteY0" fmla="*/ 180836 h 180835"/>
                  <a:gd name="connsiteX1" fmla="*/ 552448 w 565952"/>
                  <a:gd name="connsiteY1" fmla="*/ 178448 h 180835"/>
                  <a:gd name="connsiteX2" fmla="*/ 282687 w 565952"/>
                  <a:gd name="connsiteY2" fmla="*/ 18501 h 180835"/>
                  <a:gd name="connsiteX3" fmla="*/ 12925 w 565952"/>
                  <a:gd name="connsiteY3" fmla="*/ 178448 h 180835"/>
                  <a:gd name="connsiteX4" fmla="*/ 989 w 565952"/>
                  <a:gd name="connsiteY4" fmla="*/ 176061 h 180835"/>
                  <a:gd name="connsiteX5" fmla="*/ 3376 w 565952"/>
                  <a:gd name="connsiteY5" fmla="*/ 164125 h 180835"/>
                  <a:gd name="connsiteX6" fmla="*/ 277912 w 565952"/>
                  <a:gd name="connsiteY6" fmla="*/ 1790 h 180835"/>
                  <a:gd name="connsiteX7" fmla="*/ 287461 w 565952"/>
                  <a:gd name="connsiteY7" fmla="*/ 1790 h 180835"/>
                  <a:gd name="connsiteX8" fmla="*/ 561997 w 565952"/>
                  <a:gd name="connsiteY8" fmla="*/ 164125 h 180835"/>
                  <a:gd name="connsiteX9" fmla="*/ 564385 w 565952"/>
                  <a:gd name="connsiteY9" fmla="*/ 176061 h 180835"/>
                  <a:gd name="connsiteX10" fmla="*/ 557223 w 565952"/>
                  <a:gd name="connsiteY10" fmla="*/ 180836 h 18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835">
                    <a:moveTo>
                      <a:pt x="557223" y="180836"/>
                    </a:moveTo>
                    <a:cubicBezTo>
                      <a:pt x="554836" y="180836"/>
                      <a:pt x="554836" y="180836"/>
                      <a:pt x="552448" y="178448"/>
                    </a:cubicBezTo>
                    <a:lnTo>
                      <a:pt x="282687" y="18501"/>
                    </a:lnTo>
                    <a:lnTo>
                      <a:pt x="12925" y="178448"/>
                    </a:lnTo>
                    <a:cubicBezTo>
                      <a:pt x="8151" y="180836"/>
                      <a:pt x="3376" y="178448"/>
                      <a:pt x="989" y="176061"/>
                    </a:cubicBezTo>
                    <a:cubicBezTo>
                      <a:pt x="-1398" y="173674"/>
                      <a:pt x="989" y="166512"/>
                      <a:pt x="3376" y="164125"/>
                    </a:cubicBezTo>
                    <a:lnTo>
                      <a:pt x="277912" y="1790"/>
                    </a:lnTo>
                    <a:cubicBezTo>
                      <a:pt x="280300" y="-597"/>
                      <a:pt x="285074" y="-597"/>
                      <a:pt x="287461" y="1790"/>
                    </a:cubicBezTo>
                    <a:lnTo>
                      <a:pt x="561997" y="164125"/>
                    </a:lnTo>
                    <a:cubicBezTo>
                      <a:pt x="566772" y="166512"/>
                      <a:pt x="566772" y="171287"/>
                      <a:pt x="564385" y="176061"/>
                    </a:cubicBezTo>
                    <a:cubicBezTo>
                      <a:pt x="561997" y="178448"/>
                      <a:pt x="559610" y="180836"/>
                      <a:pt x="557223" y="18083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69" name="Freeform 568">
                <a:extLst>
                  <a:ext uri="{FF2B5EF4-FFF2-40B4-BE49-F238E27FC236}">
                    <a16:creationId xmlns:a16="http://schemas.microsoft.com/office/drawing/2014/main" id="{6E0132BD-D6A8-B046-BD5B-12EBA340FBE5}"/>
                  </a:ext>
                </a:extLst>
              </p:cNvPr>
              <p:cNvSpPr/>
              <p:nvPr/>
            </p:nvSpPr>
            <p:spPr>
              <a:xfrm>
                <a:off x="6058739" y="-229206"/>
                <a:ext cx="563565" cy="180835"/>
              </a:xfrm>
              <a:custGeom>
                <a:avLst/>
                <a:gdLst>
                  <a:gd name="connsiteX0" fmla="*/ 557223 w 563565"/>
                  <a:gd name="connsiteY0" fmla="*/ 180836 h 180835"/>
                  <a:gd name="connsiteX1" fmla="*/ 552448 w 563565"/>
                  <a:gd name="connsiteY1" fmla="*/ 178448 h 180835"/>
                  <a:gd name="connsiteX2" fmla="*/ 282687 w 563565"/>
                  <a:gd name="connsiteY2" fmla="*/ 18501 h 180835"/>
                  <a:gd name="connsiteX3" fmla="*/ 12925 w 563565"/>
                  <a:gd name="connsiteY3" fmla="*/ 178448 h 180835"/>
                  <a:gd name="connsiteX4" fmla="*/ 989 w 563565"/>
                  <a:gd name="connsiteY4" fmla="*/ 176061 h 180835"/>
                  <a:gd name="connsiteX5" fmla="*/ 3376 w 563565"/>
                  <a:gd name="connsiteY5" fmla="*/ 164125 h 180835"/>
                  <a:gd name="connsiteX6" fmla="*/ 277912 w 563565"/>
                  <a:gd name="connsiteY6" fmla="*/ 1790 h 180835"/>
                  <a:gd name="connsiteX7" fmla="*/ 287461 w 563565"/>
                  <a:gd name="connsiteY7" fmla="*/ 1790 h 180835"/>
                  <a:gd name="connsiteX8" fmla="*/ 559610 w 563565"/>
                  <a:gd name="connsiteY8" fmla="*/ 164125 h 180835"/>
                  <a:gd name="connsiteX9" fmla="*/ 561997 w 563565"/>
                  <a:gd name="connsiteY9" fmla="*/ 176061 h 180835"/>
                  <a:gd name="connsiteX10" fmla="*/ 557223 w 563565"/>
                  <a:gd name="connsiteY10" fmla="*/ 180836 h 18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3565" h="180835">
                    <a:moveTo>
                      <a:pt x="557223" y="180836"/>
                    </a:moveTo>
                    <a:cubicBezTo>
                      <a:pt x="554836" y="180836"/>
                      <a:pt x="554836" y="180836"/>
                      <a:pt x="552448" y="178448"/>
                    </a:cubicBezTo>
                    <a:lnTo>
                      <a:pt x="282687" y="18501"/>
                    </a:lnTo>
                    <a:lnTo>
                      <a:pt x="12925" y="178448"/>
                    </a:lnTo>
                    <a:cubicBezTo>
                      <a:pt x="8151" y="180836"/>
                      <a:pt x="3376" y="178448"/>
                      <a:pt x="989" y="176061"/>
                    </a:cubicBezTo>
                    <a:cubicBezTo>
                      <a:pt x="-1398" y="171287"/>
                      <a:pt x="989" y="166512"/>
                      <a:pt x="3376" y="164125"/>
                    </a:cubicBezTo>
                    <a:lnTo>
                      <a:pt x="277912" y="1790"/>
                    </a:lnTo>
                    <a:cubicBezTo>
                      <a:pt x="280300" y="-597"/>
                      <a:pt x="285074" y="-597"/>
                      <a:pt x="287461" y="1790"/>
                    </a:cubicBezTo>
                    <a:lnTo>
                      <a:pt x="559610" y="164125"/>
                    </a:lnTo>
                    <a:cubicBezTo>
                      <a:pt x="564385" y="166512"/>
                      <a:pt x="564385" y="171287"/>
                      <a:pt x="561997" y="176061"/>
                    </a:cubicBezTo>
                    <a:cubicBezTo>
                      <a:pt x="561997" y="178448"/>
                      <a:pt x="559610" y="180836"/>
                      <a:pt x="557223" y="18083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0" name="Freeform 569">
                <a:extLst>
                  <a:ext uri="{FF2B5EF4-FFF2-40B4-BE49-F238E27FC236}">
                    <a16:creationId xmlns:a16="http://schemas.microsoft.com/office/drawing/2014/main" id="{BC03A34D-AE46-A142-9EF1-E7EAC97CB573}"/>
                  </a:ext>
                </a:extLst>
              </p:cNvPr>
              <p:cNvSpPr/>
              <p:nvPr/>
            </p:nvSpPr>
            <p:spPr>
              <a:xfrm>
                <a:off x="4315454" y="3967835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6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6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6"/>
                    </a:cubicBezTo>
                    <a:cubicBezTo>
                      <a:pt x="567351" y="8730"/>
                      <a:pt x="564964" y="13505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1" name="Freeform 570">
                <a:extLst>
                  <a:ext uri="{FF2B5EF4-FFF2-40B4-BE49-F238E27FC236}">
                    <a16:creationId xmlns:a16="http://schemas.microsoft.com/office/drawing/2014/main" id="{AC210524-AB80-F548-8E6A-477F1985901E}"/>
                  </a:ext>
                </a:extLst>
              </p:cNvPr>
              <p:cNvSpPr/>
              <p:nvPr/>
            </p:nvSpPr>
            <p:spPr>
              <a:xfrm>
                <a:off x="2572747" y="1955367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2" name="Freeform 571">
                <a:extLst>
                  <a:ext uri="{FF2B5EF4-FFF2-40B4-BE49-F238E27FC236}">
                    <a16:creationId xmlns:a16="http://schemas.microsoft.com/office/drawing/2014/main" id="{E770C6A5-1C8E-D043-97C5-91A54D133722}"/>
                  </a:ext>
                </a:extLst>
              </p:cNvPr>
              <p:cNvSpPr/>
              <p:nvPr/>
            </p:nvSpPr>
            <p:spPr>
              <a:xfrm>
                <a:off x="830040" y="1955367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8040" y="180613"/>
                      <a:pt x="285653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3" name="Freeform 572">
                <a:extLst>
                  <a:ext uri="{FF2B5EF4-FFF2-40B4-BE49-F238E27FC236}">
                    <a16:creationId xmlns:a16="http://schemas.microsoft.com/office/drawing/2014/main" id="{D3FA0887-C641-4649-8F27-E7308E4A7A6E}"/>
                  </a:ext>
                </a:extLst>
              </p:cNvPr>
              <p:cNvSpPr/>
              <p:nvPr/>
            </p:nvSpPr>
            <p:spPr>
              <a:xfrm>
                <a:off x="6058160" y="3967835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6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6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6"/>
                    </a:cubicBezTo>
                    <a:cubicBezTo>
                      <a:pt x="567351" y="8730"/>
                      <a:pt x="564964" y="13505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4" name="Freeform 573">
                <a:extLst>
                  <a:ext uri="{FF2B5EF4-FFF2-40B4-BE49-F238E27FC236}">
                    <a16:creationId xmlns:a16="http://schemas.microsoft.com/office/drawing/2014/main" id="{40EBD373-C646-0846-B8AF-4577B5ADD65A}"/>
                  </a:ext>
                </a:extLst>
              </p:cNvPr>
              <p:cNvSpPr/>
              <p:nvPr/>
            </p:nvSpPr>
            <p:spPr>
              <a:xfrm>
                <a:off x="830040" y="-56521"/>
                <a:ext cx="565952" cy="182421"/>
              </a:xfrm>
              <a:custGeom>
                <a:avLst/>
                <a:gdLst>
                  <a:gd name="connsiteX0" fmla="*/ 283266 w 565952"/>
                  <a:gd name="connsiteY0" fmla="*/ 182421 h 182421"/>
                  <a:gd name="connsiteX1" fmla="*/ 278491 w 565952"/>
                  <a:gd name="connsiteY1" fmla="*/ 180034 h 182421"/>
                  <a:gd name="connsiteX2" fmla="*/ 3955 w 565952"/>
                  <a:gd name="connsiteY2" fmla="*/ 17700 h 182421"/>
                  <a:gd name="connsiteX3" fmla="*/ 1568 w 565952"/>
                  <a:gd name="connsiteY3" fmla="*/ 5763 h 182421"/>
                  <a:gd name="connsiteX4" fmla="*/ 13504 w 565952"/>
                  <a:gd name="connsiteY4" fmla="*/ 3376 h 182421"/>
                  <a:gd name="connsiteX5" fmla="*/ 283266 w 565952"/>
                  <a:gd name="connsiteY5" fmla="*/ 163323 h 182421"/>
                  <a:gd name="connsiteX6" fmla="*/ 553027 w 565952"/>
                  <a:gd name="connsiteY6" fmla="*/ 989 h 182421"/>
                  <a:gd name="connsiteX7" fmla="*/ 564964 w 565952"/>
                  <a:gd name="connsiteY7" fmla="*/ 3376 h 182421"/>
                  <a:gd name="connsiteX8" fmla="*/ 562576 w 565952"/>
                  <a:gd name="connsiteY8" fmla="*/ 15312 h 182421"/>
                  <a:gd name="connsiteX9" fmla="*/ 288040 w 565952"/>
                  <a:gd name="connsiteY9" fmla="*/ 180034 h 182421"/>
                  <a:gd name="connsiteX10" fmla="*/ 283266 w 565952"/>
                  <a:gd name="connsiteY10" fmla="*/ 182421 h 18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2421">
                    <a:moveTo>
                      <a:pt x="283266" y="182421"/>
                    </a:moveTo>
                    <a:cubicBezTo>
                      <a:pt x="280879" y="182421"/>
                      <a:pt x="280879" y="182421"/>
                      <a:pt x="278491" y="180034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283266" y="163323"/>
                    </a:lnTo>
                    <a:lnTo>
                      <a:pt x="553027" y="989"/>
                    </a:lnTo>
                    <a:cubicBezTo>
                      <a:pt x="557802" y="-1398"/>
                      <a:pt x="562576" y="989"/>
                      <a:pt x="564964" y="3376"/>
                    </a:cubicBezTo>
                    <a:cubicBezTo>
                      <a:pt x="567351" y="8151"/>
                      <a:pt x="564964" y="12925"/>
                      <a:pt x="562576" y="15312"/>
                    </a:cubicBezTo>
                    <a:lnTo>
                      <a:pt x="288040" y="180034"/>
                    </a:lnTo>
                    <a:cubicBezTo>
                      <a:pt x="288040" y="180034"/>
                      <a:pt x="285653" y="182421"/>
                      <a:pt x="283266" y="18242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5" name="Freeform 574">
                <a:extLst>
                  <a:ext uri="{FF2B5EF4-FFF2-40B4-BE49-F238E27FC236}">
                    <a16:creationId xmlns:a16="http://schemas.microsoft.com/office/drawing/2014/main" id="{FD75D055-D508-294C-B01A-CA72F4D8A0CE}"/>
                  </a:ext>
                </a:extLst>
              </p:cNvPr>
              <p:cNvSpPr/>
              <p:nvPr/>
            </p:nvSpPr>
            <p:spPr>
              <a:xfrm>
                <a:off x="4315454" y="1955367"/>
                <a:ext cx="565952" cy="180613"/>
              </a:xfrm>
              <a:custGeom>
                <a:avLst/>
                <a:gdLst>
                  <a:gd name="connsiteX0" fmla="*/ 283266 w 565952"/>
                  <a:gd name="connsiteY0" fmla="*/ 180613 h 180613"/>
                  <a:gd name="connsiteX1" fmla="*/ 278491 w 565952"/>
                  <a:gd name="connsiteY1" fmla="*/ 178226 h 180613"/>
                  <a:gd name="connsiteX2" fmla="*/ 3955 w 565952"/>
                  <a:gd name="connsiteY2" fmla="*/ 15892 h 180613"/>
                  <a:gd name="connsiteX3" fmla="*/ 1568 w 565952"/>
                  <a:gd name="connsiteY3" fmla="*/ 3955 h 180613"/>
                  <a:gd name="connsiteX4" fmla="*/ 13504 w 565952"/>
                  <a:gd name="connsiteY4" fmla="*/ 1568 h 180613"/>
                  <a:gd name="connsiteX5" fmla="*/ 283266 w 565952"/>
                  <a:gd name="connsiteY5" fmla="*/ 161515 h 180613"/>
                  <a:gd name="connsiteX6" fmla="*/ 553027 w 565952"/>
                  <a:gd name="connsiteY6" fmla="*/ 1568 h 180613"/>
                  <a:gd name="connsiteX7" fmla="*/ 564964 w 565952"/>
                  <a:gd name="connsiteY7" fmla="*/ 3955 h 180613"/>
                  <a:gd name="connsiteX8" fmla="*/ 562576 w 565952"/>
                  <a:gd name="connsiteY8" fmla="*/ 15892 h 180613"/>
                  <a:gd name="connsiteX9" fmla="*/ 288040 w 565952"/>
                  <a:gd name="connsiteY9" fmla="*/ 178226 h 180613"/>
                  <a:gd name="connsiteX10" fmla="*/ 283266 w 565952"/>
                  <a:gd name="connsiteY10" fmla="*/ 180613 h 18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952" h="180613">
                    <a:moveTo>
                      <a:pt x="283266" y="180613"/>
                    </a:moveTo>
                    <a:cubicBezTo>
                      <a:pt x="280879" y="180613"/>
                      <a:pt x="280879" y="180613"/>
                      <a:pt x="278491" y="178226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3266" y="161515"/>
                    </a:lnTo>
                    <a:lnTo>
                      <a:pt x="553027" y="1568"/>
                    </a:lnTo>
                    <a:cubicBezTo>
                      <a:pt x="557802" y="-819"/>
                      <a:pt x="562576" y="1568"/>
                      <a:pt x="564964" y="3955"/>
                    </a:cubicBezTo>
                    <a:cubicBezTo>
                      <a:pt x="567351" y="8730"/>
                      <a:pt x="564964" y="13504"/>
                      <a:pt x="562576" y="15892"/>
                    </a:cubicBezTo>
                    <a:lnTo>
                      <a:pt x="288040" y="178226"/>
                    </a:lnTo>
                    <a:cubicBezTo>
                      <a:pt x="285653" y="180613"/>
                      <a:pt x="283266" y="180613"/>
                      <a:pt x="283266" y="18061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6" name="Freeform 575">
                <a:extLst>
                  <a:ext uri="{FF2B5EF4-FFF2-40B4-BE49-F238E27FC236}">
                    <a16:creationId xmlns:a16="http://schemas.microsoft.com/office/drawing/2014/main" id="{5DD1C5C3-728C-FD49-B115-CDE1C9AF8B64}"/>
                  </a:ext>
                </a:extLst>
              </p:cNvPr>
              <p:cNvSpPr/>
              <p:nvPr/>
            </p:nvSpPr>
            <p:spPr>
              <a:xfrm>
                <a:off x="-272246" y="3001623"/>
                <a:ext cx="230114" cy="931971"/>
              </a:xfrm>
              <a:custGeom>
                <a:avLst/>
                <a:gdLst>
                  <a:gd name="connsiteX0" fmla="*/ 10486 w 230114"/>
                  <a:gd name="connsiteY0" fmla="*/ 931972 h 931971"/>
                  <a:gd name="connsiteX1" fmla="*/ 3324 w 230114"/>
                  <a:gd name="connsiteY1" fmla="*/ 927197 h 931971"/>
                  <a:gd name="connsiteX2" fmla="*/ 5711 w 230114"/>
                  <a:gd name="connsiteY2" fmla="*/ 915261 h 931971"/>
                  <a:gd name="connsiteX3" fmla="*/ 213404 w 230114"/>
                  <a:gd name="connsiteY3" fmla="*/ 795897 h 931971"/>
                  <a:gd name="connsiteX4" fmla="*/ 213404 w 230114"/>
                  <a:gd name="connsiteY4" fmla="*/ 132236 h 931971"/>
                  <a:gd name="connsiteX5" fmla="*/ 184756 w 230114"/>
                  <a:gd name="connsiteY5" fmla="*/ 115526 h 931971"/>
                  <a:gd name="connsiteX6" fmla="*/ 96427 w 230114"/>
                  <a:gd name="connsiteY6" fmla="*/ 65393 h 931971"/>
                  <a:gd name="connsiteX7" fmla="*/ 34358 w 230114"/>
                  <a:gd name="connsiteY7" fmla="*/ 31971 h 931971"/>
                  <a:gd name="connsiteX8" fmla="*/ 5711 w 230114"/>
                  <a:gd name="connsiteY8" fmla="*/ 17647 h 931971"/>
                  <a:gd name="connsiteX9" fmla="*/ 937 w 230114"/>
                  <a:gd name="connsiteY9" fmla="*/ 5711 h 931971"/>
                  <a:gd name="connsiteX10" fmla="*/ 12873 w 230114"/>
                  <a:gd name="connsiteY10" fmla="*/ 937 h 931971"/>
                  <a:gd name="connsiteX11" fmla="*/ 41520 w 230114"/>
                  <a:gd name="connsiteY11" fmla="*/ 15260 h 931971"/>
                  <a:gd name="connsiteX12" fmla="*/ 103589 w 230114"/>
                  <a:gd name="connsiteY12" fmla="*/ 48682 h 931971"/>
                  <a:gd name="connsiteX13" fmla="*/ 191918 w 230114"/>
                  <a:gd name="connsiteY13" fmla="*/ 98815 h 931971"/>
                  <a:gd name="connsiteX14" fmla="*/ 225340 w 230114"/>
                  <a:gd name="connsiteY14" fmla="*/ 117913 h 931971"/>
                  <a:gd name="connsiteX15" fmla="*/ 230114 w 230114"/>
                  <a:gd name="connsiteY15" fmla="*/ 125074 h 931971"/>
                  <a:gd name="connsiteX16" fmla="*/ 230114 w 230114"/>
                  <a:gd name="connsiteY16" fmla="*/ 800672 h 931971"/>
                  <a:gd name="connsiteX17" fmla="*/ 225340 w 230114"/>
                  <a:gd name="connsiteY17" fmla="*/ 807834 h 931971"/>
                  <a:gd name="connsiteX18" fmla="*/ 12873 w 230114"/>
                  <a:gd name="connsiteY18" fmla="*/ 929584 h 931971"/>
                  <a:gd name="connsiteX19" fmla="*/ 10486 w 230114"/>
                  <a:gd name="connsiteY19" fmla="*/ 931972 h 93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0114" h="931971">
                    <a:moveTo>
                      <a:pt x="10486" y="931972"/>
                    </a:moveTo>
                    <a:cubicBezTo>
                      <a:pt x="8098" y="931972"/>
                      <a:pt x="3324" y="929584"/>
                      <a:pt x="3324" y="927197"/>
                    </a:cubicBezTo>
                    <a:cubicBezTo>
                      <a:pt x="937" y="922423"/>
                      <a:pt x="3324" y="917648"/>
                      <a:pt x="5711" y="915261"/>
                    </a:cubicBezTo>
                    <a:lnTo>
                      <a:pt x="213404" y="795897"/>
                    </a:lnTo>
                    <a:lnTo>
                      <a:pt x="213404" y="132236"/>
                    </a:lnTo>
                    <a:lnTo>
                      <a:pt x="184756" y="115526"/>
                    </a:lnTo>
                    <a:cubicBezTo>
                      <a:pt x="156109" y="98815"/>
                      <a:pt x="125075" y="82104"/>
                      <a:pt x="96427" y="65393"/>
                    </a:cubicBezTo>
                    <a:cubicBezTo>
                      <a:pt x="74942" y="53456"/>
                      <a:pt x="55844" y="43907"/>
                      <a:pt x="34358" y="31971"/>
                    </a:cubicBezTo>
                    <a:lnTo>
                      <a:pt x="5711" y="17647"/>
                    </a:lnTo>
                    <a:cubicBezTo>
                      <a:pt x="937" y="15260"/>
                      <a:pt x="-1451" y="10486"/>
                      <a:pt x="937" y="5711"/>
                    </a:cubicBezTo>
                    <a:cubicBezTo>
                      <a:pt x="3324" y="937"/>
                      <a:pt x="8098" y="-1451"/>
                      <a:pt x="12873" y="937"/>
                    </a:cubicBezTo>
                    <a:lnTo>
                      <a:pt x="41520" y="15260"/>
                    </a:lnTo>
                    <a:cubicBezTo>
                      <a:pt x="63006" y="27196"/>
                      <a:pt x="82104" y="36746"/>
                      <a:pt x="103589" y="48682"/>
                    </a:cubicBezTo>
                    <a:cubicBezTo>
                      <a:pt x="134624" y="65393"/>
                      <a:pt x="163271" y="82104"/>
                      <a:pt x="191918" y="98815"/>
                    </a:cubicBezTo>
                    <a:lnTo>
                      <a:pt x="225340" y="117913"/>
                    </a:lnTo>
                    <a:cubicBezTo>
                      <a:pt x="227727" y="120300"/>
                      <a:pt x="230114" y="122687"/>
                      <a:pt x="230114" y="125074"/>
                    </a:cubicBezTo>
                    <a:lnTo>
                      <a:pt x="230114" y="800672"/>
                    </a:lnTo>
                    <a:cubicBezTo>
                      <a:pt x="230114" y="803059"/>
                      <a:pt x="227727" y="807834"/>
                      <a:pt x="225340" y="807834"/>
                    </a:cubicBezTo>
                    <a:lnTo>
                      <a:pt x="12873" y="929584"/>
                    </a:lnTo>
                    <a:cubicBezTo>
                      <a:pt x="12873" y="931972"/>
                      <a:pt x="12873" y="931972"/>
                      <a:pt x="10486" y="93197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7" name="Freeform 576">
                <a:extLst>
                  <a:ext uri="{FF2B5EF4-FFF2-40B4-BE49-F238E27FC236}">
                    <a16:creationId xmlns:a16="http://schemas.microsoft.com/office/drawing/2014/main" id="{7BDBCDC8-B809-334B-9519-B067D9CA434B}"/>
                  </a:ext>
                </a:extLst>
              </p:cNvPr>
              <p:cNvSpPr/>
              <p:nvPr/>
            </p:nvSpPr>
            <p:spPr>
              <a:xfrm>
                <a:off x="-274633" y="5011704"/>
                <a:ext cx="232501" cy="934358"/>
              </a:xfrm>
              <a:custGeom>
                <a:avLst/>
                <a:gdLst>
                  <a:gd name="connsiteX0" fmla="*/ 12873 w 232501"/>
                  <a:gd name="connsiteY0" fmla="*/ 934359 h 934358"/>
                  <a:gd name="connsiteX1" fmla="*/ 5711 w 232501"/>
                  <a:gd name="connsiteY1" fmla="*/ 929585 h 934358"/>
                  <a:gd name="connsiteX2" fmla="*/ 8098 w 232501"/>
                  <a:gd name="connsiteY2" fmla="*/ 917648 h 934358"/>
                  <a:gd name="connsiteX3" fmla="*/ 215791 w 232501"/>
                  <a:gd name="connsiteY3" fmla="*/ 798285 h 934358"/>
                  <a:gd name="connsiteX4" fmla="*/ 215791 w 232501"/>
                  <a:gd name="connsiteY4" fmla="*/ 132236 h 934358"/>
                  <a:gd name="connsiteX5" fmla="*/ 187144 w 232501"/>
                  <a:gd name="connsiteY5" fmla="*/ 115525 h 934358"/>
                  <a:gd name="connsiteX6" fmla="*/ 96427 w 232501"/>
                  <a:gd name="connsiteY6" fmla="*/ 65393 h 934358"/>
                  <a:gd name="connsiteX7" fmla="*/ 34358 w 232501"/>
                  <a:gd name="connsiteY7" fmla="*/ 31971 h 934358"/>
                  <a:gd name="connsiteX8" fmla="*/ 5711 w 232501"/>
                  <a:gd name="connsiteY8" fmla="*/ 17647 h 934358"/>
                  <a:gd name="connsiteX9" fmla="*/ 937 w 232501"/>
                  <a:gd name="connsiteY9" fmla="*/ 5711 h 934358"/>
                  <a:gd name="connsiteX10" fmla="*/ 12873 w 232501"/>
                  <a:gd name="connsiteY10" fmla="*/ 936 h 934358"/>
                  <a:gd name="connsiteX11" fmla="*/ 41520 w 232501"/>
                  <a:gd name="connsiteY11" fmla="*/ 15260 h 934358"/>
                  <a:gd name="connsiteX12" fmla="*/ 103589 w 232501"/>
                  <a:gd name="connsiteY12" fmla="*/ 48682 h 934358"/>
                  <a:gd name="connsiteX13" fmla="*/ 194305 w 232501"/>
                  <a:gd name="connsiteY13" fmla="*/ 98815 h 934358"/>
                  <a:gd name="connsiteX14" fmla="*/ 227727 w 232501"/>
                  <a:gd name="connsiteY14" fmla="*/ 117913 h 934358"/>
                  <a:gd name="connsiteX15" fmla="*/ 232502 w 232501"/>
                  <a:gd name="connsiteY15" fmla="*/ 125074 h 934358"/>
                  <a:gd name="connsiteX16" fmla="*/ 232502 w 232501"/>
                  <a:gd name="connsiteY16" fmla="*/ 800672 h 934358"/>
                  <a:gd name="connsiteX17" fmla="*/ 227727 w 232501"/>
                  <a:gd name="connsiteY17" fmla="*/ 807834 h 934358"/>
                  <a:gd name="connsiteX18" fmla="*/ 15260 w 232501"/>
                  <a:gd name="connsiteY18" fmla="*/ 929585 h 934358"/>
                  <a:gd name="connsiteX19" fmla="*/ 12873 w 232501"/>
                  <a:gd name="connsiteY19" fmla="*/ 934359 h 93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2501" h="934358">
                    <a:moveTo>
                      <a:pt x="12873" y="934359"/>
                    </a:moveTo>
                    <a:cubicBezTo>
                      <a:pt x="10486" y="934359"/>
                      <a:pt x="5711" y="931972"/>
                      <a:pt x="5711" y="929585"/>
                    </a:cubicBezTo>
                    <a:cubicBezTo>
                      <a:pt x="3324" y="924810"/>
                      <a:pt x="5711" y="920035"/>
                      <a:pt x="8098" y="917648"/>
                    </a:cubicBezTo>
                    <a:lnTo>
                      <a:pt x="215791" y="798285"/>
                    </a:lnTo>
                    <a:lnTo>
                      <a:pt x="215791" y="132236"/>
                    </a:lnTo>
                    <a:lnTo>
                      <a:pt x="187144" y="115525"/>
                    </a:lnTo>
                    <a:cubicBezTo>
                      <a:pt x="158496" y="98815"/>
                      <a:pt x="127462" y="82104"/>
                      <a:pt x="96427" y="65393"/>
                    </a:cubicBezTo>
                    <a:cubicBezTo>
                      <a:pt x="77329" y="53456"/>
                      <a:pt x="55844" y="43907"/>
                      <a:pt x="34358" y="31971"/>
                    </a:cubicBezTo>
                    <a:lnTo>
                      <a:pt x="5711" y="17647"/>
                    </a:lnTo>
                    <a:cubicBezTo>
                      <a:pt x="937" y="15260"/>
                      <a:pt x="-1451" y="10486"/>
                      <a:pt x="937" y="5711"/>
                    </a:cubicBezTo>
                    <a:cubicBezTo>
                      <a:pt x="3324" y="936"/>
                      <a:pt x="8098" y="-1451"/>
                      <a:pt x="12873" y="936"/>
                    </a:cubicBezTo>
                    <a:lnTo>
                      <a:pt x="41520" y="15260"/>
                    </a:lnTo>
                    <a:cubicBezTo>
                      <a:pt x="63006" y="27197"/>
                      <a:pt x="82104" y="36745"/>
                      <a:pt x="103589" y="48682"/>
                    </a:cubicBezTo>
                    <a:cubicBezTo>
                      <a:pt x="134624" y="65393"/>
                      <a:pt x="165658" y="82104"/>
                      <a:pt x="194305" y="98815"/>
                    </a:cubicBezTo>
                    <a:lnTo>
                      <a:pt x="227727" y="117913"/>
                    </a:lnTo>
                    <a:cubicBezTo>
                      <a:pt x="230114" y="120300"/>
                      <a:pt x="232502" y="122687"/>
                      <a:pt x="232502" y="125074"/>
                    </a:cubicBezTo>
                    <a:lnTo>
                      <a:pt x="232502" y="800672"/>
                    </a:lnTo>
                    <a:cubicBezTo>
                      <a:pt x="232502" y="803059"/>
                      <a:pt x="230114" y="807834"/>
                      <a:pt x="227727" y="807834"/>
                    </a:cubicBezTo>
                    <a:lnTo>
                      <a:pt x="15260" y="929585"/>
                    </a:lnTo>
                    <a:cubicBezTo>
                      <a:pt x="15260" y="934359"/>
                      <a:pt x="15260" y="934359"/>
                      <a:pt x="12873" y="93435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BEF5A272-D3EF-F643-8A26-E84577373CB2}"/>
                  </a:ext>
                </a:extLst>
              </p:cNvPr>
              <p:cNvSpPr/>
              <p:nvPr/>
            </p:nvSpPr>
            <p:spPr>
              <a:xfrm>
                <a:off x="2261583" y="953293"/>
                <a:ext cx="319893" cy="2011069"/>
              </a:xfrm>
              <a:custGeom>
                <a:avLst/>
                <a:gdLst>
                  <a:gd name="connsiteX0" fmla="*/ 296021 w 319893"/>
                  <a:gd name="connsiteY0" fmla="*/ 2011070 h 2011069"/>
                  <a:gd name="connsiteX1" fmla="*/ 291247 w 319893"/>
                  <a:gd name="connsiteY1" fmla="*/ 2011070 h 2011069"/>
                  <a:gd name="connsiteX2" fmla="*/ 224403 w 319893"/>
                  <a:gd name="connsiteY2" fmla="*/ 1972874 h 2011069"/>
                  <a:gd name="connsiteX3" fmla="*/ 21485 w 319893"/>
                  <a:gd name="connsiteY3" fmla="*/ 1860672 h 2011069"/>
                  <a:gd name="connsiteX4" fmla="*/ 0 w 319893"/>
                  <a:gd name="connsiteY4" fmla="*/ 1820088 h 2011069"/>
                  <a:gd name="connsiteX5" fmla="*/ 4774 w 319893"/>
                  <a:gd name="connsiteY5" fmla="*/ 1774730 h 2011069"/>
                  <a:gd name="connsiteX6" fmla="*/ 7162 w 319893"/>
                  <a:gd name="connsiteY6" fmla="*/ 1619558 h 2011069"/>
                  <a:gd name="connsiteX7" fmla="*/ 4774 w 319893"/>
                  <a:gd name="connsiteY7" fmla="*/ 1390380 h 2011069"/>
                  <a:gd name="connsiteX8" fmla="*/ 2387 w 319893"/>
                  <a:gd name="connsiteY8" fmla="*/ 1271016 h 2011069"/>
                  <a:gd name="connsiteX9" fmla="*/ 2387 w 319893"/>
                  <a:gd name="connsiteY9" fmla="*/ 1201785 h 2011069"/>
                  <a:gd name="connsiteX10" fmla="*/ 2387 w 319893"/>
                  <a:gd name="connsiteY10" fmla="*/ 1170751 h 2011069"/>
                  <a:gd name="connsiteX11" fmla="*/ 7162 w 319893"/>
                  <a:gd name="connsiteY11" fmla="*/ 1163589 h 2011069"/>
                  <a:gd name="connsiteX12" fmla="*/ 291247 w 319893"/>
                  <a:gd name="connsiteY12" fmla="*/ 1003642 h 2011069"/>
                  <a:gd name="connsiteX13" fmla="*/ 11936 w 319893"/>
                  <a:gd name="connsiteY13" fmla="*/ 846082 h 2011069"/>
                  <a:gd name="connsiteX14" fmla="*/ 7162 w 319893"/>
                  <a:gd name="connsiteY14" fmla="*/ 838921 h 2011069"/>
                  <a:gd name="connsiteX15" fmla="*/ 7162 w 319893"/>
                  <a:gd name="connsiteY15" fmla="*/ 163323 h 2011069"/>
                  <a:gd name="connsiteX16" fmla="*/ 11936 w 319893"/>
                  <a:gd name="connsiteY16" fmla="*/ 156161 h 2011069"/>
                  <a:gd name="connsiteX17" fmla="*/ 47745 w 319893"/>
                  <a:gd name="connsiteY17" fmla="*/ 137063 h 2011069"/>
                  <a:gd name="connsiteX18" fmla="*/ 133687 w 319893"/>
                  <a:gd name="connsiteY18" fmla="*/ 89318 h 2011069"/>
                  <a:gd name="connsiteX19" fmla="*/ 243501 w 319893"/>
                  <a:gd name="connsiteY19" fmla="*/ 27249 h 2011069"/>
                  <a:gd name="connsiteX20" fmla="*/ 291247 w 319893"/>
                  <a:gd name="connsiteY20" fmla="*/ 989 h 2011069"/>
                  <a:gd name="connsiteX21" fmla="*/ 303183 w 319893"/>
                  <a:gd name="connsiteY21" fmla="*/ 3376 h 2011069"/>
                  <a:gd name="connsiteX22" fmla="*/ 300796 w 319893"/>
                  <a:gd name="connsiteY22" fmla="*/ 15312 h 2011069"/>
                  <a:gd name="connsiteX23" fmla="*/ 253051 w 319893"/>
                  <a:gd name="connsiteY23" fmla="*/ 41572 h 2011069"/>
                  <a:gd name="connsiteX24" fmla="*/ 143236 w 319893"/>
                  <a:gd name="connsiteY24" fmla="*/ 103641 h 2011069"/>
                  <a:gd name="connsiteX25" fmla="*/ 57294 w 319893"/>
                  <a:gd name="connsiteY25" fmla="*/ 151387 h 2011069"/>
                  <a:gd name="connsiteX26" fmla="*/ 26260 w 319893"/>
                  <a:gd name="connsiteY26" fmla="*/ 168098 h 2011069"/>
                  <a:gd name="connsiteX27" fmla="*/ 26260 w 319893"/>
                  <a:gd name="connsiteY27" fmla="*/ 834146 h 2011069"/>
                  <a:gd name="connsiteX28" fmla="*/ 315120 w 319893"/>
                  <a:gd name="connsiteY28" fmla="*/ 996480 h 2011069"/>
                  <a:gd name="connsiteX29" fmla="*/ 319894 w 319893"/>
                  <a:gd name="connsiteY29" fmla="*/ 1003642 h 2011069"/>
                  <a:gd name="connsiteX30" fmla="*/ 315120 w 319893"/>
                  <a:gd name="connsiteY30" fmla="*/ 1010804 h 2011069"/>
                  <a:gd name="connsiteX31" fmla="*/ 21485 w 319893"/>
                  <a:gd name="connsiteY31" fmla="*/ 1175526 h 2011069"/>
                  <a:gd name="connsiteX32" fmla="*/ 21485 w 319893"/>
                  <a:gd name="connsiteY32" fmla="*/ 1201785 h 2011069"/>
                  <a:gd name="connsiteX33" fmla="*/ 21485 w 319893"/>
                  <a:gd name="connsiteY33" fmla="*/ 1271016 h 2011069"/>
                  <a:gd name="connsiteX34" fmla="*/ 23873 w 319893"/>
                  <a:gd name="connsiteY34" fmla="*/ 1390380 h 2011069"/>
                  <a:gd name="connsiteX35" fmla="*/ 26260 w 319893"/>
                  <a:gd name="connsiteY35" fmla="*/ 1619558 h 2011069"/>
                  <a:gd name="connsiteX36" fmla="*/ 23873 w 319893"/>
                  <a:gd name="connsiteY36" fmla="*/ 1774730 h 2011069"/>
                  <a:gd name="connsiteX37" fmla="*/ 21485 w 319893"/>
                  <a:gd name="connsiteY37" fmla="*/ 1820088 h 2011069"/>
                  <a:gd name="connsiteX38" fmla="*/ 33422 w 319893"/>
                  <a:gd name="connsiteY38" fmla="*/ 1843961 h 2011069"/>
                  <a:gd name="connsiteX39" fmla="*/ 236340 w 319893"/>
                  <a:gd name="connsiteY39" fmla="*/ 1956163 h 2011069"/>
                  <a:gd name="connsiteX40" fmla="*/ 303183 w 319893"/>
                  <a:gd name="connsiteY40" fmla="*/ 1994359 h 2011069"/>
                  <a:gd name="connsiteX41" fmla="*/ 305570 w 319893"/>
                  <a:gd name="connsiteY41" fmla="*/ 2006295 h 2011069"/>
                  <a:gd name="connsiteX42" fmla="*/ 296021 w 319893"/>
                  <a:gd name="connsiteY42" fmla="*/ 2011070 h 20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9893" h="2011069">
                    <a:moveTo>
                      <a:pt x="296021" y="2011070"/>
                    </a:moveTo>
                    <a:cubicBezTo>
                      <a:pt x="293634" y="2011070"/>
                      <a:pt x="293634" y="2011070"/>
                      <a:pt x="291247" y="2011070"/>
                    </a:cubicBezTo>
                    <a:lnTo>
                      <a:pt x="224403" y="1972874"/>
                    </a:lnTo>
                    <a:cubicBezTo>
                      <a:pt x="157560" y="1934677"/>
                      <a:pt x="88329" y="1896481"/>
                      <a:pt x="21485" y="1860672"/>
                    </a:cubicBezTo>
                    <a:cubicBezTo>
                      <a:pt x="2387" y="1851123"/>
                      <a:pt x="0" y="1834412"/>
                      <a:pt x="0" y="1820088"/>
                    </a:cubicBezTo>
                    <a:lnTo>
                      <a:pt x="4774" y="1774730"/>
                    </a:lnTo>
                    <a:cubicBezTo>
                      <a:pt x="7162" y="1724597"/>
                      <a:pt x="9549" y="1672077"/>
                      <a:pt x="7162" y="1619558"/>
                    </a:cubicBezTo>
                    <a:cubicBezTo>
                      <a:pt x="7162" y="1543165"/>
                      <a:pt x="4774" y="1464385"/>
                      <a:pt x="4774" y="1390380"/>
                    </a:cubicBezTo>
                    <a:cubicBezTo>
                      <a:pt x="4774" y="1349796"/>
                      <a:pt x="2387" y="1311600"/>
                      <a:pt x="2387" y="1271016"/>
                    </a:cubicBezTo>
                    <a:cubicBezTo>
                      <a:pt x="2387" y="1247144"/>
                      <a:pt x="2387" y="1225658"/>
                      <a:pt x="2387" y="1201785"/>
                    </a:cubicBezTo>
                    <a:lnTo>
                      <a:pt x="2387" y="1170751"/>
                    </a:lnTo>
                    <a:cubicBezTo>
                      <a:pt x="2387" y="1168364"/>
                      <a:pt x="4774" y="1163589"/>
                      <a:pt x="7162" y="1163589"/>
                    </a:cubicBezTo>
                    <a:lnTo>
                      <a:pt x="291247" y="1003642"/>
                    </a:lnTo>
                    <a:lnTo>
                      <a:pt x="11936" y="846082"/>
                    </a:lnTo>
                    <a:cubicBezTo>
                      <a:pt x="9549" y="843695"/>
                      <a:pt x="7162" y="841308"/>
                      <a:pt x="7162" y="838921"/>
                    </a:cubicBezTo>
                    <a:lnTo>
                      <a:pt x="7162" y="163323"/>
                    </a:lnTo>
                    <a:cubicBezTo>
                      <a:pt x="7162" y="160936"/>
                      <a:pt x="9549" y="156161"/>
                      <a:pt x="11936" y="156161"/>
                    </a:cubicBezTo>
                    <a:lnTo>
                      <a:pt x="47745" y="137063"/>
                    </a:lnTo>
                    <a:cubicBezTo>
                      <a:pt x="76393" y="122740"/>
                      <a:pt x="105040" y="106029"/>
                      <a:pt x="133687" y="89318"/>
                    </a:cubicBezTo>
                    <a:cubicBezTo>
                      <a:pt x="169496" y="67832"/>
                      <a:pt x="207692" y="48734"/>
                      <a:pt x="243501" y="27249"/>
                    </a:cubicBezTo>
                    <a:lnTo>
                      <a:pt x="291247" y="989"/>
                    </a:lnTo>
                    <a:cubicBezTo>
                      <a:pt x="296021" y="-1398"/>
                      <a:pt x="300796" y="989"/>
                      <a:pt x="303183" y="3376"/>
                    </a:cubicBezTo>
                    <a:cubicBezTo>
                      <a:pt x="305570" y="8151"/>
                      <a:pt x="303183" y="12925"/>
                      <a:pt x="300796" y="15312"/>
                    </a:cubicBezTo>
                    <a:lnTo>
                      <a:pt x="253051" y="41572"/>
                    </a:lnTo>
                    <a:cubicBezTo>
                      <a:pt x="217241" y="63058"/>
                      <a:pt x="179045" y="82156"/>
                      <a:pt x="143236" y="103641"/>
                    </a:cubicBezTo>
                    <a:cubicBezTo>
                      <a:pt x="114589" y="120352"/>
                      <a:pt x="83554" y="137063"/>
                      <a:pt x="57294" y="151387"/>
                    </a:cubicBezTo>
                    <a:lnTo>
                      <a:pt x="26260" y="168098"/>
                    </a:lnTo>
                    <a:lnTo>
                      <a:pt x="26260" y="834146"/>
                    </a:lnTo>
                    <a:lnTo>
                      <a:pt x="315120" y="996480"/>
                    </a:lnTo>
                    <a:cubicBezTo>
                      <a:pt x="317507" y="998868"/>
                      <a:pt x="319894" y="1001255"/>
                      <a:pt x="319894" y="1003642"/>
                    </a:cubicBezTo>
                    <a:cubicBezTo>
                      <a:pt x="319894" y="1006029"/>
                      <a:pt x="317507" y="1010804"/>
                      <a:pt x="315120" y="1010804"/>
                    </a:cubicBezTo>
                    <a:lnTo>
                      <a:pt x="21485" y="1175526"/>
                    </a:lnTo>
                    <a:lnTo>
                      <a:pt x="21485" y="1201785"/>
                    </a:lnTo>
                    <a:cubicBezTo>
                      <a:pt x="21485" y="1225658"/>
                      <a:pt x="21485" y="1247144"/>
                      <a:pt x="21485" y="1271016"/>
                    </a:cubicBezTo>
                    <a:cubicBezTo>
                      <a:pt x="21485" y="1311600"/>
                      <a:pt x="23873" y="1349796"/>
                      <a:pt x="23873" y="1390380"/>
                    </a:cubicBezTo>
                    <a:cubicBezTo>
                      <a:pt x="26260" y="1464385"/>
                      <a:pt x="26260" y="1543165"/>
                      <a:pt x="26260" y="1619558"/>
                    </a:cubicBezTo>
                    <a:cubicBezTo>
                      <a:pt x="26260" y="1672077"/>
                      <a:pt x="23873" y="1724597"/>
                      <a:pt x="23873" y="1774730"/>
                    </a:cubicBezTo>
                    <a:lnTo>
                      <a:pt x="21485" y="1820088"/>
                    </a:lnTo>
                    <a:cubicBezTo>
                      <a:pt x="21485" y="1834412"/>
                      <a:pt x="23873" y="1839186"/>
                      <a:pt x="33422" y="1843961"/>
                    </a:cubicBezTo>
                    <a:cubicBezTo>
                      <a:pt x="100265" y="1882157"/>
                      <a:pt x="169496" y="1917966"/>
                      <a:pt x="236340" y="1956163"/>
                    </a:cubicBezTo>
                    <a:lnTo>
                      <a:pt x="303183" y="1994359"/>
                    </a:lnTo>
                    <a:cubicBezTo>
                      <a:pt x="307958" y="1996746"/>
                      <a:pt x="307958" y="2001521"/>
                      <a:pt x="305570" y="2006295"/>
                    </a:cubicBezTo>
                    <a:cubicBezTo>
                      <a:pt x="303183" y="2011070"/>
                      <a:pt x="298409" y="2011070"/>
                      <a:pt x="296021" y="201107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79" name="Freeform 578">
                <a:extLst>
                  <a:ext uri="{FF2B5EF4-FFF2-40B4-BE49-F238E27FC236}">
                    <a16:creationId xmlns:a16="http://schemas.microsoft.com/office/drawing/2014/main" id="{EE1C22CD-C7B3-6946-9DCE-5FE9924D2493}"/>
                  </a:ext>
                </a:extLst>
              </p:cNvPr>
              <p:cNvSpPr/>
              <p:nvPr/>
            </p:nvSpPr>
            <p:spPr>
              <a:xfrm>
                <a:off x="5746996" y="953293"/>
                <a:ext cx="317506" cy="2011069"/>
              </a:xfrm>
              <a:custGeom>
                <a:avLst/>
                <a:gdLst>
                  <a:gd name="connsiteX0" fmla="*/ 296021 w 317506"/>
                  <a:gd name="connsiteY0" fmla="*/ 2011070 h 2011069"/>
                  <a:gd name="connsiteX1" fmla="*/ 291247 w 317506"/>
                  <a:gd name="connsiteY1" fmla="*/ 2011070 h 2011069"/>
                  <a:gd name="connsiteX2" fmla="*/ 224403 w 317506"/>
                  <a:gd name="connsiteY2" fmla="*/ 1972874 h 2011069"/>
                  <a:gd name="connsiteX3" fmla="*/ 21485 w 317506"/>
                  <a:gd name="connsiteY3" fmla="*/ 1860672 h 2011069"/>
                  <a:gd name="connsiteX4" fmla="*/ 0 w 317506"/>
                  <a:gd name="connsiteY4" fmla="*/ 1820088 h 2011069"/>
                  <a:gd name="connsiteX5" fmla="*/ 2387 w 317506"/>
                  <a:gd name="connsiteY5" fmla="*/ 1774730 h 2011069"/>
                  <a:gd name="connsiteX6" fmla="*/ 4774 w 317506"/>
                  <a:gd name="connsiteY6" fmla="*/ 1619558 h 2011069"/>
                  <a:gd name="connsiteX7" fmla="*/ 2387 w 317506"/>
                  <a:gd name="connsiteY7" fmla="*/ 1390380 h 2011069"/>
                  <a:gd name="connsiteX8" fmla="*/ 0 w 317506"/>
                  <a:gd name="connsiteY8" fmla="*/ 1271016 h 2011069"/>
                  <a:gd name="connsiteX9" fmla="*/ 0 w 317506"/>
                  <a:gd name="connsiteY9" fmla="*/ 1201785 h 2011069"/>
                  <a:gd name="connsiteX10" fmla="*/ 0 w 317506"/>
                  <a:gd name="connsiteY10" fmla="*/ 1170751 h 2011069"/>
                  <a:gd name="connsiteX11" fmla="*/ 4774 w 317506"/>
                  <a:gd name="connsiteY11" fmla="*/ 1163589 h 2011069"/>
                  <a:gd name="connsiteX12" fmla="*/ 288859 w 317506"/>
                  <a:gd name="connsiteY12" fmla="*/ 1003642 h 2011069"/>
                  <a:gd name="connsiteX13" fmla="*/ 9549 w 317506"/>
                  <a:gd name="connsiteY13" fmla="*/ 846082 h 2011069"/>
                  <a:gd name="connsiteX14" fmla="*/ 4774 w 317506"/>
                  <a:gd name="connsiteY14" fmla="*/ 838921 h 2011069"/>
                  <a:gd name="connsiteX15" fmla="*/ 4774 w 317506"/>
                  <a:gd name="connsiteY15" fmla="*/ 163323 h 2011069"/>
                  <a:gd name="connsiteX16" fmla="*/ 9549 w 317506"/>
                  <a:gd name="connsiteY16" fmla="*/ 156161 h 2011069"/>
                  <a:gd name="connsiteX17" fmla="*/ 45358 w 317506"/>
                  <a:gd name="connsiteY17" fmla="*/ 137063 h 2011069"/>
                  <a:gd name="connsiteX18" fmla="*/ 131300 w 317506"/>
                  <a:gd name="connsiteY18" fmla="*/ 89318 h 2011069"/>
                  <a:gd name="connsiteX19" fmla="*/ 241114 w 317506"/>
                  <a:gd name="connsiteY19" fmla="*/ 27249 h 2011069"/>
                  <a:gd name="connsiteX20" fmla="*/ 288859 w 317506"/>
                  <a:gd name="connsiteY20" fmla="*/ 989 h 2011069"/>
                  <a:gd name="connsiteX21" fmla="*/ 300796 w 317506"/>
                  <a:gd name="connsiteY21" fmla="*/ 3376 h 2011069"/>
                  <a:gd name="connsiteX22" fmla="*/ 298409 w 317506"/>
                  <a:gd name="connsiteY22" fmla="*/ 15312 h 2011069"/>
                  <a:gd name="connsiteX23" fmla="*/ 250663 w 317506"/>
                  <a:gd name="connsiteY23" fmla="*/ 41572 h 2011069"/>
                  <a:gd name="connsiteX24" fmla="*/ 140849 w 317506"/>
                  <a:gd name="connsiteY24" fmla="*/ 103641 h 2011069"/>
                  <a:gd name="connsiteX25" fmla="*/ 54907 w 317506"/>
                  <a:gd name="connsiteY25" fmla="*/ 151387 h 2011069"/>
                  <a:gd name="connsiteX26" fmla="*/ 23873 w 317506"/>
                  <a:gd name="connsiteY26" fmla="*/ 168098 h 2011069"/>
                  <a:gd name="connsiteX27" fmla="*/ 23873 w 317506"/>
                  <a:gd name="connsiteY27" fmla="*/ 834146 h 2011069"/>
                  <a:gd name="connsiteX28" fmla="*/ 312732 w 317506"/>
                  <a:gd name="connsiteY28" fmla="*/ 996480 h 2011069"/>
                  <a:gd name="connsiteX29" fmla="*/ 317507 w 317506"/>
                  <a:gd name="connsiteY29" fmla="*/ 1003642 h 2011069"/>
                  <a:gd name="connsiteX30" fmla="*/ 312732 w 317506"/>
                  <a:gd name="connsiteY30" fmla="*/ 1010804 h 2011069"/>
                  <a:gd name="connsiteX31" fmla="*/ 19098 w 317506"/>
                  <a:gd name="connsiteY31" fmla="*/ 1175526 h 2011069"/>
                  <a:gd name="connsiteX32" fmla="*/ 19098 w 317506"/>
                  <a:gd name="connsiteY32" fmla="*/ 1201785 h 2011069"/>
                  <a:gd name="connsiteX33" fmla="*/ 19098 w 317506"/>
                  <a:gd name="connsiteY33" fmla="*/ 1271016 h 2011069"/>
                  <a:gd name="connsiteX34" fmla="*/ 21485 w 317506"/>
                  <a:gd name="connsiteY34" fmla="*/ 1390380 h 2011069"/>
                  <a:gd name="connsiteX35" fmla="*/ 23873 w 317506"/>
                  <a:gd name="connsiteY35" fmla="*/ 1619558 h 2011069"/>
                  <a:gd name="connsiteX36" fmla="*/ 21485 w 317506"/>
                  <a:gd name="connsiteY36" fmla="*/ 1774730 h 2011069"/>
                  <a:gd name="connsiteX37" fmla="*/ 19098 w 317506"/>
                  <a:gd name="connsiteY37" fmla="*/ 1820088 h 2011069"/>
                  <a:gd name="connsiteX38" fmla="*/ 31035 w 317506"/>
                  <a:gd name="connsiteY38" fmla="*/ 1843961 h 2011069"/>
                  <a:gd name="connsiteX39" fmla="*/ 233952 w 317506"/>
                  <a:gd name="connsiteY39" fmla="*/ 1956163 h 2011069"/>
                  <a:gd name="connsiteX40" fmla="*/ 300796 w 317506"/>
                  <a:gd name="connsiteY40" fmla="*/ 1994359 h 2011069"/>
                  <a:gd name="connsiteX41" fmla="*/ 303183 w 317506"/>
                  <a:gd name="connsiteY41" fmla="*/ 2006295 h 2011069"/>
                  <a:gd name="connsiteX42" fmla="*/ 296021 w 317506"/>
                  <a:gd name="connsiteY42" fmla="*/ 2011070 h 20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7506" h="2011069">
                    <a:moveTo>
                      <a:pt x="296021" y="2011070"/>
                    </a:moveTo>
                    <a:cubicBezTo>
                      <a:pt x="293634" y="2011070"/>
                      <a:pt x="293634" y="2011070"/>
                      <a:pt x="291247" y="2011070"/>
                    </a:cubicBezTo>
                    <a:lnTo>
                      <a:pt x="224403" y="1972874"/>
                    </a:lnTo>
                    <a:cubicBezTo>
                      <a:pt x="157560" y="1934677"/>
                      <a:pt x="88329" y="1896481"/>
                      <a:pt x="21485" y="1860672"/>
                    </a:cubicBezTo>
                    <a:cubicBezTo>
                      <a:pt x="2387" y="1851123"/>
                      <a:pt x="0" y="1834412"/>
                      <a:pt x="0" y="1820088"/>
                    </a:cubicBezTo>
                    <a:lnTo>
                      <a:pt x="2387" y="1774730"/>
                    </a:lnTo>
                    <a:cubicBezTo>
                      <a:pt x="4774" y="1724597"/>
                      <a:pt x="7162" y="1672077"/>
                      <a:pt x="4774" y="1619558"/>
                    </a:cubicBezTo>
                    <a:cubicBezTo>
                      <a:pt x="4774" y="1543165"/>
                      <a:pt x="2387" y="1464385"/>
                      <a:pt x="2387" y="1390380"/>
                    </a:cubicBezTo>
                    <a:cubicBezTo>
                      <a:pt x="2387" y="1349796"/>
                      <a:pt x="0" y="1311600"/>
                      <a:pt x="0" y="1271016"/>
                    </a:cubicBezTo>
                    <a:cubicBezTo>
                      <a:pt x="0" y="1247144"/>
                      <a:pt x="0" y="1225658"/>
                      <a:pt x="0" y="1201785"/>
                    </a:cubicBezTo>
                    <a:lnTo>
                      <a:pt x="0" y="1170751"/>
                    </a:lnTo>
                    <a:cubicBezTo>
                      <a:pt x="0" y="1168364"/>
                      <a:pt x="2387" y="1163589"/>
                      <a:pt x="4774" y="1163589"/>
                    </a:cubicBezTo>
                    <a:lnTo>
                      <a:pt x="288859" y="1003642"/>
                    </a:lnTo>
                    <a:lnTo>
                      <a:pt x="9549" y="846082"/>
                    </a:lnTo>
                    <a:cubicBezTo>
                      <a:pt x="7162" y="843695"/>
                      <a:pt x="4774" y="841308"/>
                      <a:pt x="4774" y="838921"/>
                    </a:cubicBezTo>
                    <a:lnTo>
                      <a:pt x="4774" y="163323"/>
                    </a:lnTo>
                    <a:cubicBezTo>
                      <a:pt x="4774" y="160936"/>
                      <a:pt x="7162" y="156161"/>
                      <a:pt x="9549" y="156161"/>
                    </a:cubicBezTo>
                    <a:lnTo>
                      <a:pt x="45358" y="137063"/>
                    </a:lnTo>
                    <a:cubicBezTo>
                      <a:pt x="74005" y="122740"/>
                      <a:pt x="102653" y="106029"/>
                      <a:pt x="131300" y="89318"/>
                    </a:cubicBezTo>
                    <a:cubicBezTo>
                      <a:pt x="167109" y="67832"/>
                      <a:pt x="205305" y="48734"/>
                      <a:pt x="241114" y="27249"/>
                    </a:cubicBezTo>
                    <a:lnTo>
                      <a:pt x="288859" y="989"/>
                    </a:lnTo>
                    <a:cubicBezTo>
                      <a:pt x="293634" y="-1398"/>
                      <a:pt x="298409" y="989"/>
                      <a:pt x="300796" y="3376"/>
                    </a:cubicBezTo>
                    <a:cubicBezTo>
                      <a:pt x="303183" y="8151"/>
                      <a:pt x="300796" y="12925"/>
                      <a:pt x="298409" y="15312"/>
                    </a:cubicBezTo>
                    <a:lnTo>
                      <a:pt x="250663" y="41572"/>
                    </a:lnTo>
                    <a:cubicBezTo>
                      <a:pt x="214854" y="63058"/>
                      <a:pt x="176658" y="82156"/>
                      <a:pt x="140849" y="103641"/>
                    </a:cubicBezTo>
                    <a:cubicBezTo>
                      <a:pt x="112202" y="120352"/>
                      <a:pt x="81167" y="137063"/>
                      <a:pt x="54907" y="151387"/>
                    </a:cubicBezTo>
                    <a:lnTo>
                      <a:pt x="23873" y="168098"/>
                    </a:lnTo>
                    <a:lnTo>
                      <a:pt x="23873" y="834146"/>
                    </a:lnTo>
                    <a:lnTo>
                      <a:pt x="312732" y="996480"/>
                    </a:lnTo>
                    <a:cubicBezTo>
                      <a:pt x="315120" y="998868"/>
                      <a:pt x="317507" y="1001255"/>
                      <a:pt x="317507" y="1003642"/>
                    </a:cubicBezTo>
                    <a:cubicBezTo>
                      <a:pt x="317507" y="1006029"/>
                      <a:pt x="315120" y="1010804"/>
                      <a:pt x="312732" y="1010804"/>
                    </a:cubicBezTo>
                    <a:lnTo>
                      <a:pt x="19098" y="1175526"/>
                    </a:lnTo>
                    <a:lnTo>
                      <a:pt x="19098" y="1201785"/>
                    </a:lnTo>
                    <a:cubicBezTo>
                      <a:pt x="19098" y="1225658"/>
                      <a:pt x="19098" y="1247144"/>
                      <a:pt x="19098" y="1271016"/>
                    </a:cubicBezTo>
                    <a:cubicBezTo>
                      <a:pt x="19098" y="1311600"/>
                      <a:pt x="21485" y="1349796"/>
                      <a:pt x="21485" y="1390380"/>
                    </a:cubicBezTo>
                    <a:cubicBezTo>
                      <a:pt x="23873" y="1464385"/>
                      <a:pt x="23873" y="1543165"/>
                      <a:pt x="23873" y="1619558"/>
                    </a:cubicBezTo>
                    <a:cubicBezTo>
                      <a:pt x="23873" y="1672077"/>
                      <a:pt x="21485" y="1724597"/>
                      <a:pt x="21485" y="1774730"/>
                    </a:cubicBezTo>
                    <a:lnTo>
                      <a:pt x="19098" y="1820088"/>
                    </a:lnTo>
                    <a:cubicBezTo>
                      <a:pt x="19098" y="1834412"/>
                      <a:pt x="21485" y="1839186"/>
                      <a:pt x="31035" y="1843961"/>
                    </a:cubicBezTo>
                    <a:cubicBezTo>
                      <a:pt x="97878" y="1882157"/>
                      <a:pt x="167109" y="1917966"/>
                      <a:pt x="233952" y="1956163"/>
                    </a:cubicBezTo>
                    <a:lnTo>
                      <a:pt x="300796" y="1994359"/>
                    </a:lnTo>
                    <a:cubicBezTo>
                      <a:pt x="305571" y="1996746"/>
                      <a:pt x="305571" y="2001521"/>
                      <a:pt x="303183" y="2006295"/>
                    </a:cubicBezTo>
                    <a:cubicBezTo>
                      <a:pt x="300796" y="2011070"/>
                      <a:pt x="298409" y="2011070"/>
                      <a:pt x="296021" y="201107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0" name="Freeform 579">
                <a:extLst>
                  <a:ext uri="{FF2B5EF4-FFF2-40B4-BE49-F238E27FC236}">
                    <a16:creationId xmlns:a16="http://schemas.microsoft.com/office/drawing/2014/main" id="{D5BFBCCF-8122-A641-AC1F-E86F1EA34430}"/>
                  </a:ext>
                </a:extLst>
              </p:cNvPr>
              <p:cNvSpPr/>
              <p:nvPr/>
            </p:nvSpPr>
            <p:spPr>
              <a:xfrm>
                <a:off x="2274338" y="5476590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0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0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500507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765375B9-0342-C44B-8AE6-C04C4136F161}"/>
                  </a:ext>
                </a:extLst>
              </p:cNvPr>
              <p:cNvSpPr/>
              <p:nvPr/>
            </p:nvSpPr>
            <p:spPr>
              <a:xfrm>
                <a:off x="2274338" y="1454041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FE91BD6C-47BB-2946-8A02-810C0C832301}"/>
                  </a:ext>
                </a:extLst>
              </p:cNvPr>
              <p:cNvSpPr/>
              <p:nvPr/>
            </p:nvSpPr>
            <p:spPr>
              <a:xfrm>
                <a:off x="3140098" y="1454620"/>
                <a:ext cx="297010" cy="502315"/>
              </a:xfrm>
              <a:custGeom>
                <a:avLst/>
                <a:gdLst>
                  <a:gd name="connsiteX0" fmla="*/ 9549 w 297010"/>
                  <a:gd name="connsiteY0" fmla="*/ 502315 h 502315"/>
                  <a:gd name="connsiteX1" fmla="*/ 0 w 297010"/>
                  <a:gd name="connsiteY1" fmla="*/ 492766 h 502315"/>
                  <a:gd name="connsiteX2" fmla="*/ 0 w 297010"/>
                  <a:gd name="connsiteY2" fmla="*/ 163323 h 502315"/>
                  <a:gd name="connsiteX3" fmla="*/ 4774 w 297010"/>
                  <a:gd name="connsiteY3" fmla="*/ 156161 h 502315"/>
                  <a:gd name="connsiteX4" fmla="*/ 14323 w 297010"/>
                  <a:gd name="connsiteY4" fmla="*/ 151387 h 502315"/>
                  <a:gd name="connsiteX5" fmla="*/ 38196 w 297010"/>
                  <a:gd name="connsiteY5" fmla="*/ 137063 h 502315"/>
                  <a:gd name="connsiteX6" fmla="*/ 284085 w 297010"/>
                  <a:gd name="connsiteY6" fmla="*/ 989 h 502315"/>
                  <a:gd name="connsiteX7" fmla="*/ 296021 w 297010"/>
                  <a:gd name="connsiteY7" fmla="*/ 3376 h 502315"/>
                  <a:gd name="connsiteX8" fmla="*/ 293634 w 297010"/>
                  <a:gd name="connsiteY8" fmla="*/ 15312 h 502315"/>
                  <a:gd name="connsiteX9" fmla="*/ 47745 w 297010"/>
                  <a:gd name="connsiteY9" fmla="*/ 151387 h 502315"/>
                  <a:gd name="connsiteX10" fmla="*/ 23873 w 297010"/>
                  <a:gd name="connsiteY10" fmla="*/ 165710 h 502315"/>
                  <a:gd name="connsiteX11" fmla="*/ 19098 w 297010"/>
                  <a:gd name="connsiteY11" fmla="*/ 168098 h 502315"/>
                  <a:gd name="connsiteX12" fmla="*/ 19098 w 297010"/>
                  <a:gd name="connsiteY12" fmla="*/ 492766 h 502315"/>
                  <a:gd name="connsiteX13" fmla="*/ 9549 w 297010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010" h="502315">
                    <a:moveTo>
                      <a:pt x="9549" y="502315"/>
                    </a:moveTo>
                    <a:cubicBezTo>
                      <a:pt x="4774" y="502315"/>
                      <a:pt x="0" y="497541"/>
                      <a:pt x="0" y="492766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4" y="156161"/>
                    </a:cubicBezTo>
                    <a:lnTo>
                      <a:pt x="14323" y="151387"/>
                    </a:lnTo>
                    <a:cubicBezTo>
                      <a:pt x="21485" y="146612"/>
                      <a:pt x="31034" y="141838"/>
                      <a:pt x="38196" y="137063"/>
                    </a:cubicBezTo>
                    <a:lnTo>
                      <a:pt x="284085" y="989"/>
                    </a:lnTo>
                    <a:cubicBezTo>
                      <a:pt x="288859" y="-1398"/>
                      <a:pt x="293634" y="989"/>
                      <a:pt x="296021" y="3376"/>
                    </a:cubicBezTo>
                    <a:cubicBezTo>
                      <a:pt x="298409" y="8151"/>
                      <a:pt x="296021" y="12925"/>
                      <a:pt x="293634" y="15312"/>
                    </a:cubicBezTo>
                    <a:lnTo>
                      <a:pt x="47745" y="151387"/>
                    </a:lnTo>
                    <a:cubicBezTo>
                      <a:pt x="38196" y="156161"/>
                      <a:pt x="31034" y="160936"/>
                      <a:pt x="23873" y="165710"/>
                    </a:cubicBezTo>
                    <a:lnTo>
                      <a:pt x="19098" y="168098"/>
                    </a:lnTo>
                    <a:lnTo>
                      <a:pt x="19098" y="492766"/>
                    </a:lnTo>
                    <a:cubicBezTo>
                      <a:pt x="19098" y="497541"/>
                      <a:pt x="14323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DAD19E91-9D8A-8444-B879-4AEACCE19E48}"/>
                  </a:ext>
                </a:extLst>
              </p:cNvPr>
              <p:cNvSpPr/>
              <p:nvPr/>
            </p:nvSpPr>
            <p:spPr>
              <a:xfrm>
                <a:off x="4882805" y="3467088"/>
                <a:ext cx="299397" cy="502315"/>
              </a:xfrm>
              <a:custGeom>
                <a:avLst/>
                <a:gdLst>
                  <a:gd name="connsiteX0" fmla="*/ 9549 w 299397"/>
                  <a:gd name="connsiteY0" fmla="*/ 502315 h 502315"/>
                  <a:gd name="connsiteX1" fmla="*/ 0 w 299397"/>
                  <a:gd name="connsiteY1" fmla="*/ 492767 h 502315"/>
                  <a:gd name="connsiteX2" fmla="*/ 0 w 299397"/>
                  <a:gd name="connsiteY2" fmla="*/ 163323 h 502315"/>
                  <a:gd name="connsiteX3" fmla="*/ 4774 w 299397"/>
                  <a:gd name="connsiteY3" fmla="*/ 156161 h 502315"/>
                  <a:gd name="connsiteX4" fmla="*/ 16711 w 299397"/>
                  <a:gd name="connsiteY4" fmla="*/ 149000 h 502315"/>
                  <a:gd name="connsiteX5" fmla="*/ 40584 w 299397"/>
                  <a:gd name="connsiteY5" fmla="*/ 137063 h 502315"/>
                  <a:gd name="connsiteX6" fmla="*/ 286472 w 299397"/>
                  <a:gd name="connsiteY6" fmla="*/ 989 h 502315"/>
                  <a:gd name="connsiteX7" fmla="*/ 298409 w 299397"/>
                  <a:gd name="connsiteY7" fmla="*/ 3376 h 502315"/>
                  <a:gd name="connsiteX8" fmla="*/ 296021 w 299397"/>
                  <a:gd name="connsiteY8" fmla="*/ 15313 h 502315"/>
                  <a:gd name="connsiteX9" fmla="*/ 50132 w 299397"/>
                  <a:gd name="connsiteY9" fmla="*/ 151387 h 502315"/>
                  <a:gd name="connsiteX10" fmla="*/ 26260 w 299397"/>
                  <a:gd name="connsiteY10" fmla="*/ 163323 h 502315"/>
                  <a:gd name="connsiteX11" fmla="*/ 19098 w 299397"/>
                  <a:gd name="connsiteY11" fmla="*/ 165710 h 502315"/>
                  <a:gd name="connsiteX12" fmla="*/ 19098 w 299397"/>
                  <a:gd name="connsiteY12" fmla="*/ 490379 h 502315"/>
                  <a:gd name="connsiteX13" fmla="*/ 9549 w 299397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397" h="502315">
                    <a:moveTo>
                      <a:pt x="9549" y="502315"/>
                    </a:moveTo>
                    <a:cubicBezTo>
                      <a:pt x="4774" y="502315"/>
                      <a:pt x="0" y="497541"/>
                      <a:pt x="0" y="492767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4" y="156161"/>
                    </a:cubicBezTo>
                    <a:lnTo>
                      <a:pt x="16711" y="149000"/>
                    </a:lnTo>
                    <a:cubicBezTo>
                      <a:pt x="23873" y="144225"/>
                      <a:pt x="31034" y="141838"/>
                      <a:pt x="40584" y="137063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50132" y="151387"/>
                    </a:lnTo>
                    <a:cubicBezTo>
                      <a:pt x="42971" y="156161"/>
                      <a:pt x="33422" y="160936"/>
                      <a:pt x="26260" y="163323"/>
                    </a:cubicBezTo>
                    <a:lnTo>
                      <a:pt x="19098" y="165710"/>
                    </a:lnTo>
                    <a:lnTo>
                      <a:pt x="19098" y="490379"/>
                    </a:lnTo>
                    <a:cubicBezTo>
                      <a:pt x="16711" y="497541"/>
                      <a:pt x="14323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2AF8B606-5A38-FF43-B18F-D8C6E8F5C4EA}"/>
                  </a:ext>
                </a:extLst>
              </p:cNvPr>
              <p:cNvSpPr/>
              <p:nvPr/>
            </p:nvSpPr>
            <p:spPr>
              <a:xfrm>
                <a:off x="4882805" y="1452233"/>
                <a:ext cx="297010" cy="504702"/>
              </a:xfrm>
              <a:custGeom>
                <a:avLst/>
                <a:gdLst>
                  <a:gd name="connsiteX0" fmla="*/ 9549 w 297010"/>
                  <a:gd name="connsiteY0" fmla="*/ 504703 h 504702"/>
                  <a:gd name="connsiteX1" fmla="*/ 0 w 297010"/>
                  <a:gd name="connsiteY1" fmla="*/ 495154 h 504702"/>
                  <a:gd name="connsiteX2" fmla="*/ 0 w 297010"/>
                  <a:gd name="connsiteY2" fmla="*/ 165710 h 504702"/>
                  <a:gd name="connsiteX3" fmla="*/ 4774 w 297010"/>
                  <a:gd name="connsiteY3" fmla="*/ 158549 h 504702"/>
                  <a:gd name="connsiteX4" fmla="*/ 21485 w 297010"/>
                  <a:gd name="connsiteY4" fmla="*/ 149000 h 504702"/>
                  <a:gd name="connsiteX5" fmla="*/ 76393 w 297010"/>
                  <a:gd name="connsiteY5" fmla="*/ 117965 h 504702"/>
                  <a:gd name="connsiteX6" fmla="*/ 284085 w 297010"/>
                  <a:gd name="connsiteY6" fmla="*/ 989 h 504702"/>
                  <a:gd name="connsiteX7" fmla="*/ 296021 w 297010"/>
                  <a:gd name="connsiteY7" fmla="*/ 3376 h 504702"/>
                  <a:gd name="connsiteX8" fmla="*/ 293634 w 297010"/>
                  <a:gd name="connsiteY8" fmla="*/ 15312 h 504702"/>
                  <a:gd name="connsiteX9" fmla="*/ 85941 w 297010"/>
                  <a:gd name="connsiteY9" fmla="*/ 132289 h 504702"/>
                  <a:gd name="connsiteX10" fmla="*/ 33422 w 297010"/>
                  <a:gd name="connsiteY10" fmla="*/ 163323 h 504702"/>
                  <a:gd name="connsiteX11" fmla="*/ 21485 w 297010"/>
                  <a:gd name="connsiteY11" fmla="*/ 170485 h 504702"/>
                  <a:gd name="connsiteX12" fmla="*/ 21485 w 297010"/>
                  <a:gd name="connsiteY12" fmla="*/ 495154 h 504702"/>
                  <a:gd name="connsiteX13" fmla="*/ 9549 w 297010"/>
                  <a:gd name="connsiteY13" fmla="*/ 504703 h 5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010" h="504702">
                    <a:moveTo>
                      <a:pt x="9549" y="504703"/>
                    </a:moveTo>
                    <a:cubicBezTo>
                      <a:pt x="4774" y="504703"/>
                      <a:pt x="0" y="499928"/>
                      <a:pt x="0" y="495154"/>
                    </a:cubicBezTo>
                    <a:lnTo>
                      <a:pt x="0" y="165710"/>
                    </a:lnTo>
                    <a:cubicBezTo>
                      <a:pt x="0" y="163323"/>
                      <a:pt x="2387" y="158549"/>
                      <a:pt x="4774" y="158549"/>
                    </a:cubicBezTo>
                    <a:lnTo>
                      <a:pt x="21485" y="149000"/>
                    </a:lnTo>
                    <a:cubicBezTo>
                      <a:pt x="38196" y="139451"/>
                      <a:pt x="57294" y="129901"/>
                      <a:pt x="76393" y="117965"/>
                    </a:cubicBezTo>
                    <a:lnTo>
                      <a:pt x="284085" y="989"/>
                    </a:lnTo>
                    <a:cubicBezTo>
                      <a:pt x="288859" y="-1398"/>
                      <a:pt x="293634" y="989"/>
                      <a:pt x="296021" y="3376"/>
                    </a:cubicBezTo>
                    <a:cubicBezTo>
                      <a:pt x="298409" y="8151"/>
                      <a:pt x="296021" y="12925"/>
                      <a:pt x="293634" y="15312"/>
                    </a:cubicBezTo>
                    <a:lnTo>
                      <a:pt x="85941" y="132289"/>
                    </a:lnTo>
                    <a:cubicBezTo>
                      <a:pt x="66843" y="141838"/>
                      <a:pt x="50132" y="153774"/>
                      <a:pt x="33422" y="163323"/>
                    </a:cubicBezTo>
                    <a:lnTo>
                      <a:pt x="21485" y="170485"/>
                    </a:lnTo>
                    <a:lnTo>
                      <a:pt x="21485" y="495154"/>
                    </a:lnTo>
                    <a:cubicBezTo>
                      <a:pt x="16711" y="499928"/>
                      <a:pt x="14323" y="504703"/>
                      <a:pt x="9549" y="50470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581634D6-69FB-F047-AEBB-F0F094D4AB1C}"/>
                  </a:ext>
                </a:extLst>
              </p:cNvPr>
              <p:cNvSpPr/>
              <p:nvPr/>
            </p:nvSpPr>
            <p:spPr>
              <a:xfrm>
                <a:off x="5759752" y="1454041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E295203A-16C5-3146-B8F8-BBA04486C859}"/>
                  </a:ext>
                </a:extLst>
              </p:cNvPr>
              <p:cNvSpPr/>
              <p:nvPr/>
            </p:nvSpPr>
            <p:spPr>
              <a:xfrm>
                <a:off x="6623124" y="1454620"/>
                <a:ext cx="297010" cy="502315"/>
              </a:xfrm>
              <a:custGeom>
                <a:avLst/>
                <a:gdLst>
                  <a:gd name="connsiteX0" fmla="*/ 9549 w 297010"/>
                  <a:gd name="connsiteY0" fmla="*/ 502315 h 502315"/>
                  <a:gd name="connsiteX1" fmla="*/ 0 w 297010"/>
                  <a:gd name="connsiteY1" fmla="*/ 492766 h 502315"/>
                  <a:gd name="connsiteX2" fmla="*/ 0 w 297010"/>
                  <a:gd name="connsiteY2" fmla="*/ 163323 h 502315"/>
                  <a:gd name="connsiteX3" fmla="*/ 4775 w 297010"/>
                  <a:gd name="connsiteY3" fmla="*/ 156161 h 502315"/>
                  <a:gd name="connsiteX4" fmla="*/ 14324 w 297010"/>
                  <a:gd name="connsiteY4" fmla="*/ 151387 h 502315"/>
                  <a:gd name="connsiteX5" fmla="*/ 38196 w 297010"/>
                  <a:gd name="connsiteY5" fmla="*/ 137063 h 502315"/>
                  <a:gd name="connsiteX6" fmla="*/ 284085 w 297010"/>
                  <a:gd name="connsiteY6" fmla="*/ 989 h 502315"/>
                  <a:gd name="connsiteX7" fmla="*/ 296021 w 297010"/>
                  <a:gd name="connsiteY7" fmla="*/ 3376 h 502315"/>
                  <a:gd name="connsiteX8" fmla="*/ 293634 w 297010"/>
                  <a:gd name="connsiteY8" fmla="*/ 15312 h 502315"/>
                  <a:gd name="connsiteX9" fmla="*/ 47745 w 297010"/>
                  <a:gd name="connsiteY9" fmla="*/ 151387 h 502315"/>
                  <a:gd name="connsiteX10" fmla="*/ 23873 w 297010"/>
                  <a:gd name="connsiteY10" fmla="*/ 165710 h 502315"/>
                  <a:gd name="connsiteX11" fmla="*/ 19098 w 297010"/>
                  <a:gd name="connsiteY11" fmla="*/ 168098 h 502315"/>
                  <a:gd name="connsiteX12" fmla="*/ 19098 w 297010"/>
                  <a:gd name="connsiteY12" fmla="*/ 492766 h 502315"/>
                  <a:gd name="connsiteX13" fmla="*/ 9549 w 297010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010" h="502315">
                    <a:moveTo>
                      <a:pt x="9549" y="502315"/>
                    </a:moveTo>
                    <a:cubicBezTo>
                      <a:pt x="4775" y="502315"/>
                      <a:pt x="0" y="497541"/>
                      <a:pt x="0" y="492766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5" y="156161"/>
                    </a:cubicBezTo>
                    <a:lnTo>
                      <a:pt x="14324" y="151387"/>
                    </a:lnTo>
                    <a:cubicBezTo>
                      <a:pt x="21485" y="146612"/>
                      <a:pt x="31034" y="141838"/>
                      <a:pt x="38196" y="137063"/>
                    </a:cubicBezTo>
                    <a:lnTo>
                      <a:pt x="284085" y="989"/>
                    </a:lnTo>
                    <a:cubicBezTo>
                      <a:pt x="288860" y="-1398"/>
                      <a:pt x="293634" y="989"/>
                      <a:pt x="296021" y="3376"/>
                    </a:cubicBezTo>
                    <a:cubicBezTo>
                      <a:pt x="298409" y="8151"/>
                      <a:pt x="296021" y="12925"/>
                      <a:pt x="293634" y="15312"/>
                    </a:cubicBezTo>
                    <a:lnTo>
                      <a:pt x="47745" y="151387"/>
                    </a:lnTo>
                    <a:cubicBezTo>
                      <a:pt x="40584" y="156161"/>
                      <a:pt x="31034" y="160936"/>
                      <a:pt x="23873" y="165710"/>
                    </a:cubicBezTo>
                    <a:lnTo>
                      <a:pt x="19098" y="168098"/>
                    </a:lnTo>
                    <a:lnTo>
                      <a:pt x="19098" y="492766"/>
                    </a:lnTo>
                    <a:cubicBezTo>
                      <a:pt x="19098" y="497541"/>
                      <a:pt x="14324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7F7EE9CC-E119-0847-AAC0-F7D86EF82085}"/>
                  </a:ext>
                </a:extLst>
              </p:cNvPr>
              <p:cNvSpPr/>
              <p:nvPr/>
            </p:nvSpPr>
            <p:spPr>
              <a:xfrm>
                <a:off x="4017045" y="3466509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6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3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3"/>
                    </a:cubicBezTo>
                    <a:lnTo>
                      <a:pt x="297590" y="493346"/>
                    </a:lnTo>
                    <a:cubicBezTo>
                      <a:pt x="297590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1C41D259-43D8-054B-83C4-0DA0887D9700}"/>
                  </a:ext>
                </a:extLst>
              </p:cNvPr>
              <p:cNvSpPr/>
              <p:nvPr/>
            </p:nvSpPr>
            <p:spPr>
              <a:xfrm>
                <a:off x="5759752" y="5476590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0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0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500507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4798D600-9396-C74F-BE06-3235576B1FA6}"/>
                  </a:ext>
                </a:extLst>
              </p:cNvPr>
              <p:cNvSpPr/>
              <p:nvPr/>
            </p:nvSpPr>
            <p:spPr>
              <a:xfrm>
                <a:off x="4017045" y="5476590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0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0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7590" y="500507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DE7E2D1F-40BD-3841-87FB-99F8BF3F6974}"/>
                  </a:ext>
                </a:extLst>
              </p:cNvPr>
              <p:cNvSpPr/>
              <p:nvPr/>
            </p:nvSpPr>
            <p:spPr>
              <a:xfrm>
                <a:off x="1397391" y="3467088"/>
                <a:ext cx="299397" cy="502315"/>
              </a:xfrm>
              <a:custGeom>
                <a:avLst/>
                <a:gdLst>
                  <a:gd name="connsiteX0" fmla="*/ 9549 w 299397"/>
                  <a:gd name="connsiteY0" fmla="*/ 502315 h 502315"/>
                  <a:gd name="connsiteX1" fmla="*/ 0 w 299397"/>
                  <a:gd name="connsiteY1" fmla="*/ 492767 h 502315"/>
                  <a:gd name="connsiteX2" fmla="*/ 0 w 299397"/>
                  <a:gd name="connsiteY2" fmla="*/ 163323 h 502315"/>
                  <a:gd name="connsiteX3" fmla="*/ 4775 w 299397"/>
                  <a:gd name="connsiteY3" fmla="*/ 156161 h 502315"/>
                  <a:gd name="connsiteX4" fmla="*/ 16711 w 299397"/>
                  <a:gd name="connsiteY4" fmla="*/ 149000 h 502315"/>
                  <a:gd name="connsiteX5" fmla="*/ 40584 w 299397"/>
                  <a:gd name="connsiteY5" fmla="*/ 137063 h 502315"/>
                  <a:gd name="connsiteX6" fmla="*/ 286472 w 299397"/>
                  <a:gd name="connsiteY6" fmla="*/ 989 h 502315"/>
                  <a:gd name="connsiteX7" fmla="*/ 298409 w 299397"/>
                  <a:gd name="connsiteY7" fmla="*/ 3376 h 502315"/>
                  <a:gd name="connsiteX8" fmla="*/ 296021 w 299397"/>
                  <a:gd name="connsiteY8" fmla="*/ 15313 h 502315"/>
                  <a:gd name="connsiteX9" fmla="*/ 50133 w 299397"/>
                  <a:gd name="connsiteY9" fmla="*/ 151387 h 502315"/>
                  <a:gd name="connsiteX10" fmla="*/ 26260 w 299397"/>
                  <a:gd name="connsiteY10" fmla="*/ 163323 h 502315"/>
                  <a:gd name="connsiteX11" fmla="*/ 19098 w 299397"/>
                  <a:gd name="connsiteY11" fmla="*/ 165710 h 502315"/>
                  <a:gd name="connsiteX12" fmla="*/ 19098 w 299397"/>
                  <a:gd name="connsiteY12" fmla="*/ 490379 h 502315"/>
                  <a:gd name="connsiteX13" fmla="*/ 9549 w 299397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397" h="502315">
                    <a:moveTo>
                      <a:pt x="9549" y="502315"/>
                    </a:moveTo>
                    <a:cubicBezTo>
                      <a:pt x="4775" y="502315"/>
                      <a:pt x="0" y="497541"/>
                      <a:pt x="0" y="492767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5" y="156161"/>
                    </a:cubicBezTo>
                    <a:lnTo>
                      <a:pt x="16711" y="149000"/>
                    </a:lnTo>
                    <a:cubicBezTo>
                      <a:pt x="23873" y="144225"/>
                      <a:pt x="31035" y="141838"/>
                      <a:pt x="40584" y="137063"/>
                    </a:cubicBezTo>
                    <a:lnTo>
                      <a:pt x="286472" y="989"/>
                    </a:lnTo>
                    <a:cubicBezTo>
                      <a:pt x="291247" y="-1399"/>
                      <a:pt x="296021" y="989"/>
                      <a:pt x="298409" y="3376"/>
                    </a:cubicBezTo>
                    <a:cubicBezTo>
                      <a:pt x="300796" y="8151"/>
                      <a:pt x="298409" y="12925"/>
                      <a:pt x="296021" y="15313"/>
                    </a:cubicBezTo>
                    <a:lnTo>
                      <a:pt x="50133" y="151387"/>
                    </a:lnTo>
                    <a:cubicBezTo>
                      <a:pt x="42971" y="156161"/>
                      <a:pt x="33422" y="160936"/>
                      <a:pt x="26260" y="163323"/>
                    </a:cubicBezTo>
                    <a:lnTo>
                      <a:pt x="19098" y="165710"/>
                    </a:lnTo>
                    <a:lnTo>
                      <a:pt x="19098" y="490379"/>
                    </a:lnTo>
                    <a:cubicBezTo>
                      <a:pt x="19098" y="497541"/>
                      <a:pt x="14324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5AF2586D-AF0F-F347-8AD4-0A3FDA0A587F}"/>
                  </a:ext>
                </a:extLst>
              </p:cNvPr>
              <p:cNvSpPr/>
              <p:nvPr/>
            </p:nvSpPr>
            <p:spPr>
              <a:xfrm>
                <a:off x="534019" y="5476590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5 h 502894"/>
                  <a:gd name="connsiteX5" fmla="*/ 13504 w 297589"/>
                  <a:gd name="connsiteY5" fmla="*/ 1568 h 502894"/>
                  <a:gd name="connsiteX6" fmla="*/ 292815 w 297589"/>
                  <a:gd name="connsiteY6" fmla="*/ 156740 h 502894"/>
                  <a:gd name="connsiteX7" fmla="*/ 297590 w 297589"/>
                  <a:gd name="connsiteY7" fmla="*/ 163902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0"/>
                    </a:lnTo>
                    <a:cubicBezTo>
                      <a:pt x="295202" y="159128"/>
                      <a:pt x="297590" y="161515"/>
                      <a:pt x="297590" y="163902"/>
                    </a:cubicBezTo>
                    <a:lnTo>
                      <a:pt x="297590" y="493346"/>
                    </a:lnTo>
                    <a:cubicBezTo>
                      <a:pt x="295202" y="500507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DDEF58F8-C1C0-2B48-A1D5-125AA2829EAB}"/>
                  </a:ext>
                </a:extLst>
              </p:cNvPr>
              <p:cNvSpPr/>
              <p:nvPr/>
            </p:nvSpPr>
            <p:spPr>
              <a:xfrm>
                <a:off x="534019" y="3466509"/>
                <a:ext cx="297589" cy="502894"/>
              </a:xfrm>
              <a:custGeom>
                <a:avLst/>
                <a:gdLst>
                  <a:gd name="connsiteX0" fmla="*/ 288040 w 297589"/>
                  <a:gd name="connsiteY0" fmla="*/ 502895 h 502894"/>
                  <a:gd name="connsiteX1" fmla="*/ 278491 w 297589"/>
                  <a:gd name="connsiteY1" fmla="*/ 493346 h 502894"/>
                  <a:gd name="connsiteX2" fmla="*/ 278491 w 297589"/>
                  <a:gd name="connsiteY2" fmla="*/ 168677 h 502894"/>
                  <a:gd name="connsiteX3" fmla="*/ 3955 w 297589"/>
                  <a:gd name="connsiteY3" fmla="*/ 15892 h 502894"/>
                  <a:gd name="connsiteX4" fmla="*/ 1568 w 297589"/>
                  <a:gd name="connsiteY4" fmla="*/ 3956 h 502894"/>
                  <a:gd name="connsiteX5" fmla="*/ 13504 w 297589"/>
                  <a:gd name="connsiteY5" fmla="*/ 1568 h 502894"/>
                  <a:gd name="connsiteX6" fmla="*/ 292815 w 297589"/>
                  <a:gd name="connsiteY6" fmla="*/ 156741 h 502894"/>
                  <a:gd name="connsiteX7" fmla="*/ 297590 w 297589"/>
                  <a:gd name="connsiteY7" fmla="*/ 163903 h 502894"/>
                  <a:gd name="connsiteX8" fmla="*/ 297590 w 297589"/>
                  <a:gd name="connsiteY8" fmla="*/ 493346 h 502894"/>
                  <a:gd name="connsiteX9" fmla="*/ 288040 w 297589"/>
                  <a:gd name="connsiteY9" fmla="*/ 502895 h 5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589" h="502894">
                    <a:moveTo>
                      <a:pt x="288040" y="502895"/>
                    </a:moveTo>
                    <a:cubicBezTo>
                      <a:pt x="283266" y="502895"/>
                      <a:pt x="278491" y="498120"/>
                      <a:pt x="278491" y="493346"/>
                    </a:cubicBezTo>
                    <a:lnTo>
                      <a:pt x="278491" y="168677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2815" y="156741"/>
                    </a:lnTo>
                    <a:cubicBezTo>
                      <a:pt x="295202" y="159128"/>
                      <a:pt x="297590" y="161515"/>
                      <a:pt x="297590" y="163903"/>
                    </a:cubicBezTo>
                    <a:lnTo>
                      <a:pt x="297590" y="493346"/>
                    </a:lnTo>
                    <a:cubicBezTo>
                      <a:pt x="295202" y="498120"/>
                      <a:pt x="292815" y="502895"/>
                      <a:pt x="288040" y="50289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83C43C75-13C6-E643-9D43-562E89971A4A}"/>
                  </a:ext>
                </a:extLst>
              </p:cNvPr>
              <p:cNvSpPr/>
              <p:nvPr/>
            </p:nvSpPr>
            <p:spPr>
              <a:xfrm>
                <a:off x="1397391" y="1454620"/>
                <a:ext cx="297010" cy="502315"/>
              </a:xfrm>
              <a:custGeom>
                <a:avLst/>
                <a:gdLst>
                  <a:gd name="connsiteX0" fmla="*/ 9549 w 297010"/>
                  <a:gd name="connsiteY0" fmla="*/ 502315 h 502315"/>
                  <a:gd name="connsiteX1" fmla="*/ 0 w 297010"/>
                  <a:gd name="connsiteY1" fmla="*/ 492766 h 502315"/>
                  <a:gd name="connsiteX2" fmla="*/ 0 w 297010"/>
                  <a:gd name="connsiteY2" fmla="*/ 163323 h 502315"/>
                  <a:gd name="connsiteX3" fmla="*/ 4775 w 297010"/>
                  <a:gd name="connsiteY3" fmla="*/ 156161 h 502315"/>
                  <a:gd name="connsiteX4" fmla="*/ 23873 w 297010"/>
                  <a:gd name="connsiteY4" fmla="*/ 146612 h 502315"/>
                  <a:gd name="connsiteX5" fmla="*/ 76393 w 297010"/>
                  <a:gd name="connsiteY5" fmla="*/ 117965 h 502315"/>
                  <a:gd name="connsiteX6" fmla="*/ 284085 w 297010"/>
                  <a:gd name="connsiteY6" fmla="*/ 989 h 502315"/>
                  <a:gd name="connsiteX7" fmla="*/ 296021 w 297010"/>
                  <a:gd name="connsiteY7" fmla="*/ 3376 h 502315"/>
                  <a:gd name="connsiteX8" fmla="*/ 293634 w 297010"/>
                  <a:gd name="connsiteY8" fmla="*/ 15312 h 502315"/>
                  <a:gd name="connsiteX9" fmla="*/ 85942 w 297010"/>
                  <a:gd name="connsiteY9" fmla="*/ 132289 h 502315"/>
                  <a:gd name="connsiteX10" fmla="*/ 33422 w 297010"/>
                  <a:gd name="connsiteY10" fmla="*/ 160936 h 502315"/>
                  <a:gd name="connsiteX11" fmla="*/ 19098 w 297010"/>
                  <a:gd name="connsiteY11" fmla="*/ 168098 h 502315"/>
                  <a:gd name="connsiteX12" fmla="*/ 19098 w 297010"/>
                  <a:gd name="connsiteY12" fmla="*/ 492766 h 502315"/>
                  <a:gd name="connsiteX13" fmla="*/ 9549 w 297010"/>
                  <a:gd name="connsiteY13" fmla="*/ 502315 h 50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010" h="502315">
                    <a:moveTo>
                      <a:pt x="9549" y="502315"/>
                    </a:moveTo>
                    <a:cubicBezTo>
                      <a:pt x="4775" y="502315"/>
                      <a:pt x="0" y="497541"/>
                      <a:pt x="0" y="492766"/>
                    </a:cubicBezTo>
                    <a:lnTo>
                      <a:pt x="0" y="163323"/>
                    </a:lnTo>
                    <a:cubicBezTo>
                      <a:pt x="0" y="160936"/>
                      <a:pt x="2387" y="156161"/>
                      <a:pt x="4775" y="156161"/>
                    </a:cubicBezTo>
                    <a:lnTo>
                      <a:pt x="23873" y="146612"/>
                    </a:lnTo>
                    <a:cubicBezTo>
                      <a:pt x="40584" y="137063"/>
                      <a:pt x="59682" y="127514"/>
                      <a:pt x="76393" y="117965"/>
                    </a:cubicBezTo>
                    <a:lnTo>
                      <a:pt x="284085" y="989"/>
                    </a:lnTo>
                    <a:cubicBezTo>
                      <a:pt x="288860" y="-1398"/>
                      <a:pt x="293634" y="989"/>
                      <a:pt x="296021" y="3376"/>
                    </a:cubicBezTo>
                    <a:cubicBezTo>
                      <a:pt x="298409" y="8151"/>
                      <a:pt x="296021" y="12925"/>
                      <a:pt x="293634" y="15312"/>
                    </a:cubicBezTo>
                    <a:lnTo>
                      <a:pt x="85942" y="132289"/>
                    </a:lnTo>
                    <a:cubicBezTo>
                      <a:pt x="66844" y="141838"/>
                      <a:pt x="50133" y="151387"/>
                      <a:pt x="33422" y="160936"/>
                    </a:cubicBezTo>
                    <a:lnTo>
                      <a:pt x="19098" y="168098"/>
                    </a:lnTo>
                    <a:lnTo>
                      <a:pt x="19098" y="492766"/>
                    </a:lnTo>
                    <a:cubicBezTo>
                      <a:pt x="19098" y="497541"/>
                      <a:pt x="14324" y="502315"/>
                      <a:pt x="9549" y="50231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9B187C5E-75D1-9C45-968F-7656E124A736}"/>
                  </a:ext>
                </a:extLst>
              </p:cNvPr>
              <p:cNvSpPr/>
              <p:nvPr/>
            </p:nvSpPr>
            <p:spPr>
              <a:xfrm>
                <a:off x="1402985" y="5977916"/>
                <a:ext cx="304751" cy="1011382"/>
              </a:xfrm>
              <a:custGeom>
                <a:avLst/>
                <a:gdLst>
                  <a:gd name="connsiteX0" fmla="*/ 8730 w 304751"/>
                  <a:gd name="connsiteY0" fmla="*/ 1011383 h 1011382"/>
                  <a:gd name="connsiteX1" fmla="*/ 1568 w 304751"/>
                  <a:gd name="connsiteY1" fmla="*/ 1006608 h 1011382"/>
                  <a:gd name="connsiteX2" fmla="*/ 3955 w 304751"/>
                  <a:gd name="connsiteY2" fmla="*/ 994672 h 1011382"/>
                  <a:gd name="connsiteX3" fmla="*/ 66024 w 304751"/>
                  <a:gd name="connsiteY3" fmla="*/ 958863 h 1011382"/>
                  <a:gd name="connsiteX4" fmla="*/ 271329 w 304751"/>
                  <a:gd name="connsiteY4" fmla="*/ 844274 h 1011382"/>
                  <a:gd name="connsiteX5" fmla="*/ 283266 w 304751"/>
                  <a:gd name="connsiteY5" fmla="*/ 822789 h 1011382"/>
                  <a:gd name="connsiteX6" fmla="*/ 280879 w 304751"/>
                  <a:gd name="connsiteY6" fmla="*/ 698651 h 1011382"/>
                  <a:gd name="connsiteX7" fmla="*/ 278491 w 304751"/>
                  <a:gd name="connsiteY7" fmla="*/ 610322 h 1011382"/>
                  <a:gd name="connsiteX8" fmla="*/ 276104 w 304751"/>
                  <a:gd name="connsiteY8" fmla="*/ 486184 h 1011382"/>
                  <a:gd name="connsiteX9" fmla="*/ 278491 w 304751"/>
                  <a:gd name="connsiteY9" fmla="*/ 362045 h 1011382"/>
                  <a:gd name="connsiteX10" fmla="*/ 278491 w 304751"/>
                  <a:gd name="connsiteY10" fmla="*/ 283266 h 1011382"/>
                  <a:gd name="connsiteX11" fmla="*/ 278491 w 304751"/>
                  <a:gd name="connsiteY11" fmla="*/ 204486 h 1011382"/>
                  <a:gd name="connsiteX12" fmla="*/ 278491 w 304751"/>
                  <a:gd name="connsiteY12" fmla="*/ 173451 h 1011382"/>
                  <a:gd name="connsiteX13" fmla="*/ 3955 w 304751"/>
                  <a:gd name="connsiteY13" fmla="*/ 15892 h 1011382"/>
                  <a:gd name="connsiteX14" fmla="*/ 1568 w 304751"/>
                  <a:gd name="connsiteY14" fmla="*/ 3955 h 1011382"/>
                  <a:gd name="connsiteX15" fmla="*/ 13504 w 304751"/>
                  <a:gd name="connsiteY15" fmla="*/ 1568 h 1011382"/>
                  <a:gd name="connsiteX16" fmla="*/ 295202 w 304751"/>
                  <a:gd name="connsiteY16" fmla="*/ 161515 h 1011382"/>
                  <a:gd name="connsiteX17" fmla="*/ 299977 w 304751"/>
                  <a:gd name="connsiteY17" fmla="*/ 168677 h 1011382"/>
                  <a:gd name="connsiteX18" fmla="*/ 299977 w 304751"/>
                  <a:gd name="connsiteY18" fmla="*/ 204486 h 1011382"/>
                  <a:gd name="connsiteX19" fmla="*/ 299977 w 304751"/>
                  <a:gd name="connsiteY19" fmla="*/ 283266 h 1011382"/>
                  <a:gd name="connsiteX20" fmla="*/ 299977 w 304751"/>
                  <a:gd name="connsiteY20" fmla="*/ 362045 h 1011382"/>
                  <a:gd name="connsiteX21" fmla="*/ 297590 w 304751"/>
                  <a:gd name="connsiteY21" fmla="*/ 486184 h 1011382"/>
                  <a:gd name="connsiteX22" fmla="*/ 299977 w 304751"/>
                  <a:gd name="connsiteY22" fmla="*/ 610322 h 1011382"/>
                  <a:gd name="connsiteX23" fmla="*/ 302364 w 304751"/>
                  <a:gd name="connsiteY23" fmla="*/ 698651 h 1011382"/>
                  <a:gd name="connsiteX24" fmla="*/ 304751 w 304751"/>
                  <a:gd name="connsiteY24" fmla="*/ 822789 h 1011382"/>
                  <a:gd name="connsiteX25" fmla="*/ 283266 w 304751"/>
                  <a:gd name="connsiteY25" fmla="*/ 860985 h 1011382"/>
                  <a:gd name="connsiteX26" fmla="*/ 77961 w 304751"/>
                  <a:gd name="connsiteY26" fmla="*/ 975574 h 1011382"/>
                  <a:gd name="connsiteX27" fmla="*/ 15892 w 304751"/>
                  <a:gd name="connsiteY27" fmla="*/ 1011383 h 1011382"/>
                  <a:gd name="connsiteX28" fmla="*/ 8730 w 304751"/>
                  <a:gd name="connsiteY28" fmla="*/ 1011383 h 10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4751" h="1011382">
                    <a:moveTo>
                      <a:pt x="8730" y="1011383"/>
                    </a:moveTo>
                    <a:cubicBezTo>
                      <a:pt x="6343" y="1011383"/>
                      <a:pt x="1568" y="1008996"/>
                      <a:pt x="1568" y="1006608"/>
                    </a:cubicBezTo>
                    <a:cubicBezTo>
                      <a:pt x="-819" y="1001834"/>
                      <a:pt x="1568" y="997059"/>
                      <a:pt x="3955" y="994672"/>
                    </a:cubicBezTo>
                    <a:lnTo>
                      <a:pt x="66024" y="958863"/>
                    </a:lnTo>
                    <a:cubicBezTo>
                      <a:pt x="135255" y="920667"/>
                      <a:pt x="204486" y="882471"/>
                      <a:pt x="271329" y="844274"/>
                    </a:cubicBezTo>
                    <a:cubicBezTo>
                      <a:pt x="280879" y="839499"/>
                      <a:pt x="283266" y="834725"/>
                      <a:pt x="283266" y="822789"/>
                    </a:cubicBezTo>
                    <a:cubicBezTo>
                      <a:pt x="283266" y="782205"/>
                      <a:pt x="280879" y="741622"/>
                      <a:pt x="280879" y="698651"/>
                    </a:cubicBezTo>
                    <a:lnTo>
                      <a:pt x="278491" y="610322"/>
                    </a:lnTo>
                    <a:cubicBezTo>
                      <a:pt x="278491" y="569738"/>
                      <a:pt x="276104" y="529154"/>
                      <a:pt x="276104" y="486184"/>
                    </a:cubicBezTo>
                    <a:cubicBezTo>
                      <a:pt x="276104" y="445600"/>
                      <a:pt x="276104" y="402629"/>
                      <a:pt x="278491" y="362045"/>
                    </a:cubicBezTo>
                    <a:cubicBezTo>
                      <a:pt x="278491" y="335786"/>
                      <a:pt x="278491" y="309526"/>
                      <a:pt x="278491" y="283266"/>
                    </a:cubicBezTo>
                    <a:cubicBezTo>
                      <a:pt x="278491" y="257006"/>
                      <a:pt x="278491" y="230746"/>
                      <a:pt x="278491" y="204486"/>
                    </a:cubicBezTo>
                    <a:lnTo>
                      <a:pt x="278491" y="173451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61515"/>
                    </a:lnTo>
                    <a:cubicBezTo>
                      <a:pt x="297590" y="163902"/>
                      <a:pt x="299977" y="166290"/>
                      <a:pt x="299977" y="168677"/>
                    </a:cubicBezTo>
                    <a:lnTo>
                      <a:pt x="299977" y="204486"/>
                    </a:lnTo>
                    <a:cubicBezTo>
                      <a:pt x="299977" y="230746"/>
                      <a:pt x="299977" y="257006"/>
                      <a:pt x="299977" y="283266"/>
                    </a:cubicBezTo>
                    <a:cubicBezTo>
                      <a:pt x="299977" y="309526"/>
                      <a:pt x="299977" y="335786"/>
                      <a:pt x="299977" y="362045"/>
                    </a:cubicBezTo>
                    <a:cubicBezTo>
                      <a:pt x="299977" y="402629"/>
                      <a:pt x="297590" y="445600"/>
                      <a:pt x="297590" y="486184"/>
                    </a:cubicBezTo>
                    <a:cubicBezTo>
                      <a:pt x="297590" y="526768"/>
                      <a:pt x="297590" y="567351"/>
                      <a:pt x="299977" y="610322"/>
                    </a:cubicBezTo>
                    <a:lnTo>
                      <a:pt x="302364" y="698651"/>
                    </a:lnTo>
                    <a:cubicBezTo>
                      <a:pt x="302364" y="739234"/>
                      <a:pt x="302364" y="779818"/>
                      <a:pt x="304751" y="822789"/>
                    </a:cubicBezTo>
                    <a:cubicBezTo>
                      <a:pt x="304751" y="839499"/>
                      <a:pt x="299977" y="851436"/>
                      <a:pt x="283266" y="860985"/>
                    </a:cubicBezTo>
                    <a:cubicBezTo>
                      <a:pt x="214035" y="899181"/>
                      <a:pt x="144804" y="937377"/>
                      <a:pt x="77961" y="975574"/>
                    </a:cubicBezTo>
                    <a:lnTo>
                      <a:pt x="15892" y="1011383"/>
                    </a:lnTo>
                    <a:cubicBezTo>
                      <a:pt x="11117" y="1008996"/>
                      <a:pt x="11117" y="1011383"/>
                      <a:pt x="8730" y="101138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8FE04214-4D93-304B-AC29-84612DE22D4F}"/>
                  </a:ext>
                </a:extLst>
              </p:cNvPr>
              <p:cNvSpPr/>
              <p:nvPr/>
            </p:nvSpPr>
            <p:spPr>
              <a:xfrm>
                <a:off x="6631105" y="5975529"/>
                <a:ext cx="304751" cy="1013770"/>
              </a:xfrm>
              <a:custGeom>
                <a:avLst/>
                <a:gdLst>
                  <a:gd name="connsiteX0" fmla="*/ 8730 w 304751"/>
                  <a:gd name="connsiteY0" fmla="*/ 1013770 h 1013770"/>
                  <a:gd name="connsiteX1" fmla="*/ 1568 w 304751"/>
                  <a:gd name="connsiteY1" fmla="*/ 1008996 h 1013770"/>
                  <a:gd name="connsiteX2" fmla="*/ 3956 w 304751"/>
                  <a:gd name="connsiteY2" fmla="*/ 997059 h 1013770"/>
                  <a:gd name="connsiteX3" fmla="*/ 70799 w 304751"/>
                  <a:gd name="connsiteY3" fmla="*/ 958863 h 1013770"/>
                  <a:gd name="connsiteX4" fmla="*/ 273717 w 304751"/>
                  <a:gd name="connsiteY4" fmla="*/ 846661 h 1013770"/>
                  <a:gd name="connsiteX5" fmla="*/ 285653 w 304751"/>
                  <a:gd name="connsiteY5" fmla="*/ 825176 h 1013770"/>
                  <a:gd name="connsiteX6" fmla="*/ 283266 w 304751"/>
                  <a:gd name="connsiteY6" fmla="*/ 701038 h 1013770"/>
                  <a:gd name="connsiteX7" fmla="*/ 280879 w 304751"/>
                  <a:gd name="connsiteY7" fmla="*/ 610322 h 1013770"/>
                  <a:gd name="connsiteX8" fmla="*/ 278492 w 304751"/>
                  <a:gd name="connsiteY8" fmla="*/ 488571 h 1013770"/>
                  <a:gd name="connsiteX9" fmla="*/ 280879 w 304751"/>
                  <a:gd name="connsiteY9" fmla="*/ 364433 h 1013770"/>
                  <a:gd name="connsiteX10" fmla="*/ 280879 w 304751"/>
                  <a:gd name="connsiteY10" fmla="*/ 285653 h 1013770"/>
                  <a:gd name="connsiteX11" fmla="*/ 280879 w 304751"/>
                  <a:gd name="connsiteY11" fmla="*/ 206874 h 1013770"/>
                  <a:gd name="connsiteX12" fmla="*/ 280879 w 304751"/>
                  <a:gd name="connsiteY12" fmla="*/ 173451 h 1013770"/>
                  <a:gd name="connsiteX13" fmla="*/ 3956 w 304751"/>
                  <a:gd name="connsiteY13" fmla="*/ 15892 h 1013770"/>
                  <a:gd name="connsiteX14" fmla="*/ 1568 w 304751"/>
                  <a:gd name="connsiteY14" fmla="*/ 3955 h 1013770"/>
                  <a:gd name="connsiteX15" fmla="*/ 13505 w 304751"/>
                  <a:gd name="connsiteY15" fmla="*/ 1568 h 1013770"/>
                  <a:gd name="connsiteX16" fmla="*/ 295203 w 304751"/>
                  <a:gd name="connsiteY16" fmla="*/ 161515 h 1013770"/>
                  <a:gd name="connsiteX17" fmla="*/ 299977 w 304751"/>
                  <a:gd name="connsiteY17" fmla="*/ 168677 h 1013770"/>
                  <a:gd name="connsiteX18" fmla="*/ 299977 w 304751"/>
                  <a:gd name="connsiteY18" fmla="*/ 206874 h 1013770"/>
                  <a:gd name="connsiteX19" fmla="*/ 299977 w 304751"/>
                  <a:gd name="connsiteY19" fmla="*/ 285653 h 1013770"/>
                  <a:gd name="connsiteX20" fmla="*/ 299977 w 304751"/>
                  <a:gd name="connsiteY20" fmla="*/ 364433 h 1013770"/>
                  <a:gd name="connsiteX21" fmla="*/ 297589 w 304751"/>
                  <a:gd name="connsiteY21" fmla="*/ 488571 h 1013770"/>
                  <a:gd name="connsiteX22" fmla="*/ 299977 w 304751"/>
                  <a:gd name="connsiteY22" fmla="*/ 610322 h 1013770"/>
                  <a:gd name="connsiteX23" fmla="*/ 302364 w 304751"/>
                  <a:gd name="connsiteY23" fmla="*/ 701038 h 1013770"/>
                  <a:gd name="connsiteX24" fmla="*/ 304752 w 304751"/>
                  <a:gd name="connsiteY24" fmla="*/ 825176 h 1013770"/>
                  <a:gd name="connsiteX25" fmla="*/ 283266 w 304751"/>
                  <a:gd name="connsiteY25" fmla="*/ 863373 h 1013770"/>
                  <a:gd name="connsiteX26" fmla="*/ 80349 w 304751"/>
                  <a:gd name="connsiteY26" fmla="*/ 975574 h 1013770"/>
                  <a:gd name="connsiteX27" fmla="*/ 13505 w 304751"/>
                  <a:gd name="connsiteY27" fmla="*/ 1013770 h 1013770"/>
                  <a:gd name="connsiteX28" fmla="*/ 8730 w 304751"/>
                  <a:gd name="connsiteY28" fmla="*/ 1013770 h 101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4751" h="1013770">
                    <a:moveTo>
                      <a:pt x="8730" y="1013770"/>
                    </a:moveTo>
                    <a:cubicBezTo>
                      <a:pt x="6343" y="1013770"/>
                      <a:pt x="1568" y="1011383"/>
                      <a:pt x="1568" y="1008996"/>
                    </a:cubicBezTo>
                    <a:cubicBezTo>
                      <a:pt x="-819" y="1004221"/>
                      <a:pt x="1568" y="999447"/>
                      <a:pt x="3956" y="997059"/>
                    </a:cubicBezTo>
                    <a:lnTo>
                      <a:pt x="70799" y="958863"/>
                    </a:lnTo>
                    <a:cubicBezTo>
                      <a:pt x="137643" y="920667"/>
                      <a:pt x="206874" y="882471"/>
                      <a:pt x="273717" y="846661"/>
                    </a:cubicBezTo>
                    <a:cubicBezTo>
                      <a:pt x="283266" y="841887"/>
                      <a:pt x="285653" y="837113"/>
                      <a:pt x="285653" y="825176"/>
                    </a:cubicBezTo>
                    <a:cubicBezTo>
                      <a:pt x="285653" y="784592"/>
                      <a:pt x="283266" y="744009"/>
                      <a:pt x="283266" y="701038"/>
                    </a:cubicBezTo>
                    <a:lnTo>
                      <a:pt x="280879" y="610322"/>
                    </a:lnTo>
                    <a:cubicBezTo>
                      <a:pt x="280879" y="569738"/>
                      <a:pt x="278492" y="529155"/>
                      <a:pt x="278492" y="488571"/>
                    </a:cubicBezTo>
                    <a:cubicBezTo>
                      <a:pt x="278492" y="447987"/>
                      <a:pt x="278492" y="405017"/>
                      <a:pt x="280879" y="364433"/>
                    </a:cubicBezTo>
                    <a:cubicBezTo>
                      <a:pt x="280879" y="338173"/>
                      <a:pt x="280879" y="311913"/>
                      <a:pt x="280879" y="285653"/>
                    </a:cubicBezTo>
                    <a:cubicBezTo>
                      <a:pt x="280879" y="259393"/>
                      <a:pt x="280879" y="233133"/>
                      <a:pt x="280879" y="206874"/>
                    </a:cubicBezTo>
                    <a:lnTo>
                      <a:pt x="280879" y="173451"/>
                    </a:lnTo>
                    <a:lnTo>
                      <a:pt x="3956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6" y="-819"/>
                      <a:pt x="8730" y="-819"/>
                      <a:pt x="13505" y="1568"/>
                    </a:cubicBezTo>
                    <a:lnTo>
                      <a:pt x="295203" y="161515"/>
                    </a:lnTo>
                    <a:cubicBezTo>
                      <a:pt x="297589" y="163902"/>
                      <a:pt x="299977" y="166290"/>
                      <a:pt x="299977" y="168677"/>
                    </a:cubicBezTo>
                    <a:lnTo>
                      <a:pt x="299977" y="206874"/>
                    </a:lnTo>
                    <a:cubicBezTo>
                      <a:pt x="299977" y="233133"/>
                      <a:pt x="299977" y="259393"/>
                      <a:pt x="299977" y="285653"/>
                    </a:cubicBezTo>
                    <a:cubicBezTo>
                      <a:pt x="299977" y="311913"/>
                      <a:pt x="299977" y="338173"/>
                      <a:pt x="299977" y="364433"/>
                    </a:cubicBezTo>
                    <a:cubicBezTo>
                      <a:pt x="299977" y="405017"/>
                      <a:pt x="297589" y="447987"/>
                      <a:pt x="297589" y="488571"/>
                    </a:cubicBezTo>
                    <a:cubicBezTo>
                      <a:pt x="297589" y="529155"/>
                      <a:pt x="297589" y="569738"/>
                      <a:pt x="299977" y="610322"/>
                    </a:cubicBezTo>
                    <a:lnTo>
                      <a:pt x="302364" y="701038"/>
                    </a:lnTo>
                    <a:cubicBezTo>
                      <a:pt x="302364" y="741622"/>
                      <a:pt x="302364" y="782205"/>
                      <a:pt x="304752" y="825176"/>
                    </a:cubicBezTo>
                    <a:cubicBezTo>
                      <a:pt x="304752" y="841887"/>
                      <a:pt x="299977" y="853823"/>
                      <a:pt x="283266" y="863373"/>
                    </a:cubicBezTo>
                    <a:cubicBezTo>
                      <a:pt x="216422" y="901568"/>
                      <a:pt x="147192" y="937377"/>
                      <a:pt x="80349" y="975574"/>
                    </a:cubicBezTo>
                    <a:lnTo>
                      <a:pt x="13505" y="1013770"/>
                    </a:lnTo>
                    <a:cubicBezTo>
                      <a:pt x="11117" y="1011383"/>
                      <a:pt x="8730" y="1013770"/>
                      <a:pt x="8730" y="101377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504BF35E-BAF8-1E46-82B5-B3E4BBA096C9}"/>
                  </a:ext>
                </a:extLst>
              </p:cNvPr>
              <p:cNvSpPr/>
              <p:nvPr/>
            </p:nvSpPr>
            <p:spPr>
              <a:xfrm>
                <a:off x="6631105" y="3967835"/>
                <a:ext cx="302364" cy="1008995"/>
              </a:xfrm>
              <a:custGeom>
                <a:avLst/>
                <a:gdLst>
                  <a:gd name="connsiteX0" fmla="*/ 8730 w 302364"/>
                  <a:gd name="connsiteY0" fmla="*/ 1008996 h 1008995"/>
                  <a:gd name="connsiteX1" fmla="*/ 1568 w 302364"/>
                  <a:gd name="connsiteY1" fmla="*/ 1004221 h 1008995"/>
                  <a:gd name="connsiteX2" fmla="*/ 3956 w 302364"/>
                  <a:gd name="connsiteY2" fmla="*/ 992285 h 1008995"/>
                  <a:gd name="connsiteX3" fmla="*/ 68412 w 302364"/>
                  <a:gd name="connsiteY3" fmla="*/ 956476 h 1008995"/>
                  <a:gd name="connsiteX4" fmla="*/ 273717 w 302364"/>
                  <a:gd name="connsiteY4" fmla="*/ 841887 h 1008995"/>
                  <a:gd name="connsiteX5" fmla="*/ 285653 w 302364"/>
                  <a:gd name="connsiteY5" fmla="*/ 818014 h 1008995"/>
                  <a:gd name="connsiteX6" fmla="*/ 283266 w 302364"/>
                  <a:gd name="connsiteY6" fmla="*/ 772656 h 1008995"/>
                  <a:gd name="connsiteX7" fmla="*/ 280879 w 302364"/>
                  <a:gd name="connsiteY7" fmla="*/ 617484 h 1008995"/>
                  <a:gd name="connsiteX8" fmla="*/ 283266 w 302364"/>
                  <a:gd name="connsiteY8" fmla="*/ 388306 h 1008995"/>
                  <a:gd name="connsiteX9" fmla="*/ 285653 w 302364"/>
                  <a:gd name="connsiteY9" fmla="*/ 268942 h 1008995"/>
                  <a:gd name="connsiteX10" fmla="*/ 285653 w 302364"/>
                  <a:gd name="connsiteY10" fmla="*/ 199712 h 1008995"/>
                  <a:gd name="connsiteX11" fmla="*/ 285653 w 302364"/>
                  <a:gd name="connsiteY11" fmla="*/ 173452 h 1008995"/>
                  <a:gd name="connsiteX12" fmla="*/ 3956 w 302364"/>
                  <a:gd name="connsiteY12" fmla="*/ 15892 h 1008995"/>
                  <a:gd name="connsiteX13" fmla="*/ 1568 w 302364"/>
                  <a:gd name="connsiteY13" fmla="*/ 3956 h 1008995"/>
                  <a:gd name="connsiteX14" fmla="*/ 13505 w 302364"/>
                  <a:gd name="connsiteY14" fmla="*/ 1568 h 1008995"/>
                  <a:gd name="connsiteX15" fmla="*/ 297589 w 302364"/>
                  <a:gd name="connsiteY15" fmla="*/ 161515 h 1008995"/>
                  <a:gd name="connsiteX16" fmla="*/ 302364 w 302364"/>
                  <a:gd name="connsiteY16" fmla="*/ 168677 h 1008995"/>
                  <a:gd name="connsiteX17" fmla="*/ 302364 w 302364"/>
                  <a:gd name="connsiteY17" fmla="*/ 199712 h 1008995"/>
                  <a:gd name="connsiteX18" fmla="*/ 302364 w 302364"/>
                  <a:gd name="connsiteY18" fmla="*/ 268942 h 1008995"/>
                  <a:gd name="connsiteX19" fmla="*/ 299977 w 302364"/>
                  <a:gd name="connsiteY19" fmla="*/ 388306 h 1008995"/>
                  <a:gd name="connsiteX20" fmla="*/ 297589 w 302364"/>
                  <a:gd name="connsiteY20" fmla="*/ 617484 h 1008995"/>
                  <a:gd name="connsiteX21" fmla="*/ 299977 w 302364"/>
                  <a:gd name="connsiteY21" fmla="*/ 772656 h 1008995"/>
                  <a:gd name="connsiteX22" fmla="*/ 302364 w 302364"/>
                  <a:gd name="connsiteY22" fmla="*/ 818014 h 1008995"/>
                  <a:gd name="connsiteX23" fmla="*/ 280879 w 302364"/>
                  <a:gd name="connsiteY23" fmla="*/ 858598 h 1008995"/>
                  <a:gd name="connsiteX24" fmla="*/ 75574 w 302364"/>
                  <a:gd name="connsiteY24" fmla="*/ 973187 h 1008995"/>
                  <a:gd name="connsiteX25" fmla="*/ 11117 w 302364"/>
                  <a:gd name="connsiteY25" fmla="*/ 1008996 h 1008995"/>
                  <a:gd name="connsiteX26" fmla="*/ 8730 w 302364"/>
                  <a:gd name="connsiteY26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6" y="992285"/>
                    </a:cubicBezTo>
                    <a:lnTo>
                      <a:pt x="68412" y="956476"/>
                    </a:lnTo>
                    <a:cubicBezTo>
                      <a:pt x="137643" y="918280"/>
                      <a:pt x="204486" y="880083"/>
                      <a:pt x="273717" y="841887"/>
                    </a:cubicBezTo>
                    <a:cubicBezTo>
                      <a:pt x="283266" y="837113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2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2"/>
                    </a:cubicBezTo>
                    <a:lnTo>
                      <a:pt x="285653" y="173452"/>
                    </a:lnTo>
                    <a:lnTo>
                      <a:pt x="3956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6" y="-819"/>
                      <a:pt x="8730" y="-819"/>
                      <a:pt x="13505" y="1568"/>
                    </a:cubicBezTo>
                    <a:lnTo>
                      <a:pt x="297589" y="161515"/>
                    </a:lnTo>
                    <a:cubicBezTo>
                      <a:pt x="299977" y="163903"/>
                      <a:pt x="302364" y="166290"/>
                      <a:pt x="302364" y="168677"/>
                    </a:cubicBezTo>
                    <a:lnTo>
                      <a:pt x="302364" y="199712"/>
                    </a:lnTo>
                    <a:cubicBezTo>
                      <a:pt x="302364" y="223584"/>
                      <a:pt x="302364" y="245070"/>
                      <a:pt x="302364" y="268942"/>
                    </a:cubicBezTo>
                    <a:cubicBezTo>
                      <a:pt x="302364" y="309526"/>
                      <a:pt x="299977" y="347722"/>
                      <a:pt x="299977" y="388306"/>
                    </a:cubicBezTo>
                    <a:cubicBezTo>
                      <a:pt x="297589" y="462311"/>
                      <a:pt x="297589" y="541091"/>
                      <a:pt x="297589" y="617484"/>
                    </a:cubicBezTo>
                    <a:cubicBezTo>
                      <a:pt x="297589" y="670004"/>
                      <a:pt x="299977" y="720136"/>
                      <a:pt x="299977" y="772656"/>
                    </a:cubicBezTo>
                    <a:lnTo>
                      <a:pt x="302364" y="818014"/>
                    </a:lnTo>
                    <a:cubicBezTo>
                      <a:pt x="302364" y="832338"/>
                      <a:pt x="299977" y="846661"/>
                      <a:pt x="280879" y="858598"/>
                    </a:cubicBezTo>
                    <a:cubicBezTo>
                      <a:pt x="211648" y="896794"/>
                      <a:pt x="142417" y="934991"/>
                      <a:pt x="75574" y="973187"/>
                    </a:cubicBezTo>
                    <a:lnTo>
                      <a:pt x="11117" y="1008996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6098E4B5-BD83-8943-A2AA-1ED14821E524}"/>
                  </a:ext>
                </a:extLst>
              </p:cNvPr>
              <p:cNvSpPr/>
              <p:nvPr/>
            </p:nvSpPr>
            <p:spPr>
              <a:xfrm>
                <a:off x="4886011" y="3965448"/>
                <a:ext cx="307138" cy="1011382"/>
              </a:xfrm>
              <a:custGeom>
                <a:avLst/>
                <a:gdLst>
                  <a:gd name="connsiteX0" fmla="*/ 11117 w 307138"/>
                  <a:gd name="connsiteY0" fmla="*/ 1011383 h 1011382"/>
                  <a:gd name="connsiteX1" fmla="*/ 3955 w 307138"/>
                  <a:gd name="connsiteY1" fmla="*/ 1006609 h 1011382"/>
                  <a:gd name="connsiteX2" fmla="*/ 6343 w 307138"/>
                  <a:gd name="connsiteY2" fmla="*/ 994672 h 1011382"/>
                  <a:gd name="connsiteX3" fmla="*/ 63637 w 307138"/>
                  <a:gd name="connsiteY3" fmla="*/ 963638 h 1011382"/>
                  <a:gd name="connsiteX4" fmla="*/ 276104 w 307138"/>
                  <a:gd name="connsiteY4" fmla="*/ 844274 h 1011382"/>
                  <a:gd name="connsiteX5" fmla="*/ 288041 w 307138"/>
                  <a:gd name="connsiteY5" fmla="*/ 822789 h 1011382"/>
                  <a:gd name="connsiteX6" fmla="*/ 285653 w 307138"/>
                  <a:gd name="connsiteY6" fmla="*/ 698651 h 1011382"/>
                  <a:gd name="connsiteX7" fmla="*/ 283266 w 307138"/>
                  <a:gd name="connsiteY7" fmla="*/ 610322 h 1011382"/>
                  <a:gd name="connsiteX8" fmla="*/ 280879 w 307138"/>
                  <a:gd name="connsiteY8" fmla="*/ 486184 h 1011382"/>
                  <a:gd name="connsiteX9" fmla="*/ 283266 w 307138"/>
                  <a:gd name="connsiteY9" fmla="*/ 362046 h 1011382"/>
                  <a:gd name="connsiteX10" fmla="*/ 283266 w 307138"/>
                  <a:gd name="connsiteY10" fmla="*/ 283266 h 1011382"/>
                  <a:gd name="connsiteX11" fmla="*/ 283266 w 307138"/>
                  <a:gd name="connsiteY11" fmla="*/ 204486 h 1011382"/>
                  <a:gd name="connsiteX12" fmla="*/ 283266 w 307138"/>
                  <a:gd name="connsiteY12" fmla="*/ 173452 h 1011382"/>
                  <a:gd name="connsiteX13" fmla="*/ 257006 w 307138"/>
                  <a:gd name="connsiteY13" fmla="*/ 159128 h 1011382"/>
                  <a:gd name="connsiteX14" fmla="*/ 168677 w 307138"/>
                  <a:gd name="connsiteY14" fmla="*/ 108995 h 1011382"/>
                  <a:gd name="connsiteX15" fmla="*/ 3955 w 307138"/>
                  <a:gd name="connsiteY15" fmla="*/ 15892 h 1011382"/>
                  <a:gd name="connsiteX16" fmla="*/ 1568 w 307138"/>
                  <a:gd name="connsiteY16" fmla="*/ 3955 h 1011382"/>
                  <a:gd name="connsiteX17" fmla="*/ 13505 w 307138"/>
                  <a:gd name="connsiteY17" fmla="*/ 1568 h 1011382"/>
                  <a:gd name="connsiteX18" fmla="*/ 178226 w 307138"/>
                  <a:gd name="connsiteY18" fmla="*/ 94672 h 1011382"/>
                  <a:gd name="connsiteX19" fmla="*/ 266555 w 307138"/>
                  <a:gd name="connsiteY19" fmla="*/ 144804 h 1011382"/>
                  <a:gd name="connsiteX20" fmla="*/ 297589 w 307138"/>
                  <a:gd name="connsiteY20" fmla="*/ 161515 h 1011382"/>
                  <a:gd name="connsiteX21" fmla="*/ 302364 w 307138"/>
                  <a:gd name="connsiteY21" fmla="*/ 168677 h 1011382"/>
                  <a:gd name="connsiteX22" fmla="*/ 302364 w 307138"/>
                  <a:gd name="connsiteY22" fmla="*/ 204486 h 1011382"/>
                  <a:gd name="connsiteX23" fmla="*/ 302364 w 307138"/>
                  <a:gd name="connsiteY23" fmla="*/ 283266 h 1011382"/>
                  <a:gd name="connsiteX24" fmla="*/ 302364 w 307138"/>
                  <a:gd name="connsiteY24" fmla="*/ 362046 h 1011382"/>
                  <a:gd name="connsiteX25" fmla="*/ 299977 w 307138"/>
                  <a:gd name="connsiteY25" fmla="*/ 486184 h 1011382"/>
                  <a:gd name="connsiteX26" fmla="*/ 302364 w 307138"/>
                  <a:gd name="connsiteY26" fmla="*/ 610322 h 1011382"/>
                  <a:gd name="connsiteX27" fmla="*/ 304751 w 307138"/>
                  <a:gd name="connsiteY27" fmla="*/ 698651 h 1011382"/>
                  <a:gd name="connsiteX28" fmla="*/ 307139 w 307138"/>
                  <a:gd name="connsiteY28" fmla="*/ 822789 h 1011382"/>
                  <a:gd name="connsiteX29" fmla="*/ 285653 w 307138"/>
                  <a:gd name="connsiteY29" fmla="*/ 860985 h 1011382"/>
                  <a:gd name="connsiteX30" fmla="*/ 73186 w 307138"/>
                  <a:gd name="connsiteY30" fmla="*/ 980348 h 1011382"/>
                  <a:gd name="connsiteX31" fmla="*/ 15892 w 307138"/>
                  <a:gd name="connsiteY31" fmla="*/ 1011383 h 1011382"/>
                  <a:gd name="connsiteX32" fmla="*/ 11117 w 307138"/>
                  <a:gd name="connsiteY32" fmla="*/ 1011383 h 10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7138" h="1011382">
                    <a:moveTo>
                      <a:pt x="11117" y="1011383"/>
                    </a:moveTo>
                    <a:cubicBezTo>
                      <a:pt x="8730" y="1011383"/>
                      <a:pt x="3955" y="1008996"/>
                      <a:pt x="3955" y="1006609"/>
                    </a:cubicBezTo>
                    <a:cubicBezTo>
                      <a:pt x="1568" y="1001834"/>
                      <a:pt x="3955" y="997060"/>
                      <a:pt x="6343" y="994672"/>
                    </a:cubicBezTo>
                    <a:lnTo>
                      <a:pt x="63637" y="963638"/>
                    </a:lnTo>
                    <a:cubicBezTo>
                      <a:pt x="135255" y="923054"/>
                      <a:pt x="204486" y="884858"/>
                      <a:pt x="276104" y="844274"/>
                    </a:cubicBezTo>
                    <a:cubicBezTo>
                      <a:pt x="285653" y="839500"/>
                      <a:pt x="288041" y="834725"/>
                      <a:pt x="288041" y="822789"/>
                    </a:cubicBezTo>
                    <a:cubicBezTo>
                      <a:pt x="288041" y="782205"/>
                      <a:pt x="285653" y="739234"/>
                      <a:pt x="285653" y="698651"/>
                    </a:cubicBezTo>
                    <a:lnTo>
                      <a:pt x="283266" y="610322"/>
                    </a:lnTo>
                    <a:cubicBezTo>
                      <a:pt x="283266" y="569738"/>
                      <a:pt x="280879" y="529155"/>
                      <a:pt x="280879" y="486184"/>
                    </a:cubicBezTo>
                    <a:cubicBezTo>
                      <a:pt x="280879" y="445600"/>
                      <a:pt x="280879" y="402629"/>
                      <a:pt x="283266" y="362046"/>
                    </a:cubicBezTo>
                    <a:cubicBezTo>
                      <a:pt x="283266" y="335786"/>
                      <a:pt x="283266" y="309526"/>
                      <a:pt x="283266" y="283266"/>
                    </a:cubicBezTo>
                    <a:cubicBezTo>
                      <a:pt x="283266" y="257006"/>
                      <a:pt x="283266" y="230746"/>
                      <a:pt x="283266" y="204486"/>
                    </a:cubicBezTo>
                    <a:lnTo>
                      <a:pt x="283266" y="173452"/>
                    </a:lnTo>
                    <a:lnTo>
                      <a:pt x="257006" y="159128"/>
                    </a:lnTo>
                    <a:cubicBezTo>
                      <a:pt x="228359" y="142417"/>
                      <a:pt x="197324" y="125706"/>
                      <a:pt x="168677" y="10899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178226" y="94672"/>
                    </a:lnTo>
                    <a:cubicBezTo>
                      <a:pt x="206873" y="111382"/>
                      <a:pt x="237908" y="128093"/>
                      <a:pt x="266555" y="144804"/>
                    </a:cubicBezTo>
                    <a:lnTo>
                      <a:pt x="297589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204486"/>
                    </a:lnTo>
                    <a:cubicBezTo>
                      <a:pt x="302364" y="230746"/>
                      <a:pt x="302364" y="257006"/>
                      <a:pt x="302364" y="283266"/>
                    </a:cubicBezTo>
                    <a:cubicBezTo>
                      <a:pt x="302364" y="309526"/>
                      <a:pt x="302364" y="335786"/>
                      <a:pt x="302364" y="362046"/>
                    </a:cubicBezTo>
                    <a:cubicBezTo>
                      <a:pt x="302364" y="402629"/>
                      <a:pt x="299977" y="445600"/>
                      <a:pt x="299977" y="486184"/>
                    </a:cubicBezTo>
                    <a:cubicBezTo>
                      <a:pt x="299977" y="526767"/>
                      <a:pt x="299977" y="567351"/>
                      <a:pt x="302364" y="610322"/>
                    </a:cubicBezTo>
                    <a:lnTo>
                      <a:pt x="304751" y="698651"/>
                    </a:lnTo>
                    <a:cubicBezTo>
                      <a:pt x="304751" y="739234"/>
                      <a:pt x="304751" y="782205"/>
                      <a:pt x="307139" y="822789"/>
                    </a:cubicBezTo>
                    <a:cubicBezTo>
                      <a:pt x="307139" y="839500"/>
                      <a:pt x="302364" y="851436"/>
                      <a:pt x="285653" y="860985"/>
                    </a:cubicBezTo>
                    <a:cubicBezTo>
                      <a:pt x="214035" y="899181"/>
                      <a:pt x="144804" y="939765"/>
                      <a:pt x="73186" y="980348"/>
                    </a:cubicBezTo>
                    <a:lnTo>
                      <a:pt x="15892" y="1011383"/>
                    </a:lnTo>
                    <a:cubicBezTo>
                      <a:pt x="13505" y="1011383"/>
                      <a:pt x="11117" y="1011383"/>
                      <a:pt x="11117" y="101138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B4D5F92B-984D-F648-AC7D-7C8881EB57F2}"/>
                  </a:ext>
                </a:extLst>
              </p:cNvPr>
              <p:cNvSpPr/>
              <p:nvPr/>
            </p:nvSpPr>
            <p:spPr>
              <a:xfrm>
                <a:off x="3145692" y="3967835"/>
                <a:ext cx="302364" cy="1011383"/>
              </a:xfrm>
              <a:custGeom>
                <a:avLst/>
                <a:gdLst>
                  <a:gd name="connsiteX0" fmla="*/ 8730 w 302364"/>
                  <a:gd name="connsiteY0" fmla="*/ 1008996 h 1011383"/>
                  <a:gd name="connsiteX1" fmla="*/ 1568 w 302364"/>
                  <a:gd name="connsiteY1" fmla="*/ 1004221 h 1011383"/>
                  <a:gd name="connsiteX2" fmla="*/ 3955 w 302364"/>
                  <a:gd name="connsiteY2" fmla="*/ 992285 h 1011383"/>
                  <a:gd name="connsiteX3" fmla="*/ 68412 w 302364"/>
                  <a:gd name="connsiteY3" fmla="*/ 956476 h 1011383"/>
                  <a:gd name="connsiteX4" fmla="*/ 273717 w 302364"/>
                  <a:gd name="connsiteY4" fmla="*/ 841887 h 1011383"/>
                  <a:gd name="connsiteX5" fmla="*/ 285653 w 302364"/>
                  <a:gd name="connsiteY5" fmla="*/ 818014 h 1011383"/>
                  <a:gd name="connsiteX6" fmla="*/ 283266 w 302364"/>
                  <a:gd name="connsiteY6" fmla="*/ 772656 h 1011383"/>
                  <a:gd name="connsiteX7" fmla="*/ 280879 w 302364"/>
                  <a:gd name="connsiteY7" fmla="*/ 617484 h 1011383"/>
                  <a:gd name="connsiteX8" fmla="*/ 283266 w 302364"/>
                  <a:gd name="connsiteY8" fmla="*/ 388306 h 1011383"/>
                  <a:gd name="connsiteX9" fmla="*/ 285653 w 302364"/>
                  <a:gd name="connsiteY9" fmla="*/ 268942 h 1011383"/>
                  <a:gd name="connsiteX10" fmla="*/ 285653 w 302364"/>
                  <a:gd name="connsiteY10" fmla="*/ 199712 h 1011383"/>
                  <a:gd name="connsiteX11" fmla="*/ 285653 w 302364"/>
                  <a:gd name="connsiteY11" fmla="*/ 173452 h 1011383"/>
                  <a:gd name="connsiteX12" fmla="*/ 3955 w 302364"/>
                  <a:gd name="connsiteY12" fmla="*/ 15892 h 1011383"/>
                  <a:gd name="connsiteX13" fmla="*/ 1568 w 302364"/>
                  <a:gd name="connsiteY13" fmla="*/ 3956 h 1011383"/>
                  <a:gd name="connsiteX14" fmla="*/ 13504 w 302364"/>
                  <a:gd name="connsiteY14" fmla="*/ 1568 h 1011383"/>
                  <a:gd name="connsiteX15" fmla="*/ 297590 w 302364"/>
                  <a:gd name="connsiteY15" fmla="*/ 161515 h 1011383"/>
                  <a:gd name="connsiteX16" fmla="*/ 302364 w 302364"/>
                  <a:gd name="connsiteY16" fmla="*/ 168677 h 1011383"/>
                  <a:gd name="connsiteX17" fmla="*/ 302364 w 302364"/>
                  <a:gd name="connsiteY17" fmla="*/ 202099 h 1011383"/>
                  <a:gd name="connsiteX18" fmla="*/ 302364 w 302364"/>
                  <a:gd name="connsiteY18" fmla="*/ 271330 h 1011383"/>
                  <a:gd name="connsiteX19" fmla="*/ 299977 w 302364"/>
                  <a:gd name="connsiteY19" fmla="*/ 390693 h 1011383"/>
                  <a:gd name="connsiteX20" fmla="*/ 297590 w 302364"/>
                  <a:gd name="connsiteY20" fmla="*/ 619871 h 1011383"/>
                  <a:gd name="connsiteX21" fmla="*/ 299977 w 302364"/>
                  <a:gd name="connsiteY21" fmla="*/ 775043 h 1011383"/>
                  <a:gd name="connsiteX22" fmla="*/ 302364 w 302364"/>
                  <a:gd name="connsiteY22" fmla="*/ 820402 h 1011383"/>
                  <a:gd name="connsiteX23" fmla="*/ 280879 w 302364"/>
                  <a:gd name="connsiteY23" fmla="*/ 860985 h 1011383"/>
                  <a:gd name="connsiteX24" fmla="*/ 75573 w 302364"/>
                  <a:gd name="connsiteY24" fmla="*/ 975574 h 1011383"/>
                  <a:gd name="connsiteX25" fmla="*/ 11117 w 302364"/>
                  <a:gd name="connsiteY25" fmla="*/ 1011383 h 1011383"/>
                  <a:gd name="connsiteX26" fmla="*/ 8730 w 302364"/>
                  <a:gd name="connsiteY26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68412" y="956476"/>
                    </a:lnTo>
                    <a:cubicBezTo>
                      <a:pt x="137643" y="918280"/>
                      <a:pt x="204486" y="880083"/>
                      <a:pt x="273717" y="841887"/>
                    </a:cubicBezTo>
                    <a:cubicBezTo>
                      <a:pt x="283266" y="837113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7457"/>
                      <a:pt x="285653" y="223584"/>
                      <a:pt x="285653" y="199712"/>
                    </a:cubicBezTo>
                    <a:lnTo>
                      <a:pt x="285653" y="173452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3"/>
                      <a:pt x="302364" y="166290"/>
                      <a:pt x="302364" y="168677"/>
                    </a:cubicBezTo>
                    <a:lnTo>
                      <a:pt x="302364" y="202099"/>
                    </a:lnTo>
                    <a:cubicBezTo>
                      <a:pt x="302364" y="225971"/>
                      <a:pt x="302364" y="247457"/>
                      <a:pt x="302364" y="271330"/>
                    </a:cubicBezTo>
                    <a:cubicBezTo>
                      <a:pt x="302364" y="311913"/>
                      <a:pt x="299977" y="350110"/>
                      <a:pt x="299977" y="390693"/>
                    </a:cubicBezTo>
                    <a:cubicBezTo>
                      <a:pt x="297590" y="464698"/>
                      <a:pt x="297590" y="543478"/>
                      <a:pt x="297590" y="619871"/>
                    </a:cubicBezTo>
                    <a:cubicBezTo>
                      <a:pt x="297590" y="672391"/>
                      <a:pt x="299977" y="724911"/>
                      <a:pt x="299977" y="775043"/>
                    </a:cubicBezTo>
                    <a:lnTo>
                      <a:pt x="302364" y="820402"/>
                    </a:lnTo>
                    <a:cubicBezTo>
                      <a:pt x="302364" y="834725"/>
                      <a:pt x="299977" y="849049"/>
                      <a:pt x="280879" y="860985"/>
                    </a:cubicBezTo>
                    <a:cubicBezTo>
                      <a:pt x="211648" y="899182"/>
                      <a:pt x="142417" y="937378"/>
                      <a:pt x="75573" y="975574"/>
                    </a:cubicBezTo>
                    <a:lnTo>
                      <a:pt x="11117" y="1011383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153FCDDB-AFA3-024F-AACA-791A78AA928F}"/>
                  </a:ext>
                </a:extLst>
              </p:cNvPr>
              <p:cNvSpPr/>
              <p:nvPr/>
            </p:nvSpPr>
            <p:spPr>
              <a:xfrm>
                <a:off x="1398210" y="3965448"/>
                <a:ext cx="307138" cy="1011382"/>
              </a:xfrm>
              <a:custGeom>
                <a:avLst/>
                <a:gdLst>
                  <a:gd name="connsiteX0" fmla="*/ 13504 w 307138"/>
                  <a:gd name="connsiteY0" fmla="*/ 1011383 h 1011382"/>
                  <a:gd name="connsiteX1" fmla="*/ 6343 w 307138"/>
                  <a:gd name="connsiteY1" fmla="*/ 1006609 h 1011382"/>
                  <a:gd name="connsiteX2" fmla="*/ 8730 w 307138"/>
                  <a:gd name="connsiteY2" fmla="*/ 994672 h 1011382"/>
                  <a:gd name="connsiteX3" fmla="*/ 66024 w 307138"/>
                  <a:gd name="connsiteY3" fmla="*/ 961251 h 1011382"/>
                  <a:gd name="connsiteX4" fmla="*/ 276104 w 307138"/>
                  <a:gd name="connsiteY4" fmla="*/ 844274 h 1011382"/>
                  <a:gd name="connsiteX5" fmla="*/ 288040 w 307138"/>
                  <a:gd name="connsiteY5" fmla="*/ 822789 h 1011382"/>
                  <a:gd name="connsiteX6" fmla="*/ 285653 w 307138"/>
                  <a:gd name="connsiteY6" fmla="*/ 698651 h 1011382"/>
                  <a:gd name="connsiteX7" fmla="*/ 283266 w 307138"/>
                  <a:gd name="connsiteY7" fmla="*/ 610322 h 1011382"/>
                  <a:gd name="connsiteX8" fmla="*/ 280879 w 307138"/>
                  <a:gd name="connsiteY8" fmla="*/ 486184 h 1011382"/>
                  <a:gd name="connsiteX9" fmla="*/ 283266 w 307138"/>
                  <a:gd name="connsiteY9" fmla="*/ 362046 h 1011382"/>
                  <a:gd name="connsiteX10" fmla="*/ 283266 w 307138"/>
                  <a:gd name="connsiteY10" fmla="*/ 283266 h 1011382"/>
                  <a:gd name="connsiteX11" fmla="*/ 283266 w 307138"/>
                  <a:gd name="connsiteY11" fmla="*/ 204486 h 1011382"/>
                  <a:gd name="connsiteX12" fmla="*/ 283266 w 307138"/>
                  <a:gd name="connsiteY12" fmla="*/ 173452 h 1011382"/>
                  <a:gd name="connsiteX13" fmla="*/ 257006 w 307138"/>
                  <a:gd name="connsiteY13" fmla="*/ 159128 h 1011382"/>
                  <a:gd name="connsiteX14" fmla="*/ 168677 w 307138"/>
                  <a:gd name="connsiteY14" fmla="*/ 108995 h 1011382"/>
                  <a:gd name="connsiteX15" fmla="*/ 3955 w 307138"/>
                  <a:gd name="connsiteY15" fmla="*/ 15892 h 1011382"/>
                  <a:gd name="connsiteX16" fmla="*/ 1568 w 307138"/>
                  <a:gd name="connsiteY16" fmla="*/ 3955 h 1011382"/>
                  <a:gd name="connsiteX17" fmla="*/ 13504 w 307138"/>
                  <a:gd name="connsiteY17" fmla="*/ 1568 h 1011382"/>
                  <a:gd name="connsiteX18" fmla="*/ 178226 w 307138"/>
                  <a:gd name="connsiteY18" fmla="*/ 94672 h 1011382"/>
                  <a:gd name="connsiteX19" fmla="*/ 266555 w 307138"/>
                  <a:gd name="connsiteY19" fmla="*/ 144804 h 1011382"/>
                  <a:gd name="connsiteX20" fmla="*/ 297590 w 307138"/>
                  <a:gd name="connsiteY20" fmla="*/ 161515 h 1011382"/>
                  <a:gd name="connsiteX21" fmla="*/ 302364 w 307138"/>
                  <a:gd name="connsiteY21" fmla="*/ 168677 h 1011382"/>
                  <a:gd name="connsiteX22" fmla="*/ 302364 w 307138"/>
                  <a:gd name="connsiteY22" fmla="*/ 204486 h 1011382"/>
                  <a:gd name="connsiteX23" fmla="*/ 302364 w 307138"/>
                  <a:gd name="connsiteY23" fmla="*/ 283266 h 1011382"/>
                  <a:gd name="connsiteX24" fmla="*/ 302364 w 307138"/>
                  <a:gd name="connsiteY24" fmla="*/ 362046 h 1011382"/>
                  <a:gd name="connsiteX25" fmla="*/ 299977 w 307138"/>
                  <a:gd name="connsiteY25" fmla="*/ 486184 h 1011382"/>
                  <a:gd name="connsiteX26" fmla="*/ 302364 w 307138"/>
                  <a:gd name="connsiteY26" fmla="*/ 610322 h 1011382"/>
                  <a:gd name="connsiteX27" fmla="*/ 304751 w 307138"/>
                  <a:gd name="connsiteY27" fmla="*/ 698651 h 1011382"/>
                  <a:gd name="connsiteX28" fmla="*/ 307139 w 307138"/>
                  <a:gd name="connsiteY28" fmla="*/ 822789 h 1011382"/>
                  <a:gd name="connsiteX29" fmla="*/ 285653 w 307138"/>
                  <a:gd name="connsiteY29" fmla="*/ 860985 h 1011382"/>
                  <a:gd name="connsiteX30" fmla="*/ 75573 w 307138"/>
                  <a:gd name="connsiteY30" fmla="*/ 977961 h 1011382"/>
                  <a:gd name="connsiteX31" fmla="*/ 18279 w 307138"/>
                  <a:gd name="connsiteY31" fmla="*/ 1011383 h 1011382"/>
                  <a:gd name="connsiteX32" fmla="*/ 13504 w 307138"/>
                  <a:gd name="connsiteY32" fmla="*/ 1011383 h 10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7138" h="1011382">
                    <a:moveTo>
                      <a:pt x="13504" y="1011383"/>
                    </a:moveTo>
                    <a:cubicBezTo>
                      <a:pt x="11117" y="1011383"/>
                      <a:pt x="6343" y="1008996"/>
                      <a:pt x="6343" y="1006609"/>
                    </a:cubicBezTo>
                    <a:cubicBezTo>
                      <a:pt x="3955" y="1001834"/>
                      <a:pt x="6343" y="997060"/>
                      <a:pt x="8730" y="994672"/>
                    </a:cubicBezTo>
                    <a:lnTo>
                      <a:pt x="66024" y="961251"/>
                    </a:lnTo>
                    <a:cubicBezTo>
                      <a:pt x="135255" y="923054"/>
                      <a:pt x="206873" y="882471"/>
                      <a:pt x="276104" y="844274"/>
                    </a:cubicBezTo>
                    <a:cubicBezTo>
                      <a:pt x="285653" y="839500"/>
                      <a:pt x="288040" y="834725"/>
                      <a:pt x="288040" y="822789"/>
                    </a:cubicBezTo>
                    <a:cubicBezTo>
                      <a:pt x="288040" y="782205"/>
                      <a:pt x="285653" y="741621"/>
                      <a:pt x="285653" y="698651"/>
                    </a:cubicBezTo>
                    <a:lnTo>
                      <a:pt x="283266" y="610322"/>
                    </a:lnTo>
                    <a:cubicBezTo>
                      <a:pt x="283266" y="569738"/>
                      <a:pt x="280879" y="529155"/>
                      <a:pt x="280879" y="486184"/>
                    </a:cubicBezTo>
                    <a:cubicBezTo>
                      <a:pt x="280879" y="445600"/>
                      <a:pt x="280879" y="402629"/>
                      <a:pt x="283266" y="362046"/>
                    </a:cubicBezTo>
                    <a:cubicBezTo>
                      <a:pt x="283266" y="335786"/>
                      <a:pt x="283266" y="309526"/>
                      <a:pt x="283266" y="283266"/>
                    </a:cubicBezTo>
                    <a:cubicBezTo>
                      <a:pt x="283266" y="257006"/>
                      <a:pt x="283266" y="230746"/>
                      <a:pt x="283266" y="204486"/>
                    </a:cubicBezTo>
                    <a:lnTo>
                      <a:pt x="283266" y="173452"/>
                    </a:lnTo>
                    <a:lnTo>
                      <a:pt x="257006" y="159128"/>
                    </a:lnTo>
                    <a:cubicBezTo>
                      <a:pt x="228359" y="142417"/>
                      <a:pt x="197324" y="125706"/>
                      <a:pt x="168677" y="10899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178226" y="94672"/>
                    </a:lnTo>
                    <a:cubicBezTo>
                      <a:pt x="206873" y="111382"/>
                      <a:pt x="237908" y="128093"/>
                      <a:pt x="266555" y="144804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204486"/>
                    </a:lnTo>
                    <a:cubicBezTo>
                      <a:pt x="302364" y="230746"/>
                      <a:pt x="302364" y="257006"/>
                      <a:pt x="302364" y="283266"/>
                    </a:cubicBezTo>
                    <a:cubicBezTo>
                      <a:pt x="302364" y="309526"/>
                      <a:pt x="302364" y="335786"/>
                      <a:pt x="302364" y="362046"/>
                    </a:cubicBezTo>
                    <a:cubicBezTo>
                      <a:pt x="302364" y="402629"/>
                      <a:pt x="299977" y="445600"/>
                      <a:pt x="299977" y="486184"/>
                    </a:cubicBezTo>
                    <a:cubicBezTo>
                      <a:pt x="299977" y="526767"/>
                      <a:pt x="299977" y="567351"/>
                      <a:pt x="302364" y="610322"/>
                    </a:cubicBezTo>
                    <a:lnTo>
                      <a:pt x="304751" y="698651"/>
                    </a:lnTo>
                    <a:cubicBezTo>
                      <a:pt x="304751" y="739234"/>
                      <a:pt x="304751" y="779818"/>
                      <a:pt x="307139" y="822789"/>
                    </a:cubicBezTo>
                    <a:cubicBezTo>
                      <a:pt x="307139" y="839500"/>
                      <a:pt x="302364" y="851436"/>
                      <a:pt x="285653" y="860985"/>
                    </a:cubicBezTo>
                    <a:cubicBezTo>
                      <a:pt x="214035" y="899181"/>
                      <a:pt x="144804" y="939765"/>
                      <a:pt x="75573" y="977961"/>
                    </a:cubicBezTo>
                    <a:lnTo>
                      <a:pt x="18279" y="1011383"/>
                    </a:lnTo>
                    <a:cubicBezTo>
                      <a:pt x="15892" y="1011383"/>
                      <a:pt x="15892" y="1011383"/>
                      <a:pt x="13504" y="101138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9B6DF2FE-B031-8640-BE69-1509598D53BB}"/>
                  </a:ext>
                </a:extLst>
              </p:cNvPr>
              <p:cNvSpPr/>
              <p:nvPr/>
            </p:nvSpPr>
            <p:spPr>
              <a:xfrm>
                <a:off x="518876" y="-232190"/>
                <a:ext cx="312732" cy="1186472"/>
              </a:xfrm>
              <a:custGeom>
                <a:avLst/>
                <a:gdLst>
                  <a:gd name="connsiteX0" fmla="*/ 296021 w 312732"/>
                  <a:gd name="connsiteY0" fmla="*/ 1186473 h 1186472"/>
                  <a:gd name="connsiteX1" fmla="*/ 291247 w 312732"/>
                  <a:gd name="connsiteY1" fmla="*/ 1186473 h 1186472"/>
                  <a:gd name="connsiteX2" fmla="*/ 226791 w 312732"/>
                  <a:gd name="connsiteY2" fmla="*/ 1150664 h 1186472"/>
                  <a:gd name="connsiteX3" fmla="*/ 21485 w 312732"/>
                  <a:gd name="connsiteY3" fmla="*/ 1036075 h 1186472"/>
                  <a:gd name="connsiteX4" fmla="*/ 0 w 312732"/>
                  <a:gd name="connsiteY4" fmla="*/ 995491 h 1186472"/>
                  <a:gd name="connsiteX5" fmla="*/ 2387 w 312732"/>
                  <a:gd name="connsiteY5" fmla="*/ 950133 h 1186472"/>
                  <a:gd name="connsiteX6" fmla="*/ 4775 w 312732"/>
                  <a:gd name="connsiteY6" fmla="*/ 794961 h 1186472"/>
                  <a:gd name="connsiteX7" fmla="*/ 2387 w 312732"/>
                  <a:gd name="connsiteY7" fmla="*/ 565783 h 1186472"/>
                  <a:gd name="connsiteX8" fmla="*/ 0 w 312732"/>
                  <a:gd name="connsiteY8" fmla="*/ 446419 h 1186472"/>
                  <a:gd name="connsiteX9" fmla="*/ 0 w 312732"/>
                  <a:gd name="connsiteY9" fmla="*/ 377189 h 1186472"/>
                  <a:gd name="connsiteX10" fmla="*/ 0 w 312732"/>
                  <a:gd name="connsiteY10" fmla="*/ 346154 h 1186472"/>
                  <a:gd name="connsiteX11" fmla="*/ 4775 w 312732"/>
                  <a:gd name="connsiteY11" fmla="*/ 338992 h 1186472"/>
                  <a:gd name="connsiteX12" fmla="*/ 293634 w 312732"/>
                  <a:gd name="connsiteY12" fmla="*/ 176658 h 1186472"/>
                  <a:gd name="connsiteX13" fmla="*/ 293634 w 312732"/>
                  <a:gd name="connsiteY13" fmla="*/ 9549 h 1186472"/>
                  <a:gd name="connsiteX14" fmla="*/ 303183 w 312732"/>
                  <a:gd name="connsiteY14" fmla="*/ 0 h 1186472"/>
                  <a:gd name="connsiteX15" fmla="*/ 312732 w 312732"/>
                  <a:gd name="connsiteY15" fmla="*/ 9549 h 1186472"/>
                  <a:gd name="connsiteX16" fmla="*/ 312732 w 312732"/>
                  <a:gd name="connsiteY16" fmla="*/ 181432 h 1186472"/>
                  <a:gd name="connsiteX17" fmla="*/ 307958 w 312732"/>
                  <a:gd name="connsiteY17" fmla="*/ 188594 h 1186472"/>
                  <a:gd name="connsiteX18" fmla="*/ 21485 w 312732"/>
                  <a:gd name="connsiteY18" fmla="*/ 350929 h 1186472"/>
                  <a:gd name="connsiteX19" fmla="*/ 21485 w 312732"/>
                  <a:gd name="connsiteY19" fmla="*/ 377189 h 1186472"/>
                  <a:gd name="connsiteX20" fmla="*/ 21485 w 312732"/>
                  <a:gd name="connsiteY20" fmla="*/ 446419 h 1186472"/>
                  <a:gd name="connsiteX21" fmla="*/ 23873 w 312732"/>
                  <a:gd name="connsiteY21" fmla="*/ 565783 h 1186472"/>
                  <a:gd name="connsiteX22" fmla="*/ 26260 w 312732"/>
                  <a:gd name="connsiteY22" fmla="*/ 794961 h 1186472"/>
                  <a:gd name="connsiteX23" fmla="*/ 23873 w 312732"/>
                  <a:gd name="connsiteY23" fmla="*/ 950133 h 1186472"/>
                  <a:gd name="connsiteX24" fmla="*/ 21485 w 312732"/>
                  <a:gd name="connsiteY24" fmla="*/ 995491 h 1186472"/>
                  <a:gd name="connsiteX25" fmla="*/ 33422 w 312732"/>
                  <a:gd name="connsiteY25" fmla="*/ 1019364 h 1186472"/>
                  <a:gd name="connsiteX26" fmla="*/ 238727 w 312732"/>
                  <a:gd name="connsiteY26" fmla="*/ 1133953 h 1186472"/>
                  <a:gd name="connsiteX27" fmla="*/ 303183 w 312732"/>
                  <a:gd name="connsiteY27" fmla="*/ 1169762 h 1186472"/>
                  <a:gd name="connsiteX28" fmla="*/ 305570 w 312732"/>
                  <a:gd name="connsiteY28" fmla="*/ 1181698 h 1186472"/>
                  <a:gd name="connsiteX29" fmla="*/ 296021 w 312732"/>
                  <a:gd name="connsiteY29" fmla="*/ 1186473 h 118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12732" h="1186472">
                    <a:moveTo>
                      <a:pt x="296021" y="1186473"/>
                    </a:moveTo>
                    <a:cubicBezTo>
                      <a:pt x="293634" y="1186473"/>
                      <a:pt x="293634" y="1186473"/>
                      <a:pt x="291247" y="1186473"/>
                    </a:cubicBezTo>
                    <a:lnTo>
                      <a:pt x="226791" y="1150664"/>
                    </a:lnTo>
                    <a:cubicBezTo>
                      <a:pt x="157560" y="1112468"/>
                      <a:pt x="90716" y="1074271"/>
                      <a:pt x="21485" y="1036075"/>
                    </a:cubicBezTo>
                    <a:cubicBezTo>
                      <a:pt x="2387" y="1026526"/>
                      <a:pt x="0" y="1009815"/>
                      <a:pt x="0" y="995491"/>
                    </a:cubicBezTo>
                    <a:lnTo>
                      <a:pt x="2387" y="950133"/>
                    </a:lnTo>
                    <a:cubicBezTo>
                      <a:pt x="4775" y="900001"/>
                      <a:pt x="7162" y="847481"/>
                      <a:pt x="4775" y="794961"/>
                    </a:cubicBezTo>
                    <a:cubicBezTo>
                      <a:pt x="4775" y="718568"/>
                      <a:pt x="2387" y="639788"/>
                      <a:pt x="2387" y="565783"/>
                    </a:cubicBezTo>
                    <a:cubicBezTo>
                      <a:pt x="2387" y="525199"/>
                      <a:pt x="0" y="487003"/>
                      <a:pt x="0" y="446419"/>
                    </a:cubicBezTo>
                    <a:cubicBezTo>
                      <a:pt x="0" y="422547"/>
                      <a:pt x="0" y="401061"/>
                      <a:pt x="0" y="377189"/>
                    </a:cubicBezTo>
                    <a:lnTo>
                      <a:pt x="0" y="346154"/>
                    </a:lnTo>
                    <a:cubicBezTo>
                      <a:pt x="0" y="343767"/>
                      <a:pt x="2387" y="338992"/>
                      <a:pt x="4775" y="338992"/>
                    </a:cubicBezTo>
                    <a:lnTo>
                      <a:pt x="293634" y="176658"/>
                    </a:lnTo>
                    <a:lnTo>
                      <a:pt x="293634" y="9549"/>
                    </a:lnTo>
                    <a:cubicBezTo>
                      <a:pt x="293634" y="4775"/>
                      <a:pt x="298409" y="0"/>
                      <a:pt x="303183" y="0"/>
                    </a:cubicBezTo>
                    <a:cubicBezTo>
                      <a:pt x="307958" y="0"/>
                      <a:pt x="312732" y="4775"/>
                      <a:pt x="312732" y="9549"/>
                    </a:cubicBezTo>
                    <a:lnTo>
                      <a:pt x="312732" y="181432"/>
                    </a:lnTo>
                    <a:cubicBezTo>
                      <a:pt x="312732" y="183820"/>
                      <a:pt x="310345" y="188594"/>
                      <a:pt x="307958" y="188594"/>
                    </a:cubicBezTo>
                    <a:lnTo>
                      <a:pt x="21485" y="350929"/>
                    </a:lnTo>
                    <a:lnTo>
                      <a:pt x="21485" y="377189"/>
                    </a:lnTo>
                    <a:cubicBezTo>
                      <a:pt x="21485" y="401061"/>
                      <a:pt x="21485" y="422547"/>
                      <a:pt x="21485" y="446419"/>
                    </a:cubicBezTo>
                    <a:cubicBezTo>
                      <a:pt x="21485" y="487003"/>
                      <a:pt x="23873" y="525199"/>
                      <a:pt x="23873" y="565783"/>
                    </a:cubicBezTo>
                    <a:cubicBezTo>
                      <a:pt x="26260" y="639788"/>
                      <a:pt x="26260" y="718568"/>
                      <a:pt x="26260" y="794961"/>
                    </a:cubicBezTo>
                    <a:cubicBezTo>
                      <a:pt x="26260" y="847481"/>
                      <a:pt x="23873" y="900001"/>
                      <a:pt x="23873" y="950133"/>
                    </a:cubicBezTo>
                    <a:lnTo>
                      <a:pt x="21485" y="995491"/>
                    </a:lnTo>
                    <a:cubicBezTo>
                      <a:pt x="21485" y="1009815"/>
                      <a:pt x="23873" y="1014590"/>
                      <a:pt x="33422" y="1019364"/>
                    </a:cubicBezTo>
                    <a:cubicBezTo>
                      <a:pt x="102653" y="1057560"/>
                      <a:pt x="171883" y="1095757"/>
                      <a:pt x="238727" y="1133953"/>
                    </a:cubicBezTo>
                    <a:lnTo>
                      <a:pt x="303183" y="1169762"/>
                    </a:lnTo>
                    <a:cubicBezTo>
                      <a:pt x="307958" y="1172149"/>
                      <a:pt x="307958" y="1176924"/>
                      <a:pt x="305570" y="1181698"/>
                    </a:cubicBezTo>
                    <a:cubicBezTo>
                      <a:pt x="303183" y="1184086"/>
                      <a:pt x="300796" y="1186473"/>
                      <a:pt x="296021" y="118647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A8C5F3FA-9C8E-AB42-8D76-22DAC66B3A3E}"/>
                  </a:ext>
                </a:extLst>
              </p:cNvPr>
              <p:cNvSpPr/>
              <p:nvPr/>
            </p:nvSpPr>
            <p:spPr>
              <a:xfrm>
                <a:off x="1402985" y="1955367"/>
                <a:ext cx="302364" cy="1008995"/>
              </a:xfrm>
              <a:custGeom>
                <a:avLst/>
                <a:gdLst>
                  <a:gd name="connsiteX0" fmla="*/ 8730 w 302364"/>
                  <a:gd name="connsiteY0" fmla="*/ 1008996 h 1008995"/>
                  <a:gd name="connsiteX1" fmla="*/ 1568 w 302364"/>
                  <a:gd name="connsiteY1" fmla="*/ 1004221 h 1008995"/>
                  <a:gd name="connsiteX2" fmla="*/ 3955 w 302364"/>
                  <a:gd name="connsiteY2" fmla="*/ 992285 h 1008995"/>
                  <a:gd name="connsiteX3" fmla="*/ 70799 w 302364"/>
                  <a:gd name="connsiteY3" fmla="*/ 954089 h 1008995"/>
                  <a:gd name="connsiteX4" fmla="*/ 273717 w 302364"/>
                  <a:gd name="connsiteY4" fmla="*/ 841887 h 1008995"/>
                  <a:gd name="connsiteX5" fmla="*/ 285653 w 302364"/>
                  <a:gd name="connsiteY5" fmla="*/ 818014 h 1008995"/>
                  <a:gd name="connsiteX6" fmla="*/ 283266 w 302364"/>
                  <a:gd name="connsiteY6" fmla="*/ 772656 h 1008995"/>
                  <a:gd name="connsiteX7" fmla="*/ 280879 w 302364"/>
                  <a:gd name="connsiteY7" fmla="*/ 617484 h 1008995"/>
                  <a:gd name="connsiteX8" fmla="*/ 283266 w 302364"/>
                  <a:gd name="connsiteY8" fmla="*/ 388306 h 1008995"/>
                  <a:gd name="connsiteX9" fmla="*/ 285653 w 302364"/>
                  <a:gd name="connsiteY9" fmla="*/ 268942 h 1008995"/>
                  <a:gd name="connsiteX10" fmla="*/ 285653 w 302364"/>
                  <a:gd name="connsiteY10" fmla="*/ 199711 h 1008995"/>
                  <a:gd name="connsiteX11" fmla="*/ 285653 w 302364"/>
                  <a:gd name="connsiteY11" fmla="*/ 173452 h 1008995"/>
                  <a:gd name="connsiteX12" fmla="*/ 3955 w 302364"/>
                  <a:gd name="connsiteY12" fmla="*/ 15892 h 1008995"/>
                  <a:gd name="connsiteX13" fmla="*/ 1568 w 302364"/>
                  <a:gd name="connsiteY13" fmla="*/ 3955 h 1008995"/>
                  <a:gd name="connsiteX14" fmla="*/ 13504 w 302364"/>
                  <a:gd name="connsiteY14" fmla="*/ 1568 h 1008995"/>
                  <a:gd name="connsiteX15" fmla="*/ 297590 w 302364"/>
                  <a:gd name="connsiteY15" fmla="*/ 161515 h 1008995"/>
                  <a:gd name="connsiteX16" fmla="*/ 302364 w 302364"/>
                  <a:gd name="connsiteY16" fmla="*/ 168677 h 1008995"/>
                  <a:gd name="connsiteX17" fmla="*/ 302364 w 302364"/>
                  <a:gd name="connsiteY17" fmla="*/ 199711 h 1008995"/>
                  <a:gd name="connsiteX18" fmla="*/ 302364 w 302364"/>
                  <a:gd name="connsiteY18" fmla="*/ 268942 h 1008995"/>
                  <a:gd name="connsiteX19" fmla="*/ 299977 w 302364"/>
                  <a:gd name="connsiteY19" fmla="*/ 388306 h 1008995"/>
                  <a:gd name="connsiteX20" fmla="*/ 297590 w 302364"/>
                  <a:gd name="connsiteY20" fmla="*/ 617484 h 1008995"/>
                  <a:gd name="connsiteX21" fmla="*/ 299977 w 302364"/>
                  <a:gd name="connsiteY21" fmla="*/ 772656 h 1008995"/>
                  <a:gd name="connsiteX22" fmla="*/ 302364 w 302364"/>
                  <a:gd name="connsiteY22" fmla="*/ 818014 h 1008995"/>
                  <a:gd name="connsiteX23" fmla="*/ 280879 w 302364"/>
                  <a:gd name="connsiteY23" fmla="*/ 858598 h 1008995"/>
                  <a:gd name="connsiteX24" fmla="*/ 77961 w 302364"/>
                  <a:gd name="connsiteY24" fmla="*/ 970800 h 1008995"/>
                  <a:gd name="connsiteX25" fmla="*/ 11117 w 302364"/>
                  <a:gd name="connsiteY25" fmla="*/ 1008996 h 1008995"/>
                  <a:gd name="connsiteX26" fmla="*/ 8730 w 302364"/>
                  <a:gd name="connsiteY26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70799" y="954089"/>
                    </a:lnTo>
                    <a:cubicBezTo>
                      <a:pt x="137642" y="915892"/>
                      <a:pt x="206873" y="877696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2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199711"/>
                    </a:lnTo>
                    <a:cubicBezTo>
                      <a:pt x="302364" y="223584"/>
                      <a:pt x="302364" y="245070"/>
                      <a:pt x="302364" y="268942"/>
                    </a:cubicBezTo>
                    <a:cubicBezTo>
                      <a:pt x="302364" y="309526"/>
                      <a:pt x="299977" y="347722"/>
                      <a:pt x="299977" y="388306"/>
                    </a:cubicBezTo>
                    <a:cubicBezTo>
                      <a:pt x="297590" y="462311"/>
                      <a:pt x="297590" y="541091"/>
                      <a:pt x="297590" y="617484"/>
                    </a:cubicBezTo>
                    <a:cubicBezTo>
                      <a:pt x="297590" y="670004"/>
                      <a:pt x="299977" y="720136"/>
                      <a:pt x="299977" y="772656"/>
                    </a:cubicBezTo>
                    <a:lnTo>
                      <a:pt x="302364" y="818014"/>
                    </a:lnTo>
                    <a:cubicBezTo>
                      <a:pt x="302364" y="832338"/>
                      <a:pt x="299977" y="846662"/>
                      <a:pt x="280879" y="858598"/>
                    </a:cubicBezTo>
                    <a:cubicBezTo>
                      <a:pt x="214035" y="896794"/>
                      <a:pt x="144804" y="932603"/>
                      <a:pt x="77961" y="970800"/>
                    </a:cubicBezTo>
                    <a:lnTo>
                      <a:pt x="11117" y="1008996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BF929B6D-21C5-084A-B8C9-0CE10BB65956}"/>
                  </a:ext>
                </a:extLst>
              </p:cNvPr>
              <p:cNvSpPr/>
              <p:nvPr/>
            </p:nvSpPr>
            <p:spPr>
              <a:xfrm>
                <a:off x="2261583" y="-232190"/>
                <a:ext cx="315119" cy="1186472"/>
              </a:xfrm>
              <a:custGeom>
                <a:avLst/>
                <a:gdLst>
                  <a:gd name="connsiteX0" fmla="*/ 296021 w 315119"/>
                  <a:gd name="connsiteY0" fmla="*/ 1186473 h 1186472"/>
                  <a:gd name="connsiteX1" fmla="*/ 291247 w 315119"/>
                  <a:gd name="connsiteY1" fmla="*/ 1186473 h 1186472"/>
                  <a:gd name="connsiteX2" fmla="*/ 233952 w 315119"/>
                  <a:gd name="connsiteY2" fmla="*/ 1155439 h 1186472"/>
                  <a:gd name="connsiteX3" fmla="*/ 21485 w 315119"/>
                  <a:gd name="connsiteY3" fmla="*/ 1036075 h 1186472"/>
                  <a:gd name="connsiteX4" fmla="*/ 0 w 315119"/>
                  <a:gd name="connsiteY4" fmla="*/ 997879 h 1186472"/>
                  <a:gd name="connsiteX5" fmla="*/ 2387 w 315119"/>
                  <a:gd name="connsiteY5" fmla="*/ 873741 h 1186472"/>
                  <a:gd name="connsiteX6" fmla="*/ 4774 w 315119"/>
                  <a:gd name="connsiteY6" fmla="*/ 785412 h 1186472"/>
                  <a:gd name="connsiteX7" fmla="*/ 7162 w 315119"/>
                  <a:gd name="connsiteY7" fmla="*/ 661274 h 1186472"/>
                  <a:gd name="connsiteX8" fmla="*/ 4774 w 315119"/>
                  <a:gd name="connsiteY8" fmla="*/ 537136 h 1186472"/>
                  <a:gd name="connsiteX9" fmla="*/ 4774 w 315119"/>
                  <a:gd name="connsiteY9" fmla="*/ 458356 h 1186472"/>
                  <a:gd name="connsiteX10" fmla="*/ 4774 w 315119"/>
                  <a:gd name="connsiteY10" fmla="*/ 379576 h 1186472"/>
                  <a:gd name="connsiteX11" fmla="*/ 4774 w 315119"/>
                  <a:gd name="connsiteY11" fmla="*/ 343767 h 1186472"/>
                  <a:gd name="connsiteX12" fmla="*/ 9549 w 315119"/>
                  <a:gd name="connsiteY12" fmla="*/ 336605 h 1186472"/>
                  <a:gd name="connsiteX13" fmla="*/ 296021 w 315119"/>
                  <a:gd name="connsiteY13" fmla="*/ 176658 h 1186472"/>
                  <a:gd name="connsiteX14" fmla="*/ 296021 w 315119"/>
                  <a:gd name="connsiteY14" fmla="*/ 9549 h 1186472"/>
                  <a:gd name="connsiteX15" fmla="*/ 305570 w 315119"/>
                  <a:gd name="connsiteY15" fmla="*/ 0 h 1186472"/>
                  <a:gd name="connsiteX16" fmla="*/ 315120 w 315119"/>
                  <a:gd name="connsiteY16" fmla="*/ 9549 h 1186472"/>
                  <a:gd name="connsiteX17" fmla="*/ 315120 w 315119"/>
                  <a:gd name="connsiteY17" fmla="*/ 181432 h 1186472"/>
                  <a:gd name="connsiteX18" fmla="*/ 310345 w 315119"/>
                  <a:gd name="connsiteY18" fmla="*/ 188594 h 1186472"/>
                  <a:gd name="connsiteX19" fmla="*/ 23873 w 315119"/>
                  <a:gd name="connsiteY19" fmla="*/ 348541 h 1186472"/>
                  <a:gd name="connsiteX20" fmla="*/ 23873 w 315119"/>
                  <a:gd name="connsiteY20" fmla="*/ 379576 h 1186472"/>
                  <a:gd name="connsiteX21" fmla="*/ 23873 w 315119"/>
                  <a:gd name="connsiteY21" fmla="*/ 458356 h 1186472"/>
                  <a:gd name="connsiteX22" fmla="*/ 23873 w 315119"/>
                  <a:gd name="connsiteY22" fmla="*/ 537136 h 1186472"/>
                  <a:gd name="connsiteX23" fmla="*/ 26260 w 315119"/>
                  <a:gd name="connsiteY23" fmla="*/ 661274 h 1186472"/>
                  <a:gd name="connsiteX24" fmla="*/ 23873 w 315119"/>
                  <a:gd name="connsiteY24" fmla="*/ 785412 h 1186472"/>
                  <a:gd name="connsiteX25" fmla="*/ 21485 w 315119"/>
                  <a:gd name="connsiteY25" fmla="*/ 873741 h 1186472"/>
                  <a:gd name="connsiteX26" fmla="*/ 19098 w 315119"/>
                  <a:gd name="connsiteY26" fmla="*/ 997879 h 1186472"/>
                  <a:gd name="connsiteX27" fmla="*/ 31034 w 315119"/>
                  <a:gd name="connsiteY27" fmla="*/ 1019364 h 1186472"/>
                  <a:gd name="connsiteX28" fmla="*/ 243501 w 315119"/>
                  <a:gd name="connsiteY28" fmla="*/ 1138728 h 1186472"/>
                  <a:gd name="connsiteX29" fmla="*/ 300796 w 315119"/>
                  <a:gd name="connsiteY29" fmla="*/ 1169762 h 1186472"/>
                  <a:gd name="connsiteX30" fmla="*/ 303183 w 315119"/>
                  <a:gd name="connsiteY30" fmla="*/ 1181698 h 1186472"/>
                  <a:gd name="connsiteX31" fmla="*/ 296021 w 315119"/>
                  <a:gd name="connsiteY31" fmla="*/ 1186473 h 118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119" h="1186472">
                    <a:moveTo>
                      <a:pt x="296021" y="1186473"/>
                    </a:moveTo>
                    <a:cubicBezTo>
                      <a:pt x="293634" y="1186473"/>
                      <a:pt x="293634" y="1186473"/>
                      <a:pt x="291247" y="1186473"/>
                    </a:cubicBezTo>
                    <a:lnTo>
                      <a:pt x="233952" y="1155439"/>
                    </a:lnTo>
                    <a:cubicBezTo>
                      <a:pt x="162334" y="1114855"/>
                      <a:pt x="93103" y="1076659"/>
                      <a:pt x="21485" y="1036075"/>
                    </a:cubicBezTo>
                    <a:cubicBezTo>
                      <a:pt x="7162" y="1028913"/>
                      <a:pt x="0" y="1016977"/>
                      <a:pt x="0" y="997879"/>
                    </a:cubicBezTo>
                    <a:cubicBezTo>
                      <a:pt x="0" y="957295"/>
                      <a:pt x="2387" y="916711"/>
                      <a:pt x="2387" y="873741"/>
                    </a:cubicBezTo>
                    <a:lnTo>
                      <a:pt x="4774" y="785412"/>
                    </a:lnTo>
                    <a:cubicBezTo>
                      <a:pt x="4774" y="744828"/>
                      <a:pt x="7162" y="704245"/>
                      <a:pt x="7162" y="661274"/>
                    </a:cubicBezTo>
                    <a:cubicBezTo>
                      <a:pt x="7162" y="620690"/>
                      <a:pt x="7162" y="577719"/>
                      <a:pt x="4774" y="537136"/>
                    </a:cubicBezTo>
                    <a:cubicBezTo>
                      <a:pt x="4774" y="510876"/>
                      <a:pt x="4774" y="484616"/>
                      <a:pt x="4774" y="458356"/>
                    </a:cubicBezTo>
                    <a:cubicBezTo>
                      <a:pt x="4774" y="432096"/>
                      <a:pt x="4774" y="405836"/>
                      <a:pt x="4774" y="379576"/>
                    </a:cubicBezTo>
                    <a:lnTo>
                      <a:pt x="4774" y="343767"/>
                    </a:lnTo>
                    <a:cubicBezTo>
                      <a:pt x="4774" y="341380"/>
                      <a:pt x="7162" y="336605"/>
                      <a:pt x="9549" y="336605"/>
                    </a:cubicBezTo>
                    <a:lnTo>
                      <a:pt x="296021" y="176658"/>
                    </a:lnTo>
                    <a:lnTo>
                      <a:pt x="296021" y="9549"/>
                    </a:lnTo>
                    <a:cubicBezTo>
                      <a:pt x="296021" y="4775"/>
                      <a:pt x="300796" y="0"/>
                      <a:pt x="305570" y="0"/>
                    </a:cubicBezTo>
                    <a:cubicBezTo>
                      <a:pt x="310345" y="0"/>
                      <a:pt x="315120" y="4775"/>
                      <a:pt x="315120" y="9549"/>
                    </a:cubicBezTo>
                    <a:lnTo>
                      <a:pt x="315120" y="181432"/>
                    </a:lnTo>
                    <a:cubicBezTo>
                      <a:pt x="315120" y="183820"/>
                      <a:pt x="312732" y="188594"/>
                      <a:pt x="310345" y="188594"/>
                    </a:cubicBezTo>
                    <a:lnTo>
                      <a:pt x="23873" y="348541"/>
                    </a:lnTo>
                    <a:lnTo>
                      <a:pt x="23873" y="379576"/>
                    </a:lnTo>
                    <a:cubicBezTo>
                      <a:pt x="23873" y="405836"/>
                      <a:pt x="23873" y="432096"/>
                      <a:pt x="23873" y="458356"/>
                    </a:cubicBezTo>
                    <a:cubicBezTo>
                      <a:pt x="23873" y="484616"/>
                      <a:pt x="23873" y="510876"/>
                      <a:pt x="23873" y="537136"/>
                    </a:cubicBezTo>
                    <a:cubicBezTo>
                      <a:pt x="23873" y="577719"/>
                      <a:pt x="26260" y="620690"/>
                      <a:pt x="26260" y="661274"/>
                    </a:cubicBezTo>
                    <a:cubicBezTo>
                      <a:pt x="26260" y="701857"/>
                      <a:pt x="26260" y="742441"/>
                      <a:pt x="23873" y="785412"/>
                    </a:cubicBezTo>
                    <a:lnTo>
                      <a:pt x="21485" y="873741"/>
                    </a:lnTo>
                    <a:cubicBezTo>
                      <a:pt x="21485" y="914324"/>
                      <a:pt x="21485" y="954908"/>
                      <a:pt x="19098" y="997879"/>
                    </a:cubicBezTo>
                    <a:cubicBezTo>
                      <a:pt x="19098" y="1009815"/>
                      <a:pt x="21485" y="1014590"/>
                      <a:pt x="31034" y="1019364"/>
                    </a:cubicBezTo>
                    <a:cubicBezTo>
                      <a:pt x="102652" y="1057560"/>
                      <a:pt x="171883" y="1098144"/>
                      <a:pt x="243501" y="1138728"/>
                    </a:cubicBezTo>
                    <a:lnTo>
                      <a:pt x="300796" y="1169762"/>
                    </a:lnTo>
                    <a:cubicBezTo>
                      <a:pt x="305570" y="1172149"/>
                      <a:pt x="305570" y="1176924"/>
                      <a:pt x="303183" y="1181698"/>
                    </a:cubicBezTo>
                    <a:cubicBezTo>
                      <a:pt x="303183" y="1184086"/>
                      <a:pt x="298409" y="1186473"/>
                      <a:pt x="296021" y="118647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3" name="Freeform 602">
                <a:extLst>
                  <a:ext uri="{FF2B5EF4-FFF2-40B4-BE49-F238E27FC236}">
                    <a16:creationId xmlns:a16="http://schemas.microsoft.com/office/drawing/2014/main" id="{9071042C-5BB4-EA46-8C5C-CA7EC937823E}"/>
                  </a:ext>
                </a:extLst>
              </p:cNvPr>
              <p:cNvSpPr/>
              <p:nvPr/>
            </p:nvSpPr>
            <p:spPr>
              <a:xfrm>
                <a:off x="3145692" y="1955367"/>
                <a:ext cx="302364" cy="1011383"/>
              </a:xfrm>
              <a:custGeom>
                <a:avLst/>
                <a:gdLst>
                  <a:gd name="connsiteX0" fmla="*/ 8730 w 302364"/>
                  <a:gd name="connsiteY0" fmla="*/ 1008996 h 1011383"/>
                  <a:gd name="connsiteX1" fmla="*/ 1568 w 302364"/>
                  <a:gd name="connsiteY1" fmla="*/ 1004221 h 1011383"/>
                  <a:gd name="connsiteX2" fmla="*/ 3955 w 302364"/>
                  <a:gd name="connsiteY2" fmla="*/ 992285 h 1011383"/>
                  <a:gd name="connsiteX3" fmla="*/ 73186 w 302364"/>
                  <a:gd name="connsiteY3" fmla="*/ 954089 h 1011383"/>
                  <a:gd name="connsiteX4" fmla="*/ 273717 w 302364"/>
                  <a:gd name="connsiteY4" fmla="*/ 841887 h 1011383"/>
                  <a:gd name="connsiteX5" fmla="*/ 285653 w 302364"/>
                  <a:gd name="connsiteY5" fmla="*/ 818014 h 1011383"/>
                  <a:gd name="connsiteX6" fmla="*/ 283266 w 302364"/>
                  <a:gd name="connsiteY6" fmla="*/ 772656 h 1011383"/>
                  <a:gd name="connsiteX7" fmla="*/ 280879 w 302364"/>
                  <a:gd name="connsiteY7" fmla="*/ 617484 h 1011383"/>
                  <a:gd name="connsiteX8" fmla="*/ 283266 w 302364"/>
                  <a:gd name="connsiteY8" fmla="*/ 388306 h 1011383"/>
                  <a:gd name="connsiteX9" fmla="*/ 285653 w 302364"/>
                  <a:gd name="connsiteY9" fmla="*/ 268942 h 1011383"/>
                  <a:gd name="connsiteX10" fmla="*/ 285653 w 302364"/>
                  <a:gd name="connsiteY10" fmla="*/ 199711 h 1011383"/>
                  <a:gd name="connsiteX11" fmla="*/ 285653 w 302364"/>
                  <a:gd name="connsiteY11" fmla="*/ 173452 h 1011383"/>
                  <a:gd name="connsiteX12" fmla="*/ 3955 w 302364"/>
                  <a:gd name="connsiteY12" fmla="*/ 15892 h 1011383"/>
                  <a:gd name="connsiteX13" fmla="*/ 1568 w 302364"/>
                  <a:gd name="connsiteY13" fmla="*/ 3955 h 1011383"/>
                  <a:gd name="connsiteX14" fmla="*/ 13504 w 302364"/>
                  <a:gd name="connsiteY14" fmla="*/ 1568 h 1011383"/>
                  <a:gd name="connsiteX15" fmla="*/ 297590 w 302364"/>
                  <a:gd name="connsiteY15" fmla="*/ 161515 h 1011383"/>
                  <a:gd name="connsiteX16" fmla="*/ 302364 w 302364"/>
                  <a:gd name="connsiteY16" fmla="*/ 168677 h 1011383"/>
                  <a:gd name="connsiteX17" fmla="*/ 302364 w 302364"/>
                  <a:gd name="connsiteY17" fmla="*/ 202099 h 1011383"/>
                  <a:gd name="connsiteX18" fmla="*/ 302364 w 302364"/>
                  <a:gd name="connsiteY18" fmla="*/ 271330 h 1011383"/>
                  <a:gd name="connsiteX19" fmla="*/ 299977 w 302364"/>
                  <a:gd name="connsiteY19" fmla="*/ 390693 h 1011383"/>
                  <a:gd name="connsiteX20" fmla="*/ 297590 w 302364"/>
                  <a:gd name="connsiteY20" fmla="*/ 619871 h 1011383"/>
                  <a:gd name="connsiteX21" fmla="*/ 299977 w 302364"/>
                  <a:gd name="connsiteY21" fmla="*/ 775043 h 1011383"/>
                  <a:gd name="connsiteX22" fmla="*/ 302364 w 302364"/>
                  <a:gd name="connsiteY22" fmla="*/ 820402 h 1011383"/>
                  <a:gd name="connsiteX23" fmla="*/ 280879 w 302364"/>
                  <a:gd name="connsiteY23" fmla="*/ 860985 h 1011383"/>
                  <a:gd name="connsiteX24" fmla="*/ 80348 w 302364"/>
                  <a:gd name="connsiteY24" fmla="*/ 973187 h 1011383"/>
                  <a:gd name="connsiteX25" fmla="*/ 11117 w 302364"/>
                  <a:gd name="connsiteY25" fmla="*/ 1011383 h 1011383"/>
                  <a:gd name="connsiteX26" fmla="*/ 8730 w 302364"/>
                  <a:gd name="connsiteY26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73186" y="954089"/>
                    </a:lnTo>
                    <a:cubicBezTo>
                      <a:pt x="140030" y="915892"/>
                      <a:pt x="206873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7457"/>
                      <a:pt x="285653" y="223584"/>
                      <a:pt x="285653" y="199711"/>
                    </a:cubicBezTo>
                    <a:lnTo>
                      <a:pt x="285653" y="173452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202099"/>
                    </a:lnTo>
                    <a:cubicBezTo>
                      <a:pt x="302364" y="225971"/>
                      <a:pt x="302364" y="247457"/>
                      <a:pt x="302364" y="271330"/>
                    </a:cubicBezTo>
                    <a:cubicBezTo>
                      <a:pt x="302364" y="311913"/>
                      <a:pt x="299977" y="350110"/>
                      <a:pt x="299977" y="390693"/>
                    </a:cubicBezTo>
                    <a:cubicBezTo>
                      <a:pt x="297590" y="464698"/>
                      <a:pt x="297590" y="543478"/>
                      <a:pt x="297590" y="619871"/>
                    </a:cubicBezTo>
                    <a:cubicBezTo>
                      <a:pt x="297590" y="672391"/>
                      <a:pt x="299977" y="724911"/>
                      <a:pt x="299977" y="775043"/>
                    </a:cubicBezTo>
                    <a:lnTo>
                      <a:pt x="302364" y="820402"/>
                    </a:lnTo>
                    <a:cubicBezTo>
                      <a:pt x="302364" y="834725"/>
                      <a:pt x="299977" y="849049"/>
                      <a:pt x="280879" y="860985"/>
                    </a:cubicBezTo>
                    <a:cubicBezTo>
                      <a:pt x="214035" y="896794"/>
                      <a:pt x="147192" y="934991"/>
                      <a:pt x="80348" y="973187"/>
                    </a:cubicBezTo>
                    <a:lnTo>
                      <a:pt x="11117" y="1011383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0B054900-943D-DB43-8121-B6180AE8F6E9}"/>
                  </a:ext>
                </a:extLst>
              </p:cNvPr>
              <p:cNvSpPr/>
              <p:nvPr/>
            </p:nvSpPr>
            <p:spPr>
              <a:xfrm>
                <a:off x="3145692" y="-54713"/>
                <a:ext cx="302364" cy="1011383"/>
              </a:xfrm>
              <a:custGeom>
                <a:avLst/>
                <a:gdLst>
                  <a:gd name="connsiteX0" fmla="*/ 8730 w 302364"/>
                  <a:gd name="connsiteY0" fmla="*/ 1008996 h 1011383"/>
                  <a:gd name="connsiteX1" fmla="*/ 1568 w 302364"/>
                  <a:gd name="connsiteY1" fmla="*/ 1004221 h 1011383"/>
                  <a:gd name="connsiteX2" fmla="*/ 3955 w 302364"/>
                  <a:gd name="connsiteY2" fmla="*/ 992285 h 1011383"/>
                  <a:gd name="connsiteX3" fmla="*/ 68412 w 302364"/>
                  <a:gd name="connsiteY3" fmla="*/ 956476 h 1011383"/>
                  <a:gd name="connsiteX4" fmla="*/ 273717 w 302364"/>
                  <a:gd name="connsiteY4" fmla="*/ 841887 h 1011383"/>
                  <a:gd name="connsiteX5" fmla="*/ 285653 w 302364"/>
                  <a:gd name="connsiteY5" fmla="*/ 818014 h 1011383"/>
                  <a:gd name="connsiteX6" fmla="*/ 283266 w 302364"/>
                  <a:gd name="connsiteY6" fmla="*/ 772656 h 1011383"/>
                  <a:gd name="connsiteX7" fmla="*/ 280879 w 302364"/>
                  <a:gd name="connsiteY7" fmla="*/ 617484 h 1011383"/>
                  <a:gd name="connsiteX8" fmla="*/ 283266 w 302364"/>
                  <a:gd name="connsiteY8" fmla="*/ 388306 h 1011383"/>
                  <a:gd name="connsiteX9" fmla="*/ 285653 w 302364"/>
                  <a:gd name="connsiteY9" fmla="*/ 268942 h 1011383"/>
                  <a:gd name="connsiteX10" fmla="*/ 285653 w 302364"/>
                  <a:gd name="connsiteY10" fmla="*/ 199711 h 1011383"/>
                  <a:gd name="connsiteX11" fmla="*/ 285653 w 302364"/>
                  <a:gd name="connsiteY11" fmla="*/ 173451 h 1011383"/>
                  <a:gd name="connsiteX12" fmla="*/ 3955 w 302364"/>
                  <a:gd name="connsiteY12" fmla="*/ 15892 h 1011383"/>
                  <a:gd name="connsiteX13" fmla="*/ 1568 w 302364"/>
                  <a:gd name="connsiteY13" fmla="*/ 3955 h 1011383"/>
                  <a:gd name="connsiteX14" fmla="*/ 13504 w 302364"/>
                  <a:gd name="connsiteY14" fmla="*/ 1568 h 1011383"/>
                  <a:gd name="connsiteX15" fmla="*/ 297590 w 302364"/>
                  <a:gd name="connsiteY15" fmla="*/ 161515 h 1011383"/>
                  <a:gd name="connsiteX16" fmla="*/ 302364 w 302364"/>
                  <a:gd name="connsiteY16" fmla="*/ 168677 h 1011383"/>
                  <a:gd name="connsiteX17" fmla="*/ 302364 w 302364"/>
                  <a:gd name="connsiteY17" fmla="*/ 202099 h 1011383"/>
                  <a:gd name="connsiteX18" fmla="*/ 302364 w 302364"/>
                  <a:gd name="connsiteY18" fmla="*/ 271330 h 1011383"/>
                  <a:gd name="connsiteX19" fmla="*/ 299977 w 302364"/>
                  <a:gd name="connsiteY19" fmla="*/ 390693 h 1011383"/>
                  <a:gd name="connsiteX20" fmla="*/ 297590 w 302364"/>
                  <a:gd name="connsiteY20" fmla="*/ 619871 h 1011383"/>
                  <a:gd name="connsiteX21" fmla="*/ 299977 w 302364"/>
                  <a:gd name="connsiteY21" fmla="*/ 775043 h 1011383"/>
                  <a:gd name="connsiteX22" fmla="*/ 302364 w 302364"/>
                  <a:gd name="connsiteY22" fmla="*/ 820402 h 1011383"/>
                  <a:gd name="connsiteX23" fmla="*/ 280879 w 302364"/>
                  <a:gd name="connsiteY23" fmla="*/ 860985 h 1011383"/>
                  <a:gd name="connsiteX24" fmla="*/ 75573 w 302364"/>
                  <a:gd name="connsiteY24" fmla="*/ 975574 h 1011383"/>
                  <a:gd name="connsiteX25" fmla="*/ 11117 w 302364"/>
                  <a:gd name="connsiteY25" fmla="*/ 1011383 h 1011383"/>
                  <a:gd name="connsiteX26" fmla="*/ 8730 w 302364"/>
                  <a:gd name="connsiteY26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68412" y="956476"/>
                    </a:lnTo>
                    <a:cubicBezTo>
                      <a:pt x="137643" y="918280"/>
                      <a:pt x="204486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7457"/>
                      <a:pt x="285653" y="223584"/>
                      <a:pt x="285653" y="199711"/>
                    </a:cubicBezTo>
                    <a:lnTo>
                      <a:pt x="285653" y="173451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202099"/>
                    </a:lnTo>
                    <a:cubicBezTo>
                      <a:pt x="302364" y="225971"/>
                      <a:pt x="302364" y="247457"/>
                      <a:pt x="302364" y="271330"/>
                    </a:cubicBezTo>
                    <a:cubicBezTo>
                      <a:pt x="302364" y="311913"/>
                      <a:pt x="299977" y="350109"/>
                      <a:pt x="299977" y="390693"/>
                    </a:cubicBezTo>
                    <a:cubicBezTo>
                      <a:pt x="297590" y="464698"/>
                      <a:pt x="297590" y="543478"/>
                      <a:pt x="297590" y="619871"/>
                    </a:cubicBezTo>
                    <a:cubicBezTo>
                      <a:pt x="297590" y="672391"/>
                      <a:pt x="299977" y="724911"/>
                      <a:pt x="299977" y="775043"/>
                    </a:cubicBezTo>
                    <a:lnTo>
                      <a:pt x="302364" y="820402"/>
                    </a:lnTo>
                    <a:cubicBezTo>
                      <a:pt x="302364" y="834725"/>
                      <a:pt x="299977" y="849049"/>
                      <a:pt x="280879" y="860985"/>
                    </a:cubicBezTo>
                    <a:cubicBezTo>
                      <a:pt x="211648" y="899181"/>
                      <a:pt x="142417" y="937378"/>
                      <a:pt x="75573" y="975574"/>
                    </a:cubicBezTo>
                    <a:lnTo>
                      <a:pt x="11117" y="1011383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A5B75D58-529D-B446-8EB2-EACB487C7268}"/>
                  </a:ext>
                </a:extLst>
              </p:cNvPr>
              <p:cNvSpPr/>
              <p:nvPr/>
            </p:nvSpPr>
            <p:spPr>
              <a:xfrm>
                <a:off x="4888398" y="1955367"/>
                <a:ext cx="302364" cy="1008995"/>
              </a:xfrm>
              <a:custGeom>
                <a:avLst/>
                <a:gdLst>
                  <a:gd name="connsiteX0" fmla="*/ 8730 w 302364"/>
                  <a:gd name="connsiteY0" fmla="*/ 1008996 h 1008995"/>
                  <a:gd name="connsiteX1" fmla="*/ 1568 w 302364"/>
                  <a:gd name="connsiteY1" fmla="*/ 1004221 h 1008995"/>
                  <a:gd name="connsiteX2" fmla="*/ 3955 w 302364"/>
                  <a:gd name="connsiteY2" fmla="*/ 992285 h 1008995"/>
                  <a:gd name="connsiteX3" fmla="*/ 70799 w 302364"/>
                  <a:gd name="connsiteY3" fmla="*/ 954089 h 1008995"/>
                  <a:gd name="connsiteX4" fmla="*/ 273717 w 302364"/>
                  <a:gd name="connsiteY4" fmla="*/ 841887 h 1008995"/>
                  <a:gd name="connsiteX5" fmla="*/ 285653 w 302364"/>
                  <a:gd name="connsiteY5" fmla="*/ 818014 h 1008995"/>
                  <a:gd name="connsiteX6" fmla="*/ 283266 w 302364"/>
                  <a:gd name="connsiteY6" fmla="*/ 772656 h 1008995"/>
                  <a:gd name="connsiteX7" fmla="*/ 280879 w 302364"/>
                  <a:gd name="connsiteY7" fmla="*/ 617484 h 1008995"/>
                  <a:gd name="connsiteX8" fmla="*/ 283266 w 302364"/>
                  <a:gd name="connsiteY8" fmla="*/ 388306 h 1008995"/>
                  <a:gd name="connsiteX9" fmla="*/ 285653 w 302364"/>
                  <a:gd name="connsiteY9" fmla="*/ 268942 h 1008995"/>
                  <a:gd name="connsiteX10" fmla="*/ 285653 w 302364"/>
                  <a:gd name="connsiteY10" fmla="*/ 199711 h 1008995"/>
                  <a:gd name="connsiteX11" fmla="*/ 285653 w 302364"/>
                  <a:gd name="connsiteY11" fmla="*/ 173452 h 1008995"/>
                  <a:gd name="connsiteX12" fmla="*/ 3955 w 302364"/>
                  <a:gd name="connsiteY12" fmla="*/ 15892 h 1008995"/>
                  <a:gd name="connsiteX13" fmla="*/ 1568 w 302364"/>
                  <a:gd name="connsiteY13" fmla="*/ 3955 h 1008995"/>
                  <a:gd name="connsiteX14" fmla="*/ 13504 w 302364"/>
                  <a:gd name="connsiteY14" fmla="*/ 1568 h 1008995"/>
                  <a:gd name="connsiteX15" fmla="*/ 297590 w 302364"/>
                  <a:gd name="connsiteY15" fmla="*/ 161515 h 1008995"/>
                  <a:gd name="connsiteX16" fmla="*/ 302364 w 302364"/>
                  <a:gd name="connsiteY16" fmla="*/ 168677 h 1008995"/>
                  <a:gd name="connsiteX17" fmla="*/ 302364 w 302364"/>
                  <a:gd name="connsiteY17" fmla="*/ 199711 h 1008995"/>
                  <a:gd name="connsiteX18" fmla="*/ 302364 w 302364"/>
                  <a:gd name="connsiteY18" fmla="*/ 268942 h 1008995"/>
                  <a:gd name="connsiteX19" fmla="*/ 299977 w 302364"/>
                  <a:gd name="connsiteY19" fmla="*/ 388306 h 1008995"/>
                  <a:gd name="connsiteX20" fmla="*/ 297590 w 302364"/>
                  <a:gd name="connsiteY20" fmla="*/ 617484 h 1008995"/>
                  <a:gd name="connsiteX21" fmla="*/ 299977 w 302364"/>
                  <a:gd name="connsiteY21" fmla="*/ 772656 h 1008995"/>
                  <a:gd name="connsiteX22" fmla="*/ 302364 w 302364"/>
                  <a:gd name="connsiteY22" fmla="*/ 818014 h 1008995"/>
                  <a:gd name="connsiteX23" fmla="*/ 280879 w 302364"/>
                  <a:gd name="connsiteY23" fmla="*/ 858598 h 1008995"/>
                  <a:gd name="connsiteX24" fmla="*/ 77961 w 302364"/>
                  <a:gd name="connsiteY24" fmla="*/ 970800 h 1008995"/>
                  <a:gd name="connsiteX25" fmla="*/ 11117 w 302364"/>
                  <a:gd name="connsiteY25" fmla="*/ 1008996 h 1008995"/>
                  <a:gd name="connsiteX26" fmla="*/ 8730 w 302364"/>
                  <a:gd name="connsiteY26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70799" y="954089"/>
                    </a:lnTo>
                    <a:cubicBezTo>
                      <a:pt x="137643" y="915892"/>
                      <a:pt x="206873" y="877696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2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199711"/>
                    </a:lnTo>
                    <a:cubicBezTo>
                      <a:pt x="302364" y="223584"/>
                      <a:pt x="302364" y="245070"/>
                      <a:pt x="302364" y="268942"/>
                    </a:cubicBezTo>
                    <a:cubicBezTo>
                      <a:pt x="302364" y="309526"/>
                      <a:pt x="299977" y="347722"/>
                      <a:pt x="299977" y="388306"/>
                    </a:cubicBezTo>
                    <a:cubicBezTo>
                      <a:pt x="297590" y="462311"/>
                      <a:pt x="297590" y="541091"/>
                      <a:pt x="297590" y="617484"/>
                    </a:cubicBezTo>
                    <a:cubicBezTo>
                      <a:pt x="297590" y="670004"/>
                      <a:pt x="299977" y="720136"/>
                      <a:pt x="299977" y="772656"/>
                    </a:cubicBezTo>
                    <a:lnTo>
                      <a:pt x="302364" y="818014"/>
                    </a:lnTo>
                    <a:cubicBezTo>
                      <a:pt x="302364" y="832338"/>
                      <a:pt x="299977" y="846662"/>
                      <a:pt x="280879" y="858598"/>
                    </a:cubicBezTo>
                    <a:cubicBezTo>
                      <a:pt x="214035" y="896794"/>
                      <a:pt x="144804" y="932603"/>
                      <a:pt x="77961" y="970800"/>
                    </a:cubicBezTo>
                    <a:lnTo>
                      <a:pt x="11117" y="1008996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679A736F-B4A8-6844-A451-EE84E8E609F6}"/>
                  </a:ext>
                </a:extLst>
              </p:cNvPr>
              <p:cNvSpPr/>
              <p:nvPr/>
            </p:nvSpPr>
            <p:spPr>
              <a:xfrm>
                <a:off x="4004289" y="-232190"/>
                <a:ext cx="312732" cy="1186472"/>
              </a:xfrm>
              <a:custGeom>
                <a:avLst/>
                <a:gdLst>
                  <a:gd name="connsiteX0" fmla="*/ 296021 w 312732"/>
                  <a:gd name="connsiteY0" fmla="*/ 1186473 h 1186472"/>
                  <a:gd name="connsiteX1" fmla="*/ 291247 w 312732"/>
                  <a:gd name="connsiteY1" fmla="*/ 1186473 h 1186472"/>
                  <a:gd name="connsiteX2" fmla="*/ 226791 w 312732"/>
                  <a:gd name="connsiteY2" fmla="*/ 1150664 h 1186472"/>
                  <a:gd name="connsiteX3" fmla="*/ 21485 w 312732"/>
                  <a:gd name="connsiteY3" fmla="*/ 1036075 h 1186472"/>
                  <a:gd name="connsiteX4" fmla="*/ 0 w 312732"/>
                  <a:gd name="connsiteY4" fmla="*/ 995491 h 1186472"/>
                  <a:gd name="connsiteX5" fmla="*/ 2387 w 312732"/>
                  <a:gd name="connsiteY5" fmla="*/ 950133 h 1186472"/>
                  <a:gd name="connsiteX6" fmla="*/ 4774 w 312732"/>
                  <a:gd name="connsiteY6" fmla="*/ 794961 h 1186472"/>
                  <a:gd name="connsiteX7" fmla="*/ 2387 w 312732"/>
                  <a:gd name="connsiteY7" fmla="*/ 568170 h 1186472"/>
                  <a:gd name="connsiteX8" fmla="*/ 0 w 312732"/>
                  <a:gd name="connsiteY8" fmla="*/ 446419 h 1186472"/>
                  <a:gd name="connsiteX9" fmla="*/ 0 w 312732"/>
                  <a:gd name="connsiteY9" fmla="*/ 377189 h 1186472"/>
                  <a:gd name="connsiteX10" fmla="*/ 0 w 312732"/>
                  <a:gd name="connsiteY10" fmla="*/ 346154 h 1186472"/>
                  <a:gd name="connsiteX11" fmla="*/ 4774 w 312732"/>
                  <a:gd name="connsiteY11" fmla="*/ 338992 h 1186472"/>
                  <a:gd name="connsiteX12" fmla="*/ 293634 w 312732"/>
                  <a:gd name="connsiteY12" fmla="*/ 176658 h 1186472"/>
                  <a:gd name="connsiteX13" fmla="*/ 293634 w 312732"/>
                  <a:gd name="connsiteY13" fmla="*/ 9549 h 1186472"/>
                  <a:gd name="connsiteX14" fmla="*/ 303183 w 312732"/>
                  <a:gd name="connsiteY14" fmla="*/ 0 h 1186472"/>
                  <a:gd name="connsiteX15" fmla="*/ 312732 w 312732"/>
                  <a:gd name="connsiteY15" fmla="*/ 9549 h 1186472"/>
                  <a:gd name="connsiteX16" fmla="*/ 312732 w 312732"/>
                  <a:gd name="connsiteY16" fmla="*/ 181432 h 1186472"/>
                  <a:gd name="connsiteX17" fmla="*/ 307958 w 312732"/>
                  <a:gd name="connsiteY17" fmla="*/ 188594 h 1186472"/>
                  <a:gd name="connsiteX18" fmla="*/ 19098 w 312732"/>
                  <a:gd name="connsiteY18" fmla="*/ 350929 h 1186472"/>
                  <a:gd name="connsiteX19" fmla="*/ 19098 w 312732"/>
                  <a:gd name="connsiteY19" fmla="*/ 377189 h 1186472"/>
                  <a:gd name="connsiteX20" fmla="*/ 19098 w 312732"/>
                  <a:gd name="connsiteY20" fmla="*/ 446419 h 1186472"/>
                  <a:gd name="connsiteX21" fmla="*/ 21485 w 312732"/>
                  <a:gd name="connsiteY21" fmla="*/ 568170 h 1186472"/>
                  <a:gd name="connsiteX22" fmla="*/ 23873 w 312732"/>
                  <a:gd name="connsiteY22" fmla="*/ 794961 h 1186472"/>
                  <a:gd name="connsiteX23" fmla="*/ 21485 w 312732"/>
                  <a:gd name="connsiteY23" fmla="*/ 950133 h 1186472"/>
                  <a:gd name="connsiteX24" fmla="*/ 19098 w 312732"/>
                  <a:gd name="connsiteY24" fmla="*/ 995491 h 1186472"/>
                  <a:gd name="connsiteX25" fmla="*/ 31035 w 312732"/>
                  <a:gd name="connsiteY25" fmla="*/ 1019364 h 1186472"/>
                  <a:gd name="connsiteX26" fmla="*/ 236340 w 312732"/>
                  <a:gd name="connsiteY26" fmla="*/ 1133953 h 1186472"/>
                  <a:gd name="connsiteX27" fmla="*/ 300796 w 312732"/>
                  <a:gd name="connsiteY27" fmla="*/ 1169762 h 1186472"/>
                  <a:gd name="connsiteX28" fmla="*/ 303183 w 312732"/>
                  <a:gd name="connsiteY28" fmla="*/ 1181698 h 1186472"/>
                  <a:gd name="connsiteX29" fmla="*/ 296021 w 312732"/>
                  <a:gd name="connsiteY29" fmla="*/ 1186473 h 118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12732" h="1186472">
                    <a:moveTo>
                      <a:pt x="296021" y="1186473"/>
                    </a:moveTo>
                    <a:cubicBezTo>
                      <a:pt x="293634" y="1186473"/>
                      <a:pt x="293634" y="1186473"/>
                      <a:pt x="291247" y="1186473"/>
                    </a:cubicBezTo>
                    <a:lnTo>
                      <a:pt x="226791" y="1150664"/>
                    </a:lnTo>
                    <a:cubicBezTo>
                      <a:pt x="157560" y="1112468"/>
                      <a:pt x="90716" y="1074271"/>
                      <a:pt x="21485" y="1036075"/>
                    </a:cubicBezTo>
                    <a:cubicBezTo>
                      <a:pt x="2387" y="1026526"/>
                      <a:pt x="0" y="1009815"/>
                      <a:pt x="0" y="995491"/>
                    </a:cubicBezTo>
                    <a:lnTo>
                      <a:pt x="2387" y="950133"/>
                    </a:lnTo>
                    <a:cubicBezTo>
                      <a:pt x="4774" y="900001"/>
                      <a:pt x="7162" y="847481"/>
                      <a:pt x="4774" y="794961"/>
                    </a:cubicBezTo>
                    <a:cubicBezTo>
                      <a:pt x="4774" y="718568"/>
                      <a:pt x="2387" y="642176"/>
                      <a:pt x="2387" y="568170"/>
                    </a:cubicBezTo>
                    <a:cubicBezTo>
                      <a:pt x="2387" y="527587"/>
                      <a:pt x="0" y="487003"/>
                      <a:pt x="0" y="446419"/>
                    </a:cubicBezTo>
                    <a:cubicBezTo>
                      <a:pt x="0" y="422547"/>
                      <a:pt x="0" y="401061"/>
                      <a:pt x="0" y="377189"/>
                    </a:cubicBezTo>
                    <a:lnTo>
                      <a:pt x="0" y="346154"/>
                    </a:lnTo>
                    <a:cubicBezTo>
                      <a:pt x="0" y="343767"/>
                      <a:pt x="2387" y="338992"/>
                      <a:pt x="4774" y="338992"/>
                    </a:cubicBezTo>
                    <a:lnTo>
                      <a:pt x="293634" y="176658"/>
                    </a:lnTo>
                    <a:lnTo>
                      <a:pt x="293634" y="9549"/>
                    </a:lnTo>
                    <a:cubicBezTo>
                      <a:pt x="293634" y="4775"/>
                      <a:pt x="298409" y="0"/>
                      <a:pt x="303183" y="0"/>
                    </a:cubicBezTo>
                    <a:cubicBezTo>
                      <a:pt x="307958" y="0"/>
                      <a:pt x="312732" y="4775"/>
                      <a:pt x="312732" y="9549"/>
                    </a:cubicBezTo>
                    <a:lnTo>
                      <a:pt x="312732" y="181432"/>
                    </a:lnTo>
                    <a:cubicBezTo>
                      <a:pt x="312732" y="183820"/>
                      <a:pt x="310345" y="188594"/>
                      <a:pt x="307958" y="188594"/>
                    </a:cubicBezTo>
                    <a:lnTo>
                      <a:pt x="19098" y="350929"/>
                    </a:lnTo>
                    <a:lnTo>
                      <a:pt x="19098" y="377189"/>
                    </a:lnTo>
                    <a:cubicBezTo>
                      <a:pt x="19098" y="401061"/>
                      <a:pt x="19098" y="422547"/>
                      <a:pt x="19098" y="446419"/>
                    </a:cubicBezTo>
                    <a:cubicBezTo>
                      <a:pt x="19098" y="487003"/>
                      <a:pt x="21485" y="527587"/>
                      <a:pt x="21485" y="568170"/>
                    </a:cubicBezTo>
                    <a:cubicBezTo>
                      <a:pt x="23873" y="642176"/>
                      <a:pt x="23873" y="720955"/>
                      <a:pt x="23873" y="794961"/>
                    </a:cubicBezTo>
                    <a:cubicBezTo>
                      <a:pt x="23873" y="847481"/>
                      <a:pt x="21485" y="900001"/>
                      <a:pt x="21485" y="950133"/>
                    </a:cubicBezTo>
                    <a:lnTo>
                      <a:pt x="19098" y="995491"/>
                    </a:lnTo>
                    <a:cubicBezTo>
                      <a:pt x="19098" y="1009815"/>
                      <a:pt x="21485" y="1014590"/>
                      <a:pt x="31035" y="1019364"/>
                    </a:cubicBezTo>
                    <a:cubicBezTo>
                      <a:pt x="100265" y="1057560"/>
                      <a:pt x="169496" y="1095757"/>
                      <a:pt x="236340" y="1133953"/>
                    </a:cubicBezTo>
                    <a:lnTo>
                      <a:pt x="300796" y="1169762"/>
                    </a:lnTo>
                    <a:cubicBezTo>
                      <a:pt x="305571" y="1172149"/>
                      <a:pt x="305571" y="1176924"/>
                      <a:pt x="303183" y="1181698"/>
                    </a:cubicBezTo>
                    <a:cubicBezTo>
                      <a:pt x="300796" y="1184086"/>
                      <a:pt x="298409" y="1186473"/>
                      <a:pt x="296021" y="118647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75BE2BDE-54D0-1047-A415-6B2465E6C813}"/>
                  </a:ext>
                </a:extLst>
              </p:cNvPr>
              <p:cNvSpPr/>
              <p:nvPr/>
            </p:nvSpPr>
            <p:spPr>
              <a:xfrm>
                <a:off x="6631105" y="1955367"/>
                <a:ext cx="302364" cy="1008995"/>
              </a:xfrm>
              <a:custGeom>
                <a:avLst/>
                <a:gdLst>
                  <a:gd name="connsiteX0" fmla="*/ 8730 w 302364"/>
                  <a:gd name="connsiteY0" fmla="*/ 1008996 h 1008995"/>
                  <a:gd name="connsiteX1" fmla="*/ 1568 w 302364"/>
                  <a:gd name="connsiteY1" fmla="*/ 1004221 h 1008995"/>
                  <a:gd name="connsiteX2" fmla="*/ 3956 w 302364"/>
                  <a:gd name="connsiteY2" fmla="*/ 992285 h 1008995"/>
                  <a:gd name="connsiteX3" fmla="*/ 73186 w 302364"/>
                  <a:gd name="connsiteY3" fmla="*/ 954089 h 1008995"/>
                  <a:gd name="connsiteX4" fmla="*/ 273717 w 302364"/>
                  <a:gd name="connsiteY4" fmla="*/ 841887 h 1008995"/>
                  <a:gd name="connsiteX5" fmla="*/ 285653 w 302364"/>
                  <a:gd name="connsiteY5" fmla="*/ 818014 h 1008995"/>
                  <a:gd name="connsiteX6" fmla="*/ 283266 w 302364"/>
                  <a:gd name="connsiteY6" fmla="*/ 772656 h 1008995"/>
                  <a:gd name="connsiteX7" fmla="*/ 280879 w 302364"/>
                  <a:gd name="connsiteY7" fmla="*/ 617484 h 1008995"/>
                  <a:gd name="connsiteX8" fmla="*/ 283266 w 302364"/>
                  <a:gd name="connsiteY8" fmla="*/ 388306 h 1008995"/>
                  <a:gd name="connsiteX9" fmla="*/ 285653 w 302364"/>
                  <a:gd name="connsiteY9" fmla="*/ 268942 h 1008995"/>
                  <a:gd name="connsiteX10" fmla="*/ 285653 w 302364"/>
                  <a:gd name="connsiteY10" fmla="*/ 199711 h 1008995"/>
                  <a:gd name="connsiteX11" fmla="*/ 285653 w 302364"/>
                  <a:gd name="connsiteY11" fmla="*/ 173452 h 1008995"/>
                  <a:gd name="connsiteX12" fmla="*/ 3956 w 302364"/>
                  <a:gd name="connsiteY12" fmla="*/ 15892 h 1008995"/>
                  <a:gd name="connsiteX13" fmla="*/ 1568 w 302364"/>
                  <a:gd name="connsiteY13" fmla="*/ 3955 h 1008995"/>
                  <a:gd name="connsiteX14" fmla="*/ 13505 w 302364"/>
                  <a:gd name="connsiteY14" fmla="*/ 1568 h 1008995"/>
                  <a:gd name="connsiteX15" fmla="*/ 297589 w 302364"/>
                  <a:gd name="connsiteY15" fmla="*/ 161515 h 1008995"/>
                  <a:gd name="connsiteX16" fmla="*/ 302364 w 302364"/>
                  <a:gd name="connsiteY16" fmla="*/ 168677 h 1008995"/>
                  <a:gd name="connsiteX17" fmla="*/ 302364 w 302364"/>
                  <a:gd name="connsiteY17" fmla="*/ 199711 h 1008995"/>
                  <a:gd name="connsiteX18" fmla="*/ 302364 w 302364"/>
                  <a:gd name="connsiteY18" fmla="*/ 268942 h 1008995"/>
                  <a:gd name="connsiteX19" fmla="*/ 299977 w 302364"/>
                  <a:gd name="connsiteY19" fmla="*/ 388306 h 1008995"/>
                  <a:gd name="connsiteX20" fmla="*/ 297589 w 302364"/>
                  <a:gd name="connsiteY20" fmla="*/ 617484 h 1008995"/>
                  <a:gd name="connsiteX21" fmla="*/ 299977 w 302364"/>
                  <a:gd name="connsiteY21" fmla="*/ 772656 h 1008995"/>
                  <a:gd name="connsiteX22" fmla="*/ 302364 w 302364"/>
                  <a:gd name="connsiteY22" fmla="*/ 818014 h 1008995"/>
                  <a:gd name="connsiteX23" fmla="*/ 280879 w 302364"/>
                  <a:gd name="connsiteY23" fmla="*/ 858598 h 1008995"/>
                  <a:gd name="connsiteX24" fmla="*/ 80349 w 302364"/>
                  <a:gd name="connsiteY24" fmla="*/ 970800 h 1008995"/>
                  <a:gd name="connsiteX25" fmla="*/ 11117 w 302364"/>
                  <a:gd name="connsiteY25" fmla="*/ 1008996 h 1008995"/>
                  <a:gd name="connsiteX26" fmla="*/ 8730 w 302364"/>
                  <a:gd name="connsiteY26" fmla="*/ 1008996 h 10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2364" h="1008995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6" y="992285"/>
                    </a:cubicBezTo>
                    <a:lnTo>
                      <a:pt x="73186" y="954089"/>
                    </a:lnTo>
                    <a:cubicBezTo>
                      <a:pt x="140030" y="915892"/>
                      <a:pt x="206874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2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2"/>
                    </a:lnTo>
                    <a:lnTo>
                      <a:pt x="3956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6" y="-819"/>
                      <a:pt x="8730" y="-819"/>
                      <a:pt x="13505" y="1568"/>
                    </a:cubicBezTo>
                    <a:lnTo>
                      <a:pt x="297589" y="161515"/>
                    </a:lnTo>
                    <a:cubicBezTo>
                      <a:pt x="299977" y="163902"/>
                      <a:pt x="302364" y="166290"/>
                      <a:pt x="302364" y="168677"/>
                    </a:cubicBezTo>
                    <a:lnTo>
                      <a:pt x="302364" y="199711"/>
                    </a:lnTo>
                    <a:cubicBezTo>
                      <a:pt x="302364" y="223584"/>
                      <a:pt x="302364" y="245070"/>
                      <a:pt x="302364" y="268942"/>
                    </a:cubicBezTo>
                    <a:cubicBezTo>
                      <a:pt x="302364" y="309526"/>
                      <a:pt x="299977" y="347722"/>
                      <a:pt x="299977" y="388306"/>
                    </a:cubicBezTo>
                    <a:cubicBezTo>
                      <a:pt x="297589" y="462311"/>
                      <a:pt x="297589" y="541091"/>
                      <a:pt x="297589" y="617484"/>
                    </a:cubicBezTo>
                    <a:cubicBezTo>
                      <a:pt x="297589" y="670004"/>
                      <a:pt x="299977" y="720136"/>
                      <a:pt x="299977" y="772656"/>
                    </a:cubicBezTo>
                    <a:lnTo>
                      <a:pt x="302364" y="818014"/>
                    </a:lnTo>
                    <a:cubicBezTo>
                      <a:pt x="302364" y="832338"/>
                      <a:pt x="299977" y="846662"/>
                      <a:pt x="280879" y="858598"/>
                    </a:cubicBezTo>
                    <a:cubicBezTo>
                      <a:pt x="214035" y="894407"/>
                      <a:pt x="147192" y="932603"/>
                      <a:pt x="80349" y="970800"/>
                    </a:cubicBezTo>
                    <a:lnTo>
                      <a:pt x="11117" y="1008996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0A67521B-6504-5A42-988F-160C72F141AF}"/>
                  </a:ext>
                </a:extLst>
              </p:cNvPr>
              <p:cNvSpPr/>
              <p:nvPr/>
            </p:nvSpPr>
            <p:spPr>
              <a:xfrm>
                <a:off x="4888398" y="-54713"/>
                <a:ext cx="304751" cy="1011383"/>
              </a:xfrm>
              <a:custGeom>
                <a:avLst/>
                <a:gdLst>
                  <a:gd name="connsiteX0" fmla="*/ 8730 w 304751"/>
                  <a:gd name="connsiteY0" fmla="*/ 1008996 h 1011383"/>
                  <a:gd name="connsiteX1" fmla="*/ 1568 w 304751"/>
                  <a:gd name="connsiteY1" fmla="*/ 1004221 h 1011383"/>
                  <a:gd name="connsiteX2" fmla="*/ 3955 w 304751"/>
                  <a:gd name="connsiteY2" fmla="*/ 992285 h 1011383"/>
                  <a:gd name="connsiteX3" fmla="*/ 63637 w 304751"/>
                  <a:gd name="connsiteY3" fmla="*/ 958863 h 1011383"/>
                  <a:gd name="connsiteX4" fmla="*/ 273717 w 304751"/>
                  <a:gd name="connsiteY4" fmla="*/ 841887 h 1011383"/>
                  <a:gd name="connsiteX5" fmla="*/ 285653 w 304751"/>
                  <a:gd name="connsiteY5" fmla="*/ 818014 h 1011383"/>
                  <a:gd name="connsiteX6" fmla="*/ 283266 w 304751"/>
                  <a:gd name="connsiteY6" fmla="*/ 772656 h 1011383"/>
                  <a:gd name="connsiteX7" fmla="*/ 280879 w 304751"/>
                  <a:gd name="connsiteY7" fmla="*/ 617484 h 1011383"/>
                  <a:gd name="connsiteX8" fmla="*/ 283266 w 304751"/>
                  <a:gd name="connsiteY8" fmla="*/ 388306 h 1011383"/>
                  <a:gd name="connsiteX9" fmla="*/ 285653 w 304751"/>
                  <a:gd name="connsiteY9" fmla="*/ 268942 h 1011383"/>
                  <a:gd name="connsiteX10" fmla="*/ 285653 w 304751"/>
                  <a:gd name="connsiteY10" fmla="*/ 199711 h 1011383"/>
                  <a:gd name="connsiteX11" fmla="*/ 285653 w 304751"/>
                  <a:gd name="connsiteY11" fmla="*/ 173451 h 1011383"/>
                  <a:gd name="connsiteX12" fmla="*/ 261781 w 304751"/>
                  <a:gd name="connsiteY12" fmla="*/ 159128 h 1011383"/>
                  <a:gd name="connsiteX13" fmla="*/ 168677 w 304751"/>
                  <a:gd name="connsiteY13" fmla="*/ 106608 h 1011383"/>
                  <a:gd name="connsiteX14" fmla="*/ 3955 w 304751"/>
                  <a:gd name="connsiteY14" fmla="*/ 15892 h 1011383"/>
                  <a:gd name="connsiteX15" fmla="*/ 1568 w 304751"/>
                  <a:gd name="connsiteY15" fmla="*/ 3955 h 1011383"/>
                  <a:gd name="connsiteX16" fmla="*/ 13504 w 304751"/>
                  <a:gd name="connsiteY16" fmla="*/ 1568 h 1011383"/>
                  <a:gd name="connsiteX17" fmla="*/ 178226 w 304751"/>
                  <a:gd name="connsiteY17" fmla="*/ 94672 h 1011383"/>
                  <a:gd name="connsiteX18" fmla="*/ 271329 w 304751"/>
                  <a:gd name="connsiteY18" fmla="*/ 147192 h 1011383"/>
                  <a:gd name="connsiteX19" fmla="*/ 299977 w 304751"/>
                  <a:gd name="connsiteY19" fmla="*/ 163902 h 1011383"/>
                  <a:gd name="connsiteX20" fmla="*/ 304751 w 304751"/>
                  <a:gd name="connsiteY20" fmla="*/ 171064 h 1011383"/>
                  <a:gd name="connsiteX21" fmla="*/ 304751 w 304751"/>
                  <a:gd name="connsiteY21" fmla="*/ 202099 h 1011383"/>
                  <a:gd name="connsiteX22" fmla="*/ 304751 w 304751"/>
                  <a:gd name="connsiteY22" fmla="*/ 271330 h 1011383"/>
                  <a:gd name="connsiteX23" fmla="*/ 302364 w 304751"/>
                  <a:gd name="connsiteY23" fmla="*/ 390693 h 1011383"/>
                  <a:gd name="connsiteX24" fmla="*/ 299977 w 304751"/>
                  <a:gd name="connsiteY24" fmla="*/ 619871 h 1011383"/>
                  <a:gd name="connsiteX25" fmla="*/ 302364 w 304751"/>
                  <a:gd name="connsiteY25" fmla="*/ 775043 h 1011383"/>
                  <a:gd name="connsiteX26" fmla="*/ 304751 w 304751"/>
                  <a:gd name="connsiteY26" fmla="*/ 820402 h 1011383"/>
                  <a:gd name="connsiteX27" fmla="*/ 283266 w 304751"/>
                  <a:gd name="connsiteY27" fmla="*/ 860985 h 1011383"/>
                  <a:gd name="connsiteX28" fmla="*/ 75573 w 304751"/>
                  <a:gd name="connsiteY28" fmla="*/ 977961 h 1011383"/>
                  <a:gd name="connsiteX29" fmla="*/ 15892 w 304751"/>
                  <a:gd name="connsiteY29" fmla="*/ 1011383 h 1011383"/>
                  <a:gd name="connsiteX30" fmla="*/ 8730 w 304751"/>
                  <a:gd name="connsiteY30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04751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63637" y="958863"/>
                    </a:lnTo>
                    <a:cubicBezTo>
                      <a:pt x="132868" y="920667"/>
                      <a:pt x="202099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1"/>
                    </a:lnTo>
                    <a:lnTo>
                      <a:pt x="261781" y="159128"/>
                    </a:lnTo>
                    <a:cubicBezTo>
                      <a:pt x="230746" y="142417"/>
                      <a:pt x="199711" y="123319"/>
                      <a:pt x="168677" y="10660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178226" y="94672"/>
                    </a:lnTo>
                    <a:cubicBezTo>
                      <a:pt x="209261" y="111382"/>
                      <a:pt x="240295" y="130481"/>
                      <a:pt x="271329" y="147192"/>
                    </a:cubicBezTo>
                    <a:lnTo>
                      <a:pt x="299977" y="163902"/>
                    </a:lnTo>
                    <a:cubicBezTo>
                      <a:pt x="302364" y="166290"/>
                      <a:pt x="304751" y="168677"/>
                      <a:pt x="304751" y="171064"/>
                    </a:cubicBezTo>
                    <a:lnTo>
                      <a:pt x="304751" y="202099"/>
                    </a:lnTo>
                    <a:cubicBezTo>
                      <a:pt x="304751" y="225971"/>
                      <a:pt x="304751" y="247457"/>
                      <a:pt x="304751" y="271330"/>
                    </a:cubicBezTo>
                    <a:cubicBezTo>
                      <a:pt x="304751" y="311913"/>
                      <a:pt x="302364" y="350109"/>
                      <a:pt x="302364" y="390693"/>
                    </a:cubicBezTo>
                    <a:cubicBezTo>
                      <a:pt x="299977" y="464698"/>
                      <a:pt x="299977" y="543478"/>
                      <a:pt x="299977" y="619871"/>
                    </a:cubicBezTo>
                    <a:cubicBezTo>
                      <a:pt x="299977" y="672391"/>
                      <a:pt x="302364" y="722524"/>
                      <a:pt x="302364" y="775043"/>
                    </a:cubicBezTo>
                    <a:lnTo>
                      <a:pt x="304751" y="820402"/>
                    </a:lnTo>
                    <a:cubicBezTo>
                      <a:pt x="304751" y="834725"/>
                      <a:pt x="302364" y="849049"/>
                      <a:pt x="283266" y="860985"/>
                    </a:cubicBezTo>
                    <a:cubicBezTo>
                      <a:pt x="214035" y="899181"/>
                      <a:pt x="144804" y="937378"/>
                      <a:pt x="75573" y="977961"/>
                    </a:cubicBezTo>
                    <a:lnTo>
                      <a:pt x="15892" y="1011383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09" name="Freeform 608">
                <a:extLst>
                  <a:ext uri="{FF2B5EF4-FFF2-40B4-BE49-F238E27FC236}">
                    <a16:creationId xmlns:a16="http://schemas.microsoft.com/office/drawing/2014/main" id="{B7E282F6-E328-5944-AFE7-238C124717AB}"/>
                  </a:ext>
                </a:extLst>
              </p:cNvPr>
              <p:cNvSpPr/>
              <p:nvPr/>
            </p:nvSpPr>
            <p:spPr>
              <a:xfrm>
                <a:off x="6631105" y="-54713"/>
                <a:ext cx="304751" cy="1011383"/>
              </a:xfrm>
              <a:custGeom>
                <a:avLst/>
                <a:gdLst>
                  <a:gd name="connsiteX0" fmla="*/ 8730 w 304751"/>
                  <a:gd name="connsiteY0" fmla="*/ 1008996 h 1011383"/>
                  <a:gd name="connsiteX1" fmla="*/ 1568 w 304751"/>
                  <a:gd name="connsiteY1" fmla="*/ 1004221 h 1011383"/>
                  <a:gd name="connsiteX2" fmla="*/ 3956 w 304751"/>
                  <a:gd name="connsiteY2" fmla="*/ 992285 h 1011383"/>
                  <a:gd name="connsiteX3" fmla="*/ 68412 w 304751"/>
                  <a:gd name="connsiteY3" fmla="*/ 956476 h 1011383"/>
                  <a:gd name="connsiteX4" fmla="*/ 273717 w 304751"/>
                  <a:gd name="connsiteY4" fmla="*/ 841887 h 1011383"/>
                  <a:gd name="connsiteX5" fmla="*/ 285653 w 304751"/>
                  <a:gd name="connsiteY5" fmla="*/ 818014 h 1011383"/>
                  <a:gd name="connsiteX6" fmla="*/ 283266 w 304751"/>
                  <a:gd name="connsiteY6" fmla="*/ 772656 h 1011383"/>
                  <a:gd name="connsiteX7" fmla="*/ 280879 w 304751"/>
                  <a:gd name="connsiteY7" fmla="*/ 617484 h 1011383"/>
                  <a:gd name="connsiteX8" fmla="*/ 283266 w 304751"/>
                  <a:gd name="connsiteY8" fmla="*/ 388306 h 1011383"/>
                  <a:gd name="connsiteX9" fmla="*/ 285653 w 304751"/>
                  <a:gd name="connsiteY9" fmla="*/ 268942 h 1011383"/>
                  <a:gd name="connsiteX10" fmla="*/ 285653 w 304751"/>
                  <a:gd name="connsiteY10" fmla="*/ 199711 h 1011383"/>
                  <a:gd name="connsiteX11" fmla="*/ 285653 w 304751"/>
                  <a:gd name="connsiteY11" fmla="*/ 173451 h 1011383"/>
                  <a:gd name="connsiteX12" fmla="*/ 261780 w 304751"/>
                  <a:gd name="connsiteY12" fmla="*/ 159128 h 1011383"/>
                  <a:gd name="connsiteX13" fmla="*/ 168677 w 304751"/>
                  <a:gd name="connsiteY13" fmla="*/ 106608 h 1011383"/>
                  <a:gd name="connsiteX14" fmla="*/ 3956 w 304751"/>
                  <a:gd name="connsiteY14" fmla="*/ 15892 h 1011383"/>
                  <a:gd name="connsiteX15" fmla="*/ 1568 w 304751"/>
                  <a:gd name="connsiteY15" fmla="*/ 3955 h 1011383"/>
                  <a:gd name="connsiteX16" fmla="*/ 13505 w 304751"/>
                  <a:gd name="connsiteY16" fmla="*/ 1568 h 1011383"/>
                  <a:gd name="connsiteX17" fmla="*/ 178226 w 304751"/>
                  <a:gd name="connsiteY17" fmla="*/ 94672 h 1011383"/>
                  <a:gd name="connsiteX18" fmla="*/ 271330 w 304751"/>
                  <a:gd name="connsiteY18" fmla="*/ 147192 h 1011383"/>
                  <a:gd name="connsiteX19" fmla="*/ 299977 w 304751"/>
                  <a:gd name="connsiteY19" fmla="*/ 163902 h 1011383"/>
                  <a:gd name="connsiteX20" fmla="*/ 304752 w 304751"/>
                  <a:gd name="connsiteY20" fmla="*/ 171064 h 1011383"/>
                  <a:gd name="connsiteX21" fmla="*/ 304752 w 304751"/>
                  <a:gd name="connsiteY21" fmla="*/ 202099 h 1011383"/>
                  <a:gd name="connsiteX22" fmla="*/ 304752 w 304751"/>
                  <a:gd name="connsiteY22" fmla="*/ 271330 h 1011383"/>
                  <a:gd name="connsiteX23" fmla="*/ 302364 w 304751"/>
                  <a:gd name="connsiteY23" fmla="*/ 390693 h 1011383"/>
                  <a:gd name="connsiteX24" fmla="*/ 299977 w 304751"/>
                  <a:gd name="connsiteY24" fmla="*/ 619871 h 1011383"/>
                  <a:gd name="connsiteX25" fmla="*/ 302364 w 304751"/>
                  <a:gd name="connsiteY25" fmla="*/ 775043 h 1011383"/>
                  <a:gd name="connsiteX26" fmla="*/ 304752 w 304751"/>
                  <a:gd name="connsiteY26" fmla="*/ 820402 h 1011383"/>
                  <a:gd name="connsiteX27" fmla="*/ 283266 w 304751"/>
                  <a:gd name="connsiteY27" fmla="*/ 860985 h 1011383"/>
                  <a:gd name="connsiteX28" fmla="*/ 77961 w 304751"/>
                  <a:gd name="connsiteY28" fmla="*/ 975574 h 1011383"/>
                  <a:gd name="connsiteX29" fmla="*/ 13505 w 304751"/>
                  <a:gd name="connsiteY29" fmla="*/ 1011383 h 1011383"/>
                  <a:gd name="connsiteX30" fmla="*/ 8730 w 304751"/>
                  <a:gd name="connsiteY30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04751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6" y="992285"/>
                    </a:cubicBezTo>
                    <a:lnTo>
                      <a:pt x="68412" y="956476"/>
                    </a:lnTo>
                    <a:cubicBezTo>
                      <a:pt x="137643" y="918280"/>
                      <a:pt x="204486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2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1"/>
                    </a:lnTo>
                    <a:lnTo>
                      <a:pt x="261780" y="159128"/>
                    </a:lnTo>
                    <a:cubicBezTo>
                      <a:pt x="230746" y="142417"/>
                      <a:pt x="199712" y="123319"/>
                      <a:pt x="168677" y="106608"/>
                    </a:cubicBezTo>
                    <a:lnTo>
                      <a:pt x="3956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6" y="-819"/>
                      <a:pt x="8730" y="-819"/>
                      <a:pt x="13505" y="1568"/>
                    </a:cubicBezTo>
                    <a:lnTo>
                      <a:pt x="178226" y="94672"/>
                    </a:lnTo>
                    <a:cubicBezTo>
                      <a:pt x="209261" y="111382"/>
                      <a:pt x="240295" y="130481"/>
                      <a:pt x="271330" y="147192"/>
                    </a:cubicBezTo>
                    <a:lnTo>
                      <a:pt x="299977" y="163902"/>
                    </a:lnTo>
                    <a:cubicBezTo>
                      <a:pt x="302364" y="166290"/>
                      <a:pt x="304752" y="168677"/>
                      <a:pt x="304752" y="171064"/>
                    </a:cubicBezTo>
                    <a:lnTo>
                      <a:pt x="304752" y="202099"/>
                    </a:lnTo>
                    <a:cubicBezTo>
                      <a:pt x="304752" y="225971"/>
                      <a:pt x="304752" y="247457"/>
                      <a:pt x="304752" y="271330"/>
                    </a:cubicBezTo>
                    <a:cubicBezTo>
                      <a:pt x="304752" y="311913"/>
                      <a:pt x="302364" y="350109"/>
                      <a:pt x="302364" y="390693"/>
                    </a:cubicBezTo>
                    <a:cubicBezTo>
                      <a:pt x="299977" y="464698"/>
                      <a:pt x="299977" y="543478"/>
                      <a:pt x="299977" y="619871"/>
                    </a:cubicBezTo>
                    <a:cubicBezTo>
                      <a:pt x="299977" y="672391"/>
                      <a:pt x="302364" y="722524"/>
                      <a:pt x="302364" y="775043"/>
                    </a:cubicBezTo>
                    <a:lnTo>
                      <a:pt x="304752" y="820402"/>
                    </a:lnTo>
                    <a:cubicBezTo>
                      <a:pt x="304752" y="834725"/>
                      <a:pt x="302364" y="849049"/>
                      <a:pt x="283266" y="860985"/>
                    </a:cubicBezTo>
                    <a:cubicBezTo>
                      <a:pt x="214035" y="899181"/>
                      <a:pt x="144804" y="937378"/>
                      <a:pt x="77961" y="975574"/>
                    </a:cubicBezTo>
                    <a:lnTo>
                      <a:pt x="13505" y="1011383"/>
                    </a:lnTo>
                    <a:cubicBezTo>
                      <a:pt x="11117" y="1008996"/>
                      <a:pt x="8730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48897C7E-E5B0-334E-82A1-86146ADB96F1}"/>
                  </a:ext>
                </a:extLst>
              </p:cNvPr>
              <p:cNvSpPr/>
              <p:nvPr/>
            </p:nvSpPr>
            <p:spPr>
              <a:xfrm>
                <a:off x="5749383" y="-232190"/>
                <a:ext cx="315119" cy="1186472"/>
              </a:xfrm>
              <a:custGeom>
                <a:avLst/>
                <a:gdLst>
                  <a:gd name="connsiteX0" fmla="*/ 293634 w 315119"/>
                  <a:gd name="connsiteY0" fmla="*/ 1186473 h 1186472"/>
                  <a:gd name="connsiteX1" fmla="*/ 288860 w 315119"/>
                  <a:gd name="connsiteY1" fmla="*/ 1186473 h 1186472"/>
                  <a:gd name="connsiteX2" fmla="*/ 231565 w 315119"/>
                  <a:gd name="connsiteY2" fmla="*/ 1153051 h 1186472"/>
                  <a:gd name="connsiteX3" fmla="*/ 21486 w 315119"/>
                  <a:gd name="connsiteY3" fmla="*/ 1036075 h 1186472"/>
                  <a:gd name="connsiteX4" fmla="*/ 0 w 315119"/>
                  <a:gd name="connsiteY4" fmla="*/ 997879 h 1186472"/>
                  <a:gd name="connsiteX5" fmla="*/ 2387 w 315119"/>
                  <a:gd name="connsiteY5" fmla="*/ 873741 h 1186472"/>
                  <a:gd name="connsiteX6" fmla="*/ 4775 w 315119"/>
                  <a:gd name="connsiteY6" fmla="*/ 785412 h 1186472"/>
                  <a:gd name="connsiteX7" fmla="*/ 7162 w 315119"/>
                  <a:gd name="connsiteY7" fmla="*/ 661274 h 1186472"/>
                  <a:gd name="connsiteX8" fmla="*/ 4775 w 315119"/>
                  <a:gd name="connsiteY8" fmla="*/ 537136 h 1186472"/>
                  <a:gd name="connsiteX9" fmla="*/ 4775 w 315119"/>
                  <a:gd name="connsiteY9" fmla="*/ 458356 h 1186472"/>
                  <a:gd name="connsiteX10" fmla="*/ 4775 w 315119"/>
                  <a:gd name="connsiteY10" fmla="*/ 379576 h 1186472"/>
                  <a:gd name="connsiteX11" fmla="*/ 4775 w 315119"/>
                  <a:gd name="connsiteY11" fmla="*/ 343767 h 1186472"/>
                  <a:gd name="connsiteX12" fmla="*/ 9549 w 315119"/>
                  <a:gd name="connsiteY12" fmla="*/ 336605 h 1186472"/>
                  <a:gd name="connsiteX13" fmla="*/ 296022 w 315119"/>
                  <a:gd name="connsiteY13" fmla="*/ 176658 h 1186472"/>
                  <a:gd name="connsiteX14" fmla="*/ 296022 w 315119"/>
                  <a:gd name="connsiteY14" fmla="*/ 9549 h 1186472"/>
                  <a:gd name="connsiteX15" fmla="*/ 305571 w 315119"/>
                  <a:gd name="connsiteY15" fmla="*/ 0 h 1186472"/>
                  <a:gd name="connsiteX16" fmla="*/ 315120 w 315119"/>
                  <a:gd name="connsiteY16" fmla="*/ 9549 h 1186472"/>
                  <a:gd name="connsiteX17" fmla="*/ 315120 w 315119"/>
                  <a:gd name="connsiteY17" fmla="*/ 181432 h 1186472"/>
                  <a:gd name="connsiteX18" fmla="*/ 310345 w 315119"/>
                  <a:gd name="connsiteY18" fmla="*/ 188594 h 1186472"/>
                  <a:gd name="connsiteX19" fmla="*/ 23873 w 315119"/>
                  <a:gd name="connsiteY19" fmla="*/ 348541 h 1186472"/>
                  <a:gd name="connsiteX20" fmla="*/ 23873 w 315119"/>
                  <a:gd name="connsiteY20" fmla="*/ 379576 h 1186472"/>
                  <a:gd name="connsiteX21" fmla="*/ 23873 w 315119"/>
                  <a:gd name="connsiteY21" fmla="*/ 458356 h 1186472"/>
                  <a:gd name="connsiteX22" fmla="*/ 23873 w 315119"/>
                  <a:gd name="connsiteY22" fmla="*/ 537136 h 1186472"/>
                  <a:gd name="connsiteX23" fmla="*/ 26260 w 315119"/>
                  <a:gd name="connsiteY23" fmla="*/ 661274 h 1186472"/>
                  <a:gd name="connsiteX24" fmla="*/ 23873 w 315119"/>
                  <a:gd name="connsiteY24" fmla="*/ 785412 h 1186472"/>
                  <a:gd name="connsiteX25" fmla="*/ 21486 w 315119"/>
                  <a:gd name="connsiteY25" fmla="*/ 873741 h 1186472"/>
                  <a:gd name="connsiteX26" fmla="*/ 19098 w 315119"/>
                  <a:gd name="connsiteY26" fmla="*/ 997879 h 1186472"/>
                  <a:gd name="connsiteX27" fmla="*/ 31035 w 315119"/>
                  <a:gd name="connsiteY27" fmla="*/ 1019364 h 1186472"/>
                  <a:gd name="connsiteX28" fmla="*/ 241114 w 315119"/>
                  <a:gd name="connsiteY28" fmla="*/ 1136340 h 1186472"/>
                  <a:gd name="connsiteX29" fmla="*/ 298409 w 315119"/>
                  <a:gd name="connsiteY29" fmla="*/ 1169762 h 1186472"/>
                  <a:gd name="connsiteX30" fmla="*/ 300796 w 315119"/>
                  <a:gd name="connsiteY30" fmla="*/ 1181698 h 1186472"/>
                  <a:gd name="connsiteX31" fmla="*/ 293634 w 315119"/>
                  <a:gd name="connsiteY31" fmla="*/ 1186473 h 118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119" h="1186472">
                    <a:moveTo>
                      <a:pt x="293634" y="1186473"/>
                    </a:moveTo>
                    <a:cubicBezTo>
                      <a:pt x="291247" y="1186473"/>
                      <a:pt x="291247" y="1186473"/>
                      <a:pt x="288860" y="1186473"/>
                    </a:cubicBezTo>
                    <a:lnTo>
                      <a:pt x="231565" y="1153051"/>
                    </a:lnTo>
                    <a:cubicBezTo>
                      <a:pt x="162334" y="1114855"/>
                      <a:pt x="90716" y="1074271"/>
                      <a:pt x="21486" y="1036075"/>
                    </a:cubicBezTo>
                    <a:cubicBezTo>
                      <a:pt x="7162" y="1028913"/>
                      <a:pt x="0" y="1016977"/>
                      <a:pt x="0" y="997879"/>
                    </a:cubicBezTo>
                    <a:cubicBezTo>
                      <a:pt x="0" y="957295"/>
                      <a:pt x="2387" y="916711"/>
                      <a:pt x="2387" y="873741"/>
                    </a:cubicBezTo>
                    <a:lnTo>
                      <a:pt x="4775" y="785412"/>
                    </a:lnTo>
                    <a:cubicBezTo>
                      <a:pt x="4775" y="744828"/>
                      <a:pt x="7162" y="704245"/>
                      <a:pt x="7162" y="661274"/>
                    </a:cubicBezTo>
                    <a:cubicBezTo>
                      <a:pt x="7162" y="620690"/>
                      <a:pt x="7162" y="577719"/>
                      <a:pt x="4775" y="537136"/>
                    </a:cubicBezTo>
                    <a:cubicBezTo>
                      <a:pt x="4775" y="510876"/>
                      <a:pt x="4775" y="484616"/>
                      <a:pt x="4775" y="458356"/>
                    </a:cubicBezTo>
                    <a:cubicBezTo>
                      <a:pt x="4775" y="432096"/>
                      <a:pt x="4775" y="405836"/>
                      <a:pt x="4775" y="379576"/>
                    </a:cubicBezTo>
                    <a:lnTo>
                      <a:pt x="4775" y="343767"/>
                    </a:lnTo>
                    <a:cubicBezTo>
                      <a:pt x="4775" y="341380"/>
                      <a:pt x="7162" y="336605"/>
                      <a:pt x="9549" y="336605"/>
                    </a:cubicBezTo>
                    <a:lnTo>
                      <a:pt x="296022" y="176658"/>
                    </a:lnTo>
                    <a:lnTo>
                      <a:pt x="296022" y="9549"/>
                    </a:lnTo>
                    <a:cubicBezTo>
                      <a:pt x="296022" y="4775"/>
                      <a:pt x="300796" y="0"/>
                      <a:pt x="305571" y="0"/>
                    </a:cubicBezTo>
                    <a:cubicBezTo>
                      <a:pt x="310345" y="0"/>
                      <a:pt x="315120" y="4775"/>
                      <a:pt x="315120" y="9549"/>
                    </a:cubicBezTo>
                    <a:lnTo>
                      <a:pt x="315120" y="181432"/>
                    </a:lnTo>
                    <a:cubicBezTo>
                      <a:pt x="315120" y="183820"/>
                      <a:pt x="312732" y="188594"/>
                      <a:pt x="310345" y="188594"/>
                    </a:cubicBezTo>
                    <a:lnTo>
                      <a:pt x="23873" y="348541"/>
                    </a:lnTo>
                    <a:lnTo>
                      <a:pt x="23873" y="379576"/>
                    </a:lnTo>
                    <a:cubicBezTo>
                      <a:pt x="23873" y="405836"/>
                      <a:pt x="23873" y="432096"/>
                      <a:pt x="23873" y="458356"/>
                    </a:cubicBezTo>
                    <a:cubicBezTo>
                      <a:pt x="23873" y="484616"/>
                      <a:pt x="23873" y="510876"/>
                      <a:pt x="23873" y="537136"/>
                    </a:cubicBezTo>
                    <a:cubicBezTo>
                      <a:pt x="23873" y="577719"/>
                      <a:pt x="26260" y="620690"/>
                      <a:pt x="26260" y="661274"/>
                    </a:cubicBezTo>
                    <a:cubicBezTo>
                      <a:pt x="26260" y="701857"/>
                      <a:pt x="26260" y="742441"/>
                      <a:pt x="23873" y="785412"/>
                    </a:cubicBezTo>
                    <a:lnTo>
                      <a:pt x="21486" y="873741"/>
                    </a:lnTo>
                    <a:cubicBezTo>
                      <a:pt x="21486" y="914324"/>
                      <a:pt x="21486" y="954908"/>
                      <a:pt x="19098" y="997879"/>
                    </a:cubicBezTo>
                    <a:cubicBezTo>
                      <a:pt x="19098" y="1009815"/>
                      <a:pt x="21486" y="1014590"/>
                      <a:pt x="31035" y="1019364"/>
                    </a:cubicBezTo>
                    <a:cubicBezTo>
                      <a:pt x="102653" y="1057560"/>
                      <a:pt x="171884" y="1098144"/>
                      <a:pt x="241114" y="1136340"/>
                    </a:cubicBezTo>
                    <a:lnTo>
                      <a:pt x="298409" y="1169762"/>
                    </a:lnTo>
                    <a:cubicBezTo>
                      <a:pt x="303184" y="1172149"/>
                      <a:pt x="303184" y="1176924"/>
                      <a:pt x="300796" y="1181698"/>
                    </a:cubicBezTo>
                    <a:cubicBezTo>
                      <a:pt x="298409" y="1184086"/>
                      <a:pt x="296022" y="1186473"/>
                      <a:pt x="293634" y="118647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C1188750-38CA-B84F-B423-2C0D82E54174}"/>
                  </a:ext>
                </a:extLst>
              </p:cNvPr>
              <p:cNvSpPr/>
              <p:nvPr/>
            </p:nvSpPr>
            <p:spPr>
              <a:xfrm>
                <a:off x="1402985" y="-54713"/>
                <a:ext cx="304751" cy="1011383"/>
              </a:xfrm>
              <a:custGeom>
                <a:avLst/>
                <a:gdLst>
                  <a:gd name="connsiteX0" fmla="*/ 8730 w 304751"/>
                  <a:gd name="connsiteY0" fmla="*/ 1008996 h 1011383"/>
                  <a:gd name="connsiteX1" fmla="*/ 1568 w 304751"/>
                  <a:gd name="connsiteY1" fmla="*/ 1004221 h 1011383"/>
                  <a:gd name="connsiteX2" fmla="*/ 3955 w 304751"/>
                  <a:gd name="connsiteY2" fmla="*/ 992285 h 1011383"/>
                  <a:gd name="connsiteX3" fmla="*/ 63637 w 304751"/>
                  <a:gd name="connsiteY3" fmla="*/ 958863 h 1011383"/>
                  <a:gd name="connsiteX4" fmla="*/ 273717 w 304751"/>
                  <a:gd name="connsiteY4" fmla="*/ 841887 h 1011383"/>
                  <a:gd name="connsiteX5" fmla="*/ 285653 w 304751"/>
                  <a:gd name="connsiteY5" fmla="*/ 818014 h 1011383"/>
                  <a:gd name="connsiteX6" fmla="*/ 283266 w 304751"/>
                  <a:gd name="connsiteY6" fmla="*/ 772656 h 1011383"/>
                  <a:gd name="connsiteX7" fmla="*/ 280879 w 304751"/>
                  <a:gd name="connsiteY7" fmla="*/ 617484 h 1011383"/>
                  <a:gd name="connsiteX8" fmla="*/ 283266 w 304751"/>
                  <a:gd name="connsiteY8" fmla="*/ 388306 h 1011383"/>
                  <a:gd name="connsiteX9" fmla="*/ 285653 w 304751"/>
                  <a:gd name="connsiteY9" fmla="*/ 268942 h 1011383"/>
                  <a:gd name="connsiteX10" fmla="*/ 285653 w 304751"/>
                  <a:gd name="connsiteY10" fmla="*/ 199711 h 1011383"/>
                  <a:gd name="connsiteX11" fmla="*/ 285653 w 304751"/>
                  <a:gd name="connsiteY11" fmla="*/ 173451 h 1011383"/>
                  <a:gd name="connsiteX12" fmla="*/ 261781 w 304751"/>
                  <a:gd name="connsiteY12" fmla="*/ 159128 h 1011383"/>
                  <a:gd name="connsiteX13" fmla="*/ 168677 w 304751"/>
                  <a:gd name="connsiteY13" fmla="*/ 106608 h 1011383"/>
                  <a:gd name="connsiteX14" fmla="*/ 3955 w 304751"/>
                  <a:gd name="connsiteY14" fmla="*/ 15892 h 1011383"/>
                  <a:gd name="connsiteX15" fmla="*/ 1568 w 304751"/>
                  <a:gd name="connsiteY15" fmla="*/ 3955 h 1011383"/>
                  <a:gd name="connsiteX16" fmla="*/ 13504 w 304751"/>
                  <a:gd name="connsiteY16" fmla="*/ 1568 h 1011383"/>
                  <a:gd name="connsiteX17" fmla="*/ 178226 w 304751"/>
                  <a:gd name="connsiteY17" fmla="*/ 94672 h 1011383"/>
                  <a:gd name="connsiteX18" fmla="*/ 271329 w 304751"/>
                  <a:gd name="connsiteY18" fmla="*/ 147192 h 1011383"/>
                  <a:gd name="connsiteX19" fmla="*/ 299977 w 304751"/>
                  <a:gd name="connsiteY19" fmla="*/ 163902 h 1011383"/>
                  <a:gd name="connsiteX20" fmla="*/ 304751 w 304751"/>
                  <a:gd name="connsiteY20" fmla="*/ 171064 h 1011383"/>
                  <a:gd name="connsiteX21" fmla="*/ 304751 w 304751"/>
                  <a:gd name="connsiteY21" fmla="*/ 202099 h 1011383"/>
                  <a:gd name="connsiteX22" fmla="*/ 304751 w 304751"/>
                  <a:gd name="connsiteY22" fmla="*/ 271330 h 1011383"/>
                  <a:gd name="connsiteX23" fmla="*/ 302364 w 304751"/>
                  <a:gd name="connsiteY23" fmla="*/ 390693 h 1011383"/>
                  <a:gd name="connsiteX24" fmla="*/ 299977 w 304751"/>
                  <a:gd name="connsiteY24" fmla="*/ 619871 h 1011383"/>
                  <a:gd name="connsiteX25" fmla="*/ 302364 w 304751"/>
                  <a:gd name="connsiteY25" fmla="*/ 775043 h 1011383"/>
                  <a:gd name="connsiteX26" fmla="*/ 304751 w 304751"/>
                  <a:gd name="connsiteY26" fmla="*/ 820402 h 1011383"/>
                  <a:gd name="connsiteX27" fmla="*/ 283266 w 304751"/>
                  <a:gd name="connsiteY27" fmla="*/ 860985 h 1011383"/>
                  <a:gd name="connsiteX28" fmla="*/ 75573 w 304751"/>
                  <a:gd name="connsiteY28" fmla="*/ 977961 h 1011383"/>
                  <a:gd name="connsiteX29" fmla="*/ 15892 w 304751"/>
                  <a:gd name="connsiteY29" fmla="*/ 1011383 h 1011383"/>
                  <a:gd name="connsiteX30" fmla="*/ 8730 w 304751"/>
                  <a:gd name="connsiteY30" fmla="*/ 1008996 h 101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04751" h="1011383">
                    <a:moveTo>
                      <a:pt x="8730" y="1008996"/>
                    </a:moveTo>
                    <a:cubicBezTo>
                      <a:pt x="6343" y="1008996"/>
                      <a:pt x="1568" y="1006609"/>
                      <a:pt x="1568" y="1004221"/>
                    </a:cubicBezTo>
                    <a:cubicBezTo>
                      <a:pt x="-819" y="999447"/>
                      <a:pt x="1568" y="994672"/>
                      <a:pt x="3955" y="992285"/>
                    </a:cubicBezTo>
                    <a:lnTo>
                      <a:pt x="63637" y="958863"/>
                    </a:lnTo>
                    <a:cubicBezTo>
                      <a:pt x="132868" y="920667"/>
                      <a:pt x="202099" y="880083"/>
                      <a:pt x="273717" y="841887"/>
                    </a:cubicBezTo>
                    <a:cubicBezTo>
                      <a:pt x="283266" y="837112"/>
                      <a:pt x="285653" y="832338"/>
                      <a:pt x="285653" y="818014"/>
                    </a:cubicBezTo>
                    <a:lnTo>
                      <a:pt x="283266" y="772656"/>
                    </a:lnTo>
                    <a:cubicBezTo>
                      <a:pt x="280879" y="722524"/>
                      <a:pt x="278491" y="670004"/>
                      <a:pt x="280879" y="617484"/>
                    </a:cubicBezTo>
                    <a:cubicBezTo>
                      <a:pt x="280879" y="541091"/>
                      <a:pt x="283266" y="462311"/>
                      <a:pt x="283266" y="388306"/>
                    </a:cubicBezTo>
                    <a:cubicBezTo>
                      <a:pt x="283266" y="347722"/>
                      <a:pt x="285653" y="309526"/>
                      <a:pt x="285653" y="268942"/>
                    </a:cubicBezTo>
                    <a:cubicBezTo>
                      <a:pt x="285653" y="245070"/>
                      <a:pt x="285653" y="223584"/>
                      <a:pt x="285653" y="199711"/>
                    </a:cubicBezTo>
                    <a:lnTo>
                      <a:pt x="285653" y="173451"/>
                    </a:lnTo>
                    <a:lnTo>
                      <a:pt x="261781" y="159128"/>
                    </a:lnTo>
                    <a:cubicBezTo>
                      <a:pt x="230746" y="142417"/>
                      <a:pt x="199711" y="123319"/>
                      <a:pt x="168677" y="10660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178226" y="94672"/>
                    </a:lnTo>
                    <a:cubicBezTo>
                      <a:pt x="209261" y="111382"/>
                      <a:pt x="240295" y="130481"/>
                      <a:pt x="271329" y="147192"/>
                    </a:cubicBezTo>
                    <a:lnTo>
                      <a:pt x="299977" y="163902"/>
                    </a:lnTo>
                    <a:cubicBezTo>
                      <a:pt x="302364" y="166290"/>
                      <a:pt x="304751" y="168677"/>
                      <a:pt x="304751" y="171064"/>
                    </a:cubicBezTo>
                    <a:lnTo>
                      <a:pt x="304751" y="202099"/>
                    </a:lnTo>
                    <a:cubicBezTo>
                      <a:pt x="304751" y="225971"/>
                      <a:pt x="304751" y="247457"/>
                      <a:pt x="304751" y="271330"/>
                    </a:cubicBezTo>
                    <a:cubicBezTo>
                      <a:pt x="304751" y="311913"/>
                      <a:pt x="302364" y="350109"/>
                      <a:pt x="302364" y="390693"/>
                    </a:cubicBezTo>
                    <a:cubicBezTo>
                      <a:pt x="299977" y="464698"/>
                      <a:pt x="299977" y="543478"/>
                      <a:pt x="299977" y="619871"/>
                    </a:cubicBezTo>
                    <a:cubicBezTo>
                      <a:pt x="299977" y="672391"/>
                      <a:pt x="302364" y="722524"/>
                      <a:pt x="302364" y="775043"/>
                    </a:cubicBezTo>
                    <a:lnTo>
                      <a:pt x="304751" y="820402"/>
                    </a:lnTo>
                    <a:cubicBezTo>
                      <a:pt x="304751" y="834725"/>
                      <a:pt x="302364" y="849049"/>
                      <a:pt x="283266" y="860985"/>
                    </a:cubicBezTo>
                    <a:cubicBezTo>
                      <a:pt x="214035" y="899181"/>
                      <a:pt x="144804" y="937378"/>
                      <a:pt x="75573" y="977961"/>
                    </a:cubicBezTo>
                    <a:lnTo>
                      <a:pt x="15892" y="1011383"/>
                    </a:lnTo>
                    <a:cubicBezTo>
                      <a:pt x="11117" y="1008996"/>
                      <a:pt x="11117" y="1008996"/>
                      <a:pt x="8730" y="10089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12" name="Freeform 611">
                <a:extLst>
                  <a:ext uri="{FF2B5EF4-FFF2-40B4-BE49-F238E27FC236}">
                    <a16:creationId xmlns:a16="http://schemas.microsoft.com/office/drawing/2014/main" id="{ECE47A40-40A0-1E40-A7BF-AF0B1C565036}"/>
                  </a:ext>
                </a:extLst>
              </p:cNvPr>
              <p:cNvSpPr/>
              <p:nvPr/>
            </p:nvSpPr>
            <p:spPr>
              <a:xfrm>
                <a:off x="3145692" y="5975529"/>
                <a:ext cx="304751" cy="1013770"/>
              </a:xfrm>
              <a:custGeom>
                <a:avLst/>
                <a:gdLst>
                  <a:gd name="connsiteX0" fmla="*/ 8730 w 304751"/>
                  <a:gd name="connsiteY0" fmla="*/ 1013770 h 1013770"/>
                  <a:gd name="connsiteX1" fmla="*/ 1568 w 304751"/>
                  <a:gd name="connsiteY1" fmla="*/ 1008996 h 1013770"/>
                  <a:gd name="connsiteX2" fmla="*/ 3955 w 304751"/>
                  <a:gd name="connsiteY2" fmla="*/ 997059 h 1013770"/>
                  <a:gd name="connsiteX3" fmla="*/ 70799 w 304751"/>
                  <a:gd name="connsiteY3" fmla="*/ 958863 h 1013770"/>
                  <a:gd name="connsiteX4" fmla="*/ 273717 w 304751"/>
                  <a:gd name="connsiteY4" fmla="*/ 846661 h 1013770"/>
                  <a:gd name="connsiteX5" fmla="*/ 285653 w 304751"/>
                  <a:gd name="connsiteY5" fmla="*/ 825176 h 1013770"/>
                  <a:gd name="connsiteX6" fmla="*/ 283266 w 304751"/>
                  <a:gd name="connsiteY6" fmla="*/ 701038 h 1013770"/>
                  <a:gd name="connsiteX7" fmla="*/ 280879 w 304751"/>
                  <a:gd name="connsiteY7" fmla="*/ 612709 h 1013770"/>
                  <a:gd name="connsiteX8" fmla="*/ 278491 w 304751"/>
                  <a:gd name="connsiteY8" fmla="*/ 488571 h 1013770"/>
                  <a:gd name="connsiteX9" fmla="*/ 280879 w 304751"/>
                  <a:gd name="connsiteY9" fmla="*/ 364433 h 1013770"/>
                  <a:gd name="connsiteX10" fmla="*/ 280879 w 304751"/>
                  <a:gd name="connsiteY10" fmla="*/ 283266 h 1013770"/>
                  <a:gd name="connsiteX11" fmla="*/ 280879 w 304751"/>
                  <a:gd name="connsiteY11" fmla="*/ 204486 h 1013770"/>
                  <a:gd name="connsiteX12" fmla="*/ 280879 w 304751"/>
                  <a:gd name="connsiteY12" fmla="*/ 173451 h 1013770"/>
                  <a:gd name="connsiteX13" fmla="*/ 3955 w 304751"/>
                  <a:gd name="connsiteY13" fmla="*/ 15892 h 1013770"/>
                  <a:gd name="connsiteX14" fmla="*/ 1568 w 304751"/>
                  <a:gd name="connsiteY14" fmla="*/ 3955 h 1013770"/>
                  <a:gd name="connsiteX15" fmla="*/ 13504 w 304751"/>
                  <a:gd name="connsiteY15" fmla="*/ 1568 h 1013770"/>
                  <a:gd name="connsiteX16" fmla="*/ 295202 w 304751"/>
                  <a:gd name="connsiteY16" fmla="*/ 161515 h 1013770"/>
                  <a:gd name="connsiteX17" fmla="*/ 299977 w 304751"/>
                  <a:gd name="connsiteY17" fmla="*/ 168677 h 1013770"/>
                  <a:gd name="connsiteX18" fmla="*/ 299977 w 304751"/>
                  <a:gd name="connsiteY18" fmla="*/ 204486 h 1013770"/>
                  <a:gd name="connsiteX19" fmla="*/ 299977 w 304751"/>
                  <a:gd name="connsiteY19" fmla="*/ 283266 h 1013770"/>
                  <a:gd name="connsiteX20" fmla="*/ 299977 w 304751"/>
                  <a:gd name="connsiteY20" fmla="*/ 364433 h 1013770"/>
                  <a:gd name="connsiteX21" fmla="*/ 297590 w 304751"/>
                  <a:gd name="connsiteY21" fmla="*/ 486184 h 1013770"/>
                  <a:gd name="connsiteX22" fmla="*/ 299977 w 304751"/>
                  <a:gd name="connsiteY22" fmla="*/ 610322 h 1013770"/>
                  <a:gd name="connsiteX23" fmla="*/ 302364 w 304751"/>
                  <a:gd name="connsiteY23" fmla="*/ 698650 h 1013770"/>
                  <a:gd name="connsiteX24" fmla="*/ 304751 w 304751"/>
                  <a:gd name="connsiteY24" fmla="*/ 822789 h 1013770"/>
                  <a:gd name="connsiteX25" fmla="*/ 283266 w 304751"/>
                  <a:gd name="connsiteY25" fmla="*/ 860985 h 1013770"/>
                  <a:gd name="connsiteX26" fmla="*/ 80348 w 304751"/>
                  <a:gd name="connsiteY26" fmla="*/ 973186 h 1013770"/>
                  <a:gd name="connsiteX27" fmla="*/ 13504 w 304751"/>
                  <a:gd name="connsiteY27" fmla="*/ 1011383 h 1013770"/>
                  <a:gd name="connsiteX28" fmla="*/ 8730 w 304751"/>
                  <a:gd name="connsiteY28" fmla="*/ 1013770 h 101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4751" h="1013770">
                    <a:moveTo>
                      <a:pt x="8730" y="1013770"/>
                    </a:moveTo>
                    <a:cubicBezTo>
                      <a:pt x="6343" y="1013770"/>
                      <a:pt x="1568" y="1011383"/>
                      <a:pt x="1568" y="1008996"/>
                    </a:cubicBezTo>
                    <a:cubicBezTo>
                      <a:pt x="-819" y="1004221"/>
                      <a:pt x="1568" y="999447"/>
                      <a:pt x="3955" y="997059"/>
                    </a:cubicBezTo>
                    <a:lnTo>
                      <a:pt x="70799" y="958863"/>
                    </a:lnTo>
                    <a:cubicBezTo>
                      <a:pt x="137643" y="920667"/>
                      <a:pt x="206873" y="882471"/>
                      <a:pt x="273717" y="846661"/>
                    </a:cubicBezTo>
                    <a:cubicBezTo>
                      <a:pt x="283266" y="841887"/>
                      <a:pt x="285653" y="837113"/>
                      <a:pt x="285653" y="825176"/>
                    </a:cubicBezTo>
                    <a:cubicBezTo>
                      <a:pt x="285653" y="784592"/>
                      <a:pt x="283266" y="744009"/>
                      <a:pt x="283266" y="701038"/>
                    </a:cubicBezTo>
                    <a:lnTo>
                      <a:pt x="280879" y="612709"/>
                    </a:lnTo>
                    <a:cubicBezTo>
                      <a:pt x="280879" y="572125"/>
                      <a:pt x="278491" y="529155"/>
                      <a:pt x="278491" y="488571"/>
                    </a:cubicBezTo>
                    <a:cubicBezTo>
                      <a:pt x="278491" y="447987"/>
                      <a:pt x="278491" y="407404"/>
                      <a:pt x="280879" y="364433"/>
                    </a:cubicBezTo>
                    <a:cubicBezTo>
                      <a:pt x="280879" y="338173"/>
                      <a:pt x="280879" y="311913"/>
                      <a:pt x="280879" y="283266"/>
                    </a:cubicBezTo>
                    <a:cubicBezTo>
                      <a:pt x="280879" y="257006"/>
                      <a:pt x="280879" y="230746"/>
                      <a:pt x="280879" y="204486"/>
                    </a:cubicBezTo>
                    <a:lnTo>
                      <a:pt x="280879" y="173451"/>
                    </a:ln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61515"/>
                    </a:lnTo>
                    <a:cubicBezTo>
                      <a:pt x="297590" y="163902"/>
                      <a:pt x="299977" y="166290"/>
                      <a:pt x="299977" y="168677"/>
                    </a:cubicBezTo>
                    <a:lnTo>
                      <a:pt x="299977" y="204486"/>
                    </a:lnTo>
                    <a:cubicBezTo>
                      <a:pt x="299977" y="230746"/>
                      <a:pt x="299977" y="257006"/>
                      <a:pt x="299977" y="283266"/>
                    </a:cubicBezTo>
                    <a:cubicBezTo>
                      <a:pt x="299977" y="309526"/>
                      <a:pt x="299977" y="335786"/>
                      <a:pt x="299977" y="364433"/>
                    </a:cubicBezTo>
                    <a:cubicBezTo>
                      <a:pt x="299977" y="405017"/>
                      <a:pt x="297590" y="445600"/>
                      <a:pt x="297590" y="486184"/>
                    </a:cubicBezTo>
                    <a:cubicBezTo>
                      <a:pt x="297590" y="526768"/>
                      <a:pt x="297590" y="569738"/>
                      <a:pt x="299977" y="610322"/>
                    </a:cubicBezTo>
                    <a:lnTo>
                      <a:pt x="302364" y="698650"/>
                    </a:lnTo>
                    <a:cubicBezTo>
                      <a:pt x="302364" y="739234"/>
                      <a:pt x="302364" y="779818"/>
                      <a:pt x="304751" y="822789"/>
                    </a:cubicBezTo>
                    <a:cubicBezTo>
                      <a:pt x="304751" y="839500"/>
                      <a:pt x="299977" y="851436"/>
                      <a:pt x="283266" y="860985"/>
                    </a:cubicBezTo>
                    <a:cubicBezTo>
                      <a:pt x="216422" y="899182"/>
                      <a:pt x="147192" y="934991"/>
                      <a:pt x="80348" y="973186"/>
                    </a:cubicBezTo>
                    <a:lnTo>
                      <a:pt x="13504" y="1011383"/>
                    </a:lnTo>
                    <a:cubicBezTo>
                      <a:pt x="11117" y="1011383"/>
                      <a:pt x="11117" y="1013770"/>
                      <a:pt x="8730" y="101377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13" name="Freeform 612">
                <a:extLst>
                  <a:ext uri="{FF2B5EF4-FFF2-40B4-BE49-F238E27FC236}">
                    <a16:creationId xmlns:a16="http://schemas.microsoft.com/office/drawing/2014/main" id="{C0A88557-A1C0-C546-929F-2D2F38BE0792}"/>
                  </a:ext>
                </a:extLst>
              </p:cNvPr>
              <p:cNvSpPr/>
              <p:nvPr/>
            </p:nvSpPr>
            <p:spPr>
              <a:xfrm>
                <a:off x="4888398" y="5977916"/>
                <a:ext cx="304751" cy="1011382"/>
              </a:xfrm>
              <a:custGeom>
                <a:avLst/>
                <a:gdLst>
                  <a:gd name="connsiteX0" fmla="*/ 8730 w 304751"/>
                  <a:gd name="connsiteY0" fmla="*/ 1011383 h 1011382"/>
                  <a:gd name="connsiteX1" fmla="*/ 1568 w 304751"/>
                  <a:gd name="connsiteY1" fmla="*/ 1006608 h 1011382"/>
                  <a:gd name="connsiteX2" fmla="*/ 3955 w 304751"/>
                  <a:gd name="connsiteY2" fmla="*/ 994672 h 1011382"/>
                  <a:gd name="connsiteX3" fmla="*/ 66024 w 304751"/>
                  <a:gd name="connsiteY3" fmla="*/ 958863 h 1011382"/>
                  <a:gd name="connsiteX4" fmla="*/ 273717 w 304751"/>
                  <a:gd name="connsiteY4" fmla="*/ 844274 h 1011382"/>
                  <a:gd name="connsiteX5" fmla="*/ 285653 w 304751"/>
                  <a:gd name="connsiteY5" fmla="*/ 822789 h 1011382"/>
                  <a:gd name="connsiteX6" fmla="*/ 283266 w 304751"/>
                  <a:gd name="connsiteY6" fmla="*/ 698651 h 1011382"/>
                  <a:gd name="connsiteX7" fmla="*/ 280879 w 304751"/>
                  <a:gd name="connsiteY7" fmla="*/ 610322 h 1011382"/>
                  <a:gd name="connsiteX8" fmla="*/ 278491 w 304751"/>
                  <a:gd name="connsiteY8" fmla="*/ 486184 h 1011382"/>
                  <a:gd name="connsiteX9" fmla="*/ 280879 w 304751"/>
                  <a:gd name="connsiteY9" fmla="*/ 362045 h 1011382"/>
                  <a:gd name="connsiteX10" fmla="*/ 280879 w 304751"/>
                  <a:gd name="connsiteY10" fmla="*/ 283266 h 1011382"/>
                  <a:gd name="connsiteX11" fmla="*/ 280879 w 304751"/>
                  <a:gd name="connsiteY11" fmla="*/ 204486 h 1011382"/>
                  <a:gd name="connsiteX12" fmla="*/ 280879 w 304751"/>
                  <a:gd name="connsiteY12" fmla="*/ 173451 h 1011382"/>
                  <a:gd name="connsiteX13" fmla="*/ 3955 w 304751"/>
                  <a:gd name="connsiteY13" fmla="*/ 15892 h 1011382"/>
                  <a:gd name="connsiteX14" fmla="*/ 1568 w 304751"/>
                  <a:gd name="connsiteY14" fmla="*/ 3955 h 1011382"/>
                  <a:gd name="connsiteX15" fmla="*/ 13504 w 304751"/>
                  <a:gd name="connsiteY15" fmla="*/ 1568 h 1011382"/>
                  <a:gd name="connsiteX16" fmla="*/ 295202 w 304751"/>
                  <a:gd name="connsiteY16" fmla="*/ 161515 h 1011382"/>
                  <a:gd name="connsiteX17" fmla="*/ 299977 w 304751"/>
                  <a:gd name="connsiteY17" fmla="*/ 168677 h 1011382"/>
                  <a:gd name="connsiteX18" fmla="*/ 299977 w 304751"/>
                  <a:gd name="connsiteY18" fmla="*/ 204486 h 1011382"/>
                  <a:gd name="connsiteX19" fmla="*/ 299977 w 304751"/>
                  <a:gd name="connsiteY19" fmla="*/ 283266 h 1011382"/>
                  <a:gd name="connsiteX20" fmla="*/ 299977 w 304751"/>
                  <a:gd name="connsiteY20" fmla="*/ 362045 h 1011382"/>
                  <a:gd name="connsiteX21" fmla="*/ 297590 w 304751"/>
                  <a:gd name="connsiteY21" fmla="*/ 486184 h 1011382"/>
                  <a:gd name="connsiteX22" fmla="*/ 299977 w 304751"/>
                  <a:gd name="connsiteY22" fmla="*/ 610322 h 1011382"/>
                  <a:gd name="connsiteX23" fmla="*/ 302364 w 304751"/>
                  <a:gd name="connsiteY23" fmla="*/ 698651 h 1011382"/>
                  <a:gd name="connsiteX24" fmla="*/ 304751 w 304751"/>
                  <a:gd name="connsiteY24" fmla="*/ 822789 h 1011382"/>
                  <a:gd name="connsiteX25" fmla="*/ 283266 w 304751"/>
                  <a:gd name="connsiteY25" fmla="*/ 860985 h 1011382"/>
                  <a:gd name="connsiteX26" fmla="*/ 75573 w 304751"/>
                  <a:gd name="connsiteY26" fmla="*/ 975574 h 1011382"/>
                  <a:gd name="connsiteX27" fmla="*/ 13504 w 304751"/>
                  <a:gd name="connsiteY27" fmla="*/ 1011383 h 1011382"/>
                  <a:gd name="connsiteX28" fmla="*/ 8730 w 304751"/>
                  <a:gd name="connsiteY28" fmla="*/ 1011383 h 10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4751" h="1011382">
                    <a:moveTo>
                      <a:pt x="8730" y="1011383"/>
                    </a:moveTo>
                    <a:cubicBezTo>
                      <a:pt x="6343" y="1011383"/>
                      <a:pt x="1568" y="1008996"/>
                      <a:pt x="1568" y="1006608"/>
                    </a:cubicBezTo>
                    <a:cubicBezTo>
                      <a:pt x="-819" y="1001834"/>
                      <a:pt x="1568" y="997059"/>
                      <a:pt x="3955" y="994672"/>
                    </a:cubicBezTo>
                    <a:lnTo>
                      <a:pt x="66024" y="958863"/>
                    </a:lnTo>
                    <a:cubicBezTo>
                      <a:pt x="135255" y="920667"/>
                      <a:pt x="204486" y="882471"/>
                      <a:pt x="273717" y="844274"/>
                    </a:cubicBezTo>
                    <a:cubicBezTo>
                      <a:pt x="283266" y="839499"/>
                      <a:pt x="285653" y="834725"/>
                      <a:pt x="285653" y="822789"/>
                    </a:cubicBezTo>
                    <a:cubicBezTo>
                      <a:pt x="285653" y="782205"/>
                      <a:pt x="283266" y="739234"/>
                      <a:pt x="283266" y="698651"/>
                    </a:cubicBezTo>
                    <a:lnTo>
                      <a:pt x="280879" y="610322"/>
                    </a:lnTo>
                    <a:cubicBezTo>
                      <a:pt x="280879" y="569738"/>
                      <a:pt x="278491" y="529154"/>
                      <a:pt x="278491" y="486184"/>
                    </a:cubicBezTo>
                    <a:cubicBezTo>
                      <a:pt x="278491" y="445600"/>
                      <a:pt x="278491" y="402629"/>
                      <a:pt x="280879" y="362045"/>
                    </a:cubicBezTo>
                    <a:cubicBezTo>
                      <a:pt x="280879" y="335786"/>
                      <a:pt x="280879" y="309526"/>
                      <a:pt x="280879" y="283266"/>
                    </a:cubicBezTo>
                    <a:cubicBezTo>
                      <a:pt x="280879" y="257006"/>
                      <a:pt x="280879" y="230746"/>
                      <a:pt x="280879" y="204486"/>
                    </a:cubicBezTo>
                    <a:lnTo>
                      <a:pt x="280879" y="173451"/>
                    </a:ln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5202" y="161515"/>
                    </a:lnTo>
                    <a:cubicBezTo>
                      <a:pt x="297590" y="163902"/>
                      <a:pt x="299977" y="166290"/>
                      <a:pt x="299977" y="168677"/>
                    </a:cubicBezTo>
                    <a:lnTo>
                      <a:pt x="299977" y="204486"/>
                    </a:lnTo>
                    <a:cubicBezTo>
                      <a:pt x="299977" y="230746"/>
                      <a:pt x="299977" y="257006"/>
                      <a:pt x="299977" y="283266"/>
                    </a:cubicBezTo>
                    <a:cubicBezTo>
                      <a:pt x="299977" y="309526"/>
                      <a:pt x="299977" y="335786"/>
                      <a:pt x="299977" y="362045"/>
                    </a:cubicBezTo>
                    <a:cubicBezTo>
                      <a:pt x="299977" y="402629"/>
                      <a:pt x="297590" y="445600"/>
                      <a:pt x="297590" y="486184"/>
                    </a:cubicBezTo>
                    <a:cubicBezTo>
                      <a:pt x="297590" y="526768"/>
                      <a:pt x="297590" y="567351"/>
                      <a:pt x="299977" y="610322"/>
                    </a:cubicBezTo>
                    <a:lnTo>
                      <a:pt x="302364" y="698651"/>
                    </a:lnTo>
                    <a:cubicBezTo>
                      <a:pt x="302364" y="739234"/>
                      <a:pt x="302364" y="782205"/>
                      <a:pt x="304751" y="822789"/>
                    </a:cubicBezTo>
                    <a:cubicBezTo>
                      <a:pt x="304751" y="839499"/>
                      <a:pt x="299977" y="851436"/>
                      <a:pt x="283266" y="860985"/>
                    </a:cubicBezTo>
                    <a:cubicBezTo>
                      <a:pt x="214035" y="899181"/>
                      <a:pt x="144804" y="937377"/>
                      <a:pt x="75573" y="975574"/>
                    </a:cubicBezTo>
                    <a:lnTo>
                      <a:pt x="13504" y="1011383"/>
                    </a:lnTo>
                    <a:cubicBezTo>
                      <a:pt x="11117" y="1008996"/>
                      <a:pt x="8730" y="1011383"/>
                      <a:pt x="8730" y="101138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14" name="Freeform 613">
                <a:extLst>
                  <a:ext uri="{FF2B5EF4-FFF2-40B4-BE49-F238E27FC236}">
                    <a16:creationId xmlns:a16="http://schemas.microsoft.com/office/drawing/2014/main" id="{3C1CF5FB-796A-9F49-A3FC-1564B63AD77F}"/>
                  </a:ext>
                </a:extLst>
              </p:cNvPr>
              <p:cNvSpPr/>
              <p:nvPr/>
            </p:nvSpPr>
            <p:spPr>
              <a:xfrm>
                <a:off x="-269911" y="990091"/>
                <a:ext cx="232553" cy="933422"/>
              </a:xfrm>
              <a:custGeom>
                <a:avLst/>
                <a:gdLst>
                  <a:gd name="connsiteX0" fmla="*/ 8151 w 232553"/>
                  <a:gd name="connsiteY0" fmla="*/ 933422 h 933422"/>
                  <a:gd name="connsiteX1" fmla="*/ 989 w 232553"/>
                  <a:gd name="connsiteY1" fmla="*/ 928648 h 933422"/>
                  <a:gd name="connsiteX2" fmla="*/ 3376 w 232553"/>
                  <a:gd name="connsiteY2" fmla="*/ 916711 h 933422"/>
                  <a:gd name="connsiteX3" fmla="*/ 211069 w 232553"/>
                  <a:gd name="connsiteY3" fmla="*/ 797348 h 933422"/>
                  <a:gd name="connsiteX4" fmla="*/ 211069 w 232553"/>
                  <a:gd name="connsiteY4" fmla="*/ 131300 h 933422"/>
                  <a:gd name="connsiteX5" fmla="*/ 12925 w 232553"/>
                  <a:gd name="connsiteY5" fmla="*/ 19098 h 933422"/>
                  <a:gd name="connsiteX6" fmla="*/ 10538 w 232553"/>
                  <a:gd name="connsiteY6" fmla="*/ 19098 h 933422"/>
                  <a:gd name="connsiteX7" fmla="*/ 989 w 232553"/>
                  <a:gd name="connsiteY7" fmla="*/ 9549 h 933422"/>
                  <a:gd name="connsiteX8" fmla="*/ 10538 w 232553"/>
                  <a:gd name="connsiteY8" fmla="*/ 0 h 933422"/>
                  <a:gd name="connsiteX9" fmla="*/ 22474 w 232553"/>
                  <a:gd name="connsiteY9" fmla="*/ 2387 h 933422"/>
                  <a:gd name="connsiteX10" fmla="*/ 225392 w 232553"/>
                  <a:gd name="connsiteY10" fmla="*/ 116976 h 933422"/>
                  <a:gd name="connsiteX11" fmla="*/ 227779 w 232553"/>
                  <a:gd name="connsiteY11" fmla="*/ 119363 h 933422"/>
                  <a:gd name="connsiteX12" fmla="*/ 232554 w 232553"/>
                  <a:gd name="connsiteY12" fmla="*/ 126525 h 933422"/>
                  <a:gd name="connsiteX13" fmla="*/ 232554 w 232553"/>
                  <a:gd name="connsiteY13" fmla="*/ 802123 h 933422"/>
                  <a:gd name="connsiteX14" fmla="*/ 227779 w 232553"/>
                  <a:gd name="connsiteY14" fmla="*/ 809284 h 933422"/>
                  <a:gd name="connsiteX15" fmla="*/ 15312 w 232553"/>
                  <a:gd name="connsiteY15" fmla="*/ 931035 h 933422"/>
                  <a:gd name="connsiteX16" fmla="*/ 8151 w 232553"/>
                  <a:gd name="connsiteY16" fmla="*/ 933422 h 93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2553" h="933422">
                    <a:moveTo>
                      <a:pt x="8151" y="933422"/>
                    </a:moveTo>
                    <a:cubicBezTo>
                      <a:pt x="5763" y="933422"/>
                      <a:pt x="989" y="931035"/>
                      <a:pt x="989" y="928648"/>
                    </a:cubicBezTo>
                    <a:cubicBezTo>
                      <a:pt x="-1398" y="923873"/>
                      <a:pt x="989" y="919099"/>
                      <a:pt x="3376" y="916711"/>
                    </a:cubicBezTo>
                    <a:lnTo>
                      <a:pt x="211069" y="797348"/>
                    </a:lnTo>
                    <a:lnTo>
                      <a:pt x="211069" y="131300"/>
                    </a:lnTo>
                    <a:cubicBezTo>
                      <a:pt x="149000" y="95491"/>
                      <a:pt x="79769" y="57294"/>
                      <a:pt x="12925" y="19098"/>
                    </a:cubicBezTo>
                    <a:cubicBezTo>
                      <a:pt x="12925" y="19098"/>
                      <a:pt x="10538" y="19098"/>
                      <a:pt x="10538" y="19098"/>
                    </a:cubicBezTo>
                    <a:cubicBezTo>
                      <a:pt x="5763" y="19098"/>
                      <a:pt x="989" y="14324"/>
                      <a:pt x="989" y="9549"/>
                    </a:cubicBezTo>
                    <a:cubicBezTo>
                      <a:pt x="989" y="4775"/>
                      <a:pt x="5763" y="0"/>
                      <a:pt x="10538" y="0"/>
                    </a:cubicBezTo>
                    <a:cubicBezTo>
                      <a:pt x="15312" y="0"/>
                      <a:pt x="17700" y="0"/>
                      <a:pt x="22474" y="2387"/>
                    </a:cubicBezTo>
                    <a:cubicBezTo>
                      <a:pt x="91705" y="40584"/>
                      <a:pt x="160936" y="81167"/>
                      <a:pt x="225392" y="116976"/>
                    </a:cubicBezTo>
                    <a:lnTo>
                      <a:pt x="227779" y="119363"/>
                    </a:lnTo>
                    <a:cubicBezTo>
                      <a:pt x="230167" y="121751"/>
                      <a:pt x="232554" y="124138"/>
                      <a:pt x="232554" y="126525"/>
                    </a:cubicBezTo>
                    <a:lnTo>
                      <a:pt x="232554" y="802123"/>
                    </a:lnTo>
                    <a:cubicBezTo>
                      <a:pt x="232554" y="804510"/>
                      <a:pt x="230167" y="809284"/>
                      <a:pt x="227779" y="809284"/>
                    </a:cubicBezTo>
                    <a:lnTo>
                      <a:pt x="15312" y="931035"/>
                    </a:lnTo>
                    <a:cubicBezTo>
                      <a:pt x="10538" y="933422"/>
                      <a:pt x="10538" y="933422"/>
                      <a:pt x="8151" y="93342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15" name="Freeform 614">
                <a:extLst>
                  <a:ext uri="{FF2B5EF4-FFF2-40B4-BE49-F238E27FC236}">
                    <a16:creationId xmlns:a16="http://schemas.microsoft.com/office/drawing/2014/main" id="{8C64EEFE-6E5B-F041-BD72-AB246D4F74B8}"/>
                  </a:ext>
                </a:extLst>
              </p:cNvPr>
              <p:cNvSpPr/>
              <p:nvPr/>
            </p:nvSpPr>
            <p:spPr>
              <a:xfrm>
                <a:off x="-269911" y="-14129"/>
                <a:ext cx="234941" cy="927828"/>
              </a:xfrm>
              <a:custGeom>
                <a:avLst/>
                <a:gdLst>
                  <a:gd name="connsiteX0" fmla="*/ 8151 w 234941"/>
                  <a:gd name="connsiteY0" fmla="*/ 927829 h 927828"/>
                  <a:gd name="connsiteX1" fmla="*/ 989 w 234941"/>
                  <a:gd name="connsiteY1" fmla="*/ 923054 h 927828"/>
                  <a:gd name="connsiteX2" fmla="*/ 3376 w 234941"/>
                  <a:gd name="connsiteY2" fmla="*/ 911118 h 927828"/>
                  <a:gd name="connsiteX3" fmla="*/ 55896 w 234941"/>
                  <a:gd name="connsiteY3" fmla="*/ 882471 h 927828"/>
                  <a:gd name="connsiteX4" fmla="*/ 201519 w 234941"/>
                  <a:gd name="connsiteY4" fmla="*/ 801303 h 927828"/>
                  <a:gd name="connsiteX5" fmla="*/ 215843 w 234941"/>
                  <a:gd name="connsiteY5" fmla="*/ 777431 h 927828"/>
                  <a:gd name="connsiteX6" fmla="*/ 213456 w 234941"/>
                  <a:gd name="connsiteY6" fmla="*/ 727298 h 927828"/>
                  <a:gd name="connsiteX7" fmla="*/ 211069 w 234941"/>
                  <a:gd name="connsiteY7" fmla="*/ 576900 h 927828"/>
                  <a:gd name="connsiteX8" fmla="*/ 213456 w 234941"/>
                  <a:gd name="connsiteY8" fmla="*/ 350109 h 927828"/>
                  <a:gd name="connsiteX9" fmla="*/ 215843 w 234941"/>
                  <a:gd name="connsiteY9" fmla="*/ 228359 h 927828"/>
                  <a:gd name="connsiteX10" fmla="*/ 215843 w 234941"/>
                  <a:gd name="connsiteY10" fmla="*/ 159128 h 927828"/>
                  <a:gd name="connsiteX11" fmla="*/ 215843 w 234941"/>
                  <a:gd name="connsiteY11" fmla="*/ 132868 h 927828"/>
                  <a:gd name="connsiteX12" fmla="*/ 201519 w 234941"/>
                  <a:gd name="connsiteY12" fmla="*/ 125706 h 927828"/>
                  <a:gd name="connsiteX13" fmla="*/ 163323 w 234941"/>
                  <a:gd name="connsiteY13" fmla="*/ 104221 h 927828"/>
                  <a:gd name="connsiteX14" fmla="*/ 43960 w 234941"/>
                  <a:gd name="connsiteY14" fmla="*/ 37377 h 927828"/>
                  <a:gd name="connsiteX15" fmla="*/ 5763 w 234941"/>
                  <a:gd name="connsiteY15" fmla="*/ 15892 h 927828"/>
                  <a:gd name="connsiteX16" fmla="*/ 3376 w 234941"/>
                  <a:gd name="connsiteY16" fmla="*/ 3955 h 927828"/>
                  <a:gd name="connsiteX17" fmla="*/ 15312 w 234941"/>
                  <a:gd name="connsiteY17" fmla="*/ 1568 h 927828"/>
                  <a:gd name="connsiteX18" fmla="*/ 53509 w 234941"/>
                  <a:gd name="connsiteY18" fmla="*/ 20666 h 927828"/>
                  <a:gd name="connsiteX19" fmla="*/ 172872 w 234941"/>
                  <a:gd name="connsiteY19" fmla="*/ 87510 h 927828"/>
                  <a:gd name="connsiteX20" fmla="*/ 211069 w 234941"/>
                  <a:gd name="connsiteY20" fmla="*/ 108995 h 927828"/>
                  <a:gd name="connsiteX21" fmla="*/ 230167 w 234941"/>
                  <a:gd name="connsiteY21" fmla="*/ 118544 h 927828"/>
                  <a:gd name="connsiteX22" fmla="*/ 234941 w 234941"/>
                  <a:gd name="connsiteY22" fmla="*/ 125706 h 927828"/>
                  <a:gd name="connsiteX23" fmla="*/ 234941 w 234941"/>
                  <a:gd name="connsiteY23" fmla="*/ 156741 h 927828"/>
                  <a:gd name="connsiteX24" fmla="*/ 234941 w 234941"/>
                  <a:gd name="connsiteY24" fmla="*/ 225971 h 927828"/>
                  <a:gd name="connsiteX25" fmla="*/ 232554 w 234941"/>
                  <a:gd name="connsiteY25" fmla="*/ 347722 h 927828"/>
                  <a:gd name="connsiteX26" fmla="*/ 230167 w 234941"/>
                  <a:gd name="connsiteY26" fmla="*/ 574513 h 927828"/>
                  <a:gd name="connsiteX27" fmla="*/ 232554 w 234941"/>
                  <a:gd name="connsiteY27" fmla="*/ 724911 h 927828"/>
                  <a:gd name="connsiteX28" fmla="*/ 234941 w 234941"/>
                  <a:gd name="connsiteY28" fmla="*/ 775043 h 927828"/>
                  <a:gd name="connsiteX29" fmla="*/ 211069 w 234941"/>
                  <a:gd name="connsiteY29" fmla="*/ 815627 h 927828"/>
                  <a:gd name="connsiteX30" fmla="*/ 65445 w 234941"/>
                  <a:gd name="connsiteY30" fmla="*/ 896794 h 927828"/>
                  <a:gd name="connsiteX31" fmla="*/ 12925 w 234941"/>
                  <a:gd name="connsiteY31" fmla="*/ 927829 h 927828"/>
                  <a:gd name="connsiteX32" fmla="*/ 8151 w 234941"/>
                  <a:gd name="connsiteY32" fmla="*/ 927829 h 9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4941" h="927828">
                    <a:moveTo>
                      <a:pt x="8151" y="927829"/>
                    </a:moveTo>
                    <a:cubicBezTo>
                      <a:pt x="5763" y="927829"/>
                      <a:pt x="989" y="925441"/>
                      <a:pt x="989" y="923054"/>
                    </a:cubicBezTo>
                    <a:cubicBezTo>
                      <a:pt x="-1398" y="918280"/>
                      <a:pt x="989" y="913505"/>
                      <a:pt x="3376" y="911118"/>
                    </a:cubicBezTo>
                    <a:lnTo>
                      <a:pt x="55896" y="882471"/>
                    </a:lnTo>
                    <a:cubicBezTo>
                      <a:pt x="103641" y="856211"/>
                      <a:pt x="153774" y="827563"/>
                      <a:pt x="201519" y="801303"/>
                    </a:cubicBezTo>
                    <a:cubicBezTo>
                      <a:pt x="213456" y="794142"/>
                      <a:pt x="215843" y="789367"/>
                      <a:pt x="215843" y="777431"/>
                    </a:cubicBezTo>
                    <a:cubicBezTo>
                      <a:pt x="215843" y="760720"/>
                      <a:pt x="215843" y="744009"/>
                      <a:pt x="213456" y="727298"/>
                    </a:cubicBezTo>
                    <a:cubicBezTo>
                      <a:pt x="211069" y="677165"/>
                      <a:pt x="211069" y="627033"/>
                      <a:pt x="211069" y="576900"/>
                    </a:cubicBezTo>
                    <a:cubicBezTo>
                      <a:pt x="211069" y="500507"/>
                      <a:pt x="213456" y="424115"/>
                      <a:pt x="213456" y="350109"/>
                    </a:cubicBezTo>
                    <a:cubicBezTo>
                      <a:pt x="213456" y="309526"/>
                      <a:pt x="215843" y="268942"/>
                      <a:pt x="215843" y="228359"/>
                    </a:cubicBezTo>
                    <a:cubicBezTo>
                      <a:pt x="215843" y="204486"/>
                      <a:pt x="215843" y="183001"/>
                      <a:pt x="215843" y="159128"/>
                    </a:cubicBezTo>
                    <a:lnTo>
                      <a:pt x="215843" y="132868"/>
                    </a:lnTo>
                    <a:lnTo>
                      <a:pt x="201519" y="125706"/>
                    </a:lnTo>
                    <a:cubicBezTo>
                      <a:pt x="189583" y="118544"/>
                      <a:pt x="177647" y="111382"/>
                      <a:pt x="163323" y="104221"/>
                    </a:cubicBezTo>
                    <a:cubicBezTo>
                      <a:pt x="125127" y="82735"/>
                      <a:pt x="84543" y="58863"/>
                      <a:pt x="43960" y="37377"/>
                    </a:cubicBezTo>
                    <a:lnTo>
                      <a:pt x="5763" y="15892"/>
                    </a:lnTo>
                    <a:cubicBezTo>
                      <a:pt x="989" y="13504"/>
                      <a:pt x="989" y="8730"/>
                      <a:pt x="3376" y="3955"/>
                    </a:cubicBezTo>
                    <a:cubicBezTo>
                      <a:pt x="5763" y="-819"/>
                      <a:pt x="10538" y="-819"/>
                      <a:pt x="15312" y="1568"/>
                    </a:cubicBezTo>
                    <a:lnTo>
                      <a:pt x="53509" y="20666"/>
                    </a:lnTo>
                    <a:cubicBezTo>
                      <a:pt x="94092" y="44539"/>
                      <a:pt x="134676" y="66024"/>
                      <a:pt x="172872" y="87510"/>
                    </a:cubicBezTo>
                    <a:cubicBezTo>
                      <a:pt x="184809" y="94672"/>
                      <a:pt x="196745" y="101833"/>
                      <a:pt x="211069" y="108995"/>
                    </a:cubicBezTo>
                    <a:lnTo>
                      <a:pt x="230167" y="118544"/>
                    </a:lnTo>
                    <a:cubicBezTo>
                      <a:pt x="232554" y="120932"/>
                      <a:pt x="234941" y="123319"/>
                      <a:pt x="234941" y="125706"/>
                    </a:cubicBezTo>
                    <a:lnTo>
                      <a:pt x="234941" y="156741"/>
                    </a:lnTo>
                    <a:cubicBezTo>
                      <a:pt x="234941" y="180613"/>
                      <a:pt x="234941" y="202099"/>
                      <a:pt x="234941" y="225971"/>
                    </a:cubicBezTo>
                    <a:cubicBezTo>
                      <a:pt x="234941" y="266555"/>
                      <a:pt x="232554" y="307139"/>
                      <a:pt x="232554" y="347722"/>
                    </a:cubicBezTo>
                    <a:cubicBezTo>
                      <a:pt x="230167" y="421728"/>
                      <a:pt x="230167" y="500507"/>
                      <a:pt x="230167" y="574513"/>
                    </a:cubicBezTo>
                    <a:cubicBezTo>
                      <a:pt x="230167" y="624645"/>
                      <a:pt x="232554" y="674778"/>
                      <a:pt x="232554" y="724911"/>
                    </a:cubicBezTo>
                    <a:cubicBezTo>
                      <a:pt x="232554" y="741622"/>
                      <a:pt x="232554" y="758333"/>
                      <a:pt x="234941" y="775043"/>
                    </a:cubicBezTo>
                    <a:cubicBezTo>
                      <a:pt x="234941" y="791754"/>
                      <a:pt x="232554" y="806078"/>
                      <a:pt x="211069" y="815627"/>
                    </a:cubicBezTo>
                    <a:cubicBezTo>
                      <a:pt x="163323" y="841887"/>
                      <a:pt x="113191" y="868147"/>
                      <a:pt x="65445" y="896794"/>
                    </a:cubicBezTo>
                    <a:lnTo>
                      <a:pt x="12925" y="927829"/>
                    </a:lnTo>
                    <a:cubicBezTo>
                      <a:pt x="10538" y="927829"/>
                      <a:pt x="10538" y="927829"/>
                      <a:pt x="8151" y="9278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9FD5FB08-EE5E-1E4D-8511-B73AFF0F440F}"/>
                  </a:ext>
                </a:extLst>
              </p:cNvPr>
              <p:cNvSpPr/>
              <p:nvPr/>
            </p:nvSpPr>
            <p:spPr>
              <a:xfrm>
                <a:off x="-269911" y="4008419"/>
                <a:ext cx="232553" cy="927828"/>
              </a:xfrm>
              <a:custGeom>
                <a:avLst/>
                <a:gdLst>
                  <a:gd name="connsiteX0" fmla="*/ 8151 w 232553"/>
                  <a:gd name="connsiteY0" fmla="*/ 927829 h 927828"/>
                  <a:gd name="connsiteX1" fmla="*/ 989 w 232553"/>
                  <a:gd name="connsiteY1" fmla="*/ 923054 h 927828"/>
                  <a:gd name="connsiteX2" fmla="*/ 3376 w 232553"/>
                  <a:gd name="connsiteY2" fmla="*/ 911118 h 927828"/>
                  <a:gd name="connsiteX3" fmla="*/ 55896 w 232553"/>
                  <a:gd name="connsiteY3" fmla="*/ 882471 h 927828"/>
                  <a:gd name="connsiteX4" fmla="*/ 201519 w 232553"/>
                  <a:gd name="connsiteY4" fmla="*/ 801303 h 927828"/>
                  <a:gd name="connsiteX5" fmla="*/ 215843 w 232553"/>
                  <a:gd name="connsiteY5" fmla="*/ 777431 h 927828"/>
                  <a:gd name="connsiteX6" fmla="*/ 213456 w 232553"/>
                  <a:gd name="connsiteY6" fmla="*/ 727298 h 927828"/>
                  <a:gd name="connsiteX7" fmla="*/ 211069 w 232553"/>
                  <a:gd name="connsiteY7" fmla="*/ 576900 h 927828"/>
                  <a:gd name="connsiteX8" fmla="*/ 213456 w 232553"/>
                  <a:gd name="connsiteY8" fmla="*/ 350109 h 927828"/>
                  <a:gd name="connsiteX9" fmla="*/ 215843 w 232553"/>
                  <a:gd name="connsiteY9" fmla="*/ 228359 h 927828"/>
                  <a:gd name="connsiteX10" fmla="*/ 215843 w 232553"/>
                  <a:gd name="connsiteY10" fmla="*/ 159128 h 927828"/>
                  <a:gd name="connsiteX11" fmla="*/ 215843 w 232553"/>
                  <a:gd name="connsiteY11" fmla="*/ 132868 h 927828"/>
                  <a:gd name="connsiteX12" fmla="*/ 201519 w 232553"/>
                  <a:gd name="connsiteY12" fmla="*/ 125706 h 927828"/>
                  <a:gd name="connsiteX13" fmla="*/ 163323 w 232553"/>
                  <a:gd name="connsiteY13" fmla="*/ 104221 h 927828"/>
                  <a:gd name="connsiteX14" fmla="*/ 39185 w 232553"/>
                  <a:gd name="connsiteY14" fmla="*/ 34990 h 927828"/>
                  <a:gd name="connsiteX15" fmla="*/ 5763 w 232553"/>
                  <a:gd name="connsiteY15" fmla="*/ 15892 h 927828"/>
                  <a:gd name="connsiteX16" fmla="*/ 3376 w 232553"/>
                  <a:gd name="connsiteY16" fmla="*/ 3955 h 927828"/>
                  <a:gd name="connsiteX17" fmla="*/ 15312 w 232553"/>
                  <a:gd name="connsiteY17" fmla="*/ 1568 h 927828"/>
                  <a:gd name="connsiteX18" fmla="*/ 48734 w 232553"/>
                  <a:gd name="connsiteY18" fmla="*/ 20666 h 927828"/>
                  <a:gd name="connsiteX19" fmla="*/ 172872 w 232553"/>
                  <a:gd name="connsiteY19" fmla="*/ 89897 h 927828"/>
                  <a:gd name="connsiteX20" fmla="*/ 211069 w 232553"/>
                  <a:gd name="connsiteY20" fmla="*/ 111382 h 927828"/>
                  <a:gd name="connsiteX21" fmla="*/ 227779 w 232553"/>
                  <a:gd name="connsiteY21" fmla="*/ 120931 h 927828"/>
                  <a:gd name="connsiteX22" fmla="*/ 232554 w 232553"/>
                  <a:gd name="connsiteY22" fmla="*/ 128093 h 927828"/>
                  <a:gd name="connsiteX23" fmla="*/ 232554 w 232553"/>
                  <a:gd name="connsiteY23" fmla="*/ 159128 h 927828"/>
                  <a:gd name="connsiteX24" fmla="*/ 232554 w 232553"/>
                  <a:gd name="connsiteY24" fmla="*/ 228359 h 927828"/>
                  <a:gd name="connsiteX25" fmla="*/ 230167 w 232553"/>
                  <a:gd name="connsiteY25" fmla="*/ 350109 h 927828"/>
                  <a:gd name="connsiteX26" fmla="*/ 227779 w 232553"/>
                  <a:gd name="connsiteY26" fmla="*/ 576900 h 927828"/>
                  <a:gd name="connsiteX27" fmla="*/ 230167 w 232553"/>
                  <a:gd name="connsiteY27" fmla="*/ 727298 h 927828"/>
                  <a:gd name="connsiteX28" fmla="*/ 232554 w 232553"/>
                  <a:gd name="connsiteY28" fmla="*/ 777431 h 927828"/>
                  <a:gd name="connsiteX29" fmla="*/ 208681 w 232553"/>
                  <a:gd name="connsiteY29" fmla="*/ 818014 h 927828"/>
                  <a:gd name="connsiteX30" fmla="*/ 63058 w 232553"/>
                  <a:gd name="connsiteY30" fmla="*/ 899181 h 927828"/>
                  <a:gd name="connsiteX31" fmla="*/ 10538 w 232553"/>
                  <a:gd name="connsiteY31" fmla="*/ 927829 h 927828"/>
                  <a:gd name="connsiteX32" fmla="*/ 8151 w 232553"/>
                  <a:gd name="connsiteY32" fmla="*/ 927829 h 9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2553" h="927828">
                    <a:moveTo>
                      <a:pt x="8151" y="927829"/>
                    </a:moveTo>
                    <a:cubicBezTo>
                      <a:pt x="5763" y="927829"/>
                      <a:pt x="989" y="925441"/>
                      <a:pt x="989" y="923054"/>
                    </a:cubicBezTo>
                    <a:cubicBezTo>
                      <a:pt x="-1398" y="918280"/>
                      <a:pt x="989" y="913505"/>
                      <a:pt x="3376" y="911118"/>
                    </a:cubicBezTo>
                    <a:lnTo>
                      <a:pt x="55896" y="882471"/>
                    </a:lnTo>
                    <a:cubicBezTo>
                      <a:pt x="103641" y="856210"/>
                      <a:pt x="153774" y="827563"/>
                      <a:pt x="201519" y="801303"/>
                    </a:cubicBezTo>
                    <a:cubicBezTo>
                      <a:pt x="213456" y="794141"/>
                      <a:pt x="215843" y="789367"/>
                      <a:pt x="215843" y="777431"/>
                    </a:cubicBezTo>
                    <a:cubicBezTo>
                      <a:pt x="215843" y="760720"/>
                      <a:pt x="215843" y="744009"/>
                      <a:pt x="213456" y="727298"/>
                    </a:cubicBezTo>
                    <a:cubicBezTo>
                      <a:pt x="211069" y="677165"/>
                      <a:pt x="211069" y="627032"/>
                      <a:pt x="211069" y="576900"/>
                    </a:cubicBezTo>
                    <a:cubicBezTo>
                      <a:pt x="211069" y="500507"/>
                      <a:pt x="213456" y="424115"/>
                      <a:pt x="213456" y="350109"/>
                    </a:cubicBezTo>
                    <a:cubicBezTo>
                      <a:pt x="213456" y="309526"/>
                      <a:pt x="215843" y="268942"/>
                      <a:pt x="215843" y="228359"/>
                    </a:cubicBezTo>
                    <a:cubicBezTo>
                      <a:pt x="215843" y="204486"/>
                      <a:pt x="215843" y="183001"/>
                      <a:pt x="215843" y="159128"/>
                    </a:cubicBezTo>
                    <a:lnTo>
                      <a:pt x="215843" y="132868"/>
                    </a:lnTo>
                    <a:lnTo>
                      <a:pt x="201519" y="125706"/>
                    </a:lnTo>
                    <a:cubicBezTo>
                      <a:pt x="189583" y="118544"/>
                      <a:pt x="175260" y="111382"/>
                      <a:pt x="163323" y="104221"/>
                    </a:cubicBezTo>
                    <a:cubicBezTo>
                      <a:pt x="122740" y="80348"/>
                      <a:pt x="79769" y="58863"/>
                      <a:pt x="39185" y="34990"/>
                    </a:cubicBezTo>
                    <a:lnTo>
                      <a:pt x="5763" y="15892"/>
                    </a:lnTo>
                    <a:cubicBezTo>
                      <a:pt x="989" y="13504"/>
                      <a:pt x="989" y="8730"/>
                      <a:pt x="3376" y="3955"/>
                    </a:cubicBezTo>
                    <a:cubicBezTo>
                      <a:pt x="5763" y="-819"/>
                      <a:pt x="10538" y="-819"/>
                      <a:pt x="15312" y="1568"/>
                    </a:cubicBezTo>
                    <a:lnTo>
                      <a:pt x="48734" y="20666"/>
                    </a:lnTo>
                    <a:cubicBezTo>
                      <a:pt x="89318" y="44539"/>
                      <a:pt x="132289" y="66024"/>
                      <a:pt x="172872" y="89897"/>
                    </a:cubicBezTo>
                    <a:cubicBezTo>
                      <a:pt x="184809" y="97059"/>
                      <a:pt x="196745" y="104221"/>
                      <a:pt x="211069" y="111382"/>
                    </a:cubicBezTo>
                    <a:lnTo>
                      <a:pt x="227779" y="120931"/>
                    </a:lnTo>
                    <a:cubicBezTo>
                      <a:pt x="230167" y="123319"/>
                      <a:pt x="232554" y="125706"/>
                      <a:pt x="232554" y="128093"/>
                    </a:cubicBezTo>
                    <a:lnTo>
                      <a:pt x="232554" y="159128"/>
                    </a:lnTo>
                    <a:cubicBezTo>
                      <a:pt x="232554" y="183001"/>
                      <a:pt x="232554" y="204486"/>
                      <a:pt x="232554" y="228359"/>
                    </a:cubicBezTo>
                    <a:cubicBezTo>
                      <a:pt x="232554" y="268942"/>
                      <a:pt x="230167" y="309526"/>
                      <a:pt x="230167" y="350109"/>
                    </a:cubicBezTo>
                    <a:cubicBezTo>
                      <a:pt x="227779" y="424115"/>
                      <a:pt x="227779" y="502895"/>
                      <a:pt x="227779" y="576900"/>
                    </a:cubicBezTo>
                    <a:cubicBezTo>
                      <a:pt x="227779" y="627032"/>
                      <a:pt x="230167" y="677165"/>
                      <a:pt x="230167" y="727298"/>
                    </a:cubicBezTo>
                    <a:cubicBezTo>
                      <a:pt x="230167" y="744009"/>
                      <a:pt x="230167" y="760720"/>
                      <a:pt x="232554" y="777431"/>
                    </a:cubicBezTo>
                    <a:cubicBezTo>
                      <a:pt x="232554" y="794141"/>
                      <a:pt x="230167" y="808465"/>
                      <a:pt x="208681" y="818014"/>
                    </a:cubicBezTo>
                    <a:cubicBezTo>
                      <a:pt x="158549" y="844274"/>
                      <a:pt x="110803" y="870534"/>
                      <a:pt x="63058" y="899181"/>
                    </a:cubicBezTo>
                    <a:lnTo>
                      <a:pt x="10538" y="927829"/>
                    </a:lnTo>
                    <a:cubicBezTo>
                      <a:pt x="10538" y="927829"/>
                      <a:pt x="10538" y="927829"/>
                      <a:pt x="8151" y="92782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92CA9ED3-A8BD-9A49-B23E-A5958CBA1704}"/>
                  </a:ext>
                </a:extLst>
              </p:cNvPr>
              <p:cNvSpPr/>
              <p:nvPr/>
            </p:nvSpPr>
            <p:spPr>
              <a:xfrm>
                <a:off x="-269911" y="2000725"/>
                <a:ext cx="234941" cy="925441"/>
              </a:xfrm>
              <a:custGeom>
                <a:avLst/>
                <a:gdLst>
                  <a:gd name="connsiteX0" fmla="*/ 8151 w 234941"/>
                  <a:gd name="connsiteY0" fmla="*/ 925441 h 925441"/>
                  <a:gd name="connsiteX1" fmla="*/ 989 w 234941"/>
                  <a:gd name="connsiteY1" fmla="*/ 920667 h 925441"/>
                  <a:gd name="connsiteX2" fmla="*/ 3376 w 234941"/>
                  <a:gd name="connsiteY2" fmla="*/ 908730 h 925441"/>
                  <a:gd name="connsiteX3" fmla="*/ 55896 w 234941"/>
                  <a:gd name="connsiteY3" fmla="*/ 880083 h 925441"/>
                  <a:gd name="connsiteX4" fmla="*/ 201519 w 234941"/>
                  <a:gd name="connsiteY4" fmla="*/ 798916 h 925441"/>
                  <a:gd name="connsiteX5" fmla="*/ 215843 w 234941"/>
                  <a:gd name="connsiteY5" fmla="*/ 775043 h 925441"/>
                  <a:gd name="connsiteX6" fmla="*/ 213456 w 234941"/>
                  <a:gd name="connsiteY6" fmla="*/ 724911 h 925441"/>
                  <a:gd name="connsiteX7" fmla="*/ 211069 w 234941"/>
                  <a:gd name="connsiteY7" fmla="*/ 574513 h 925441"/>
                  <a:gd name="connsiteX8" fmla="*/ 213456 w 234941"/>
                  <a:gd name="connsiteY8" fmla="*/ 347722 h 925441"/>
                  <a:gd name="connsiteX9" fmla="*/ 215843 w 234941"/>
                  <a:gd name="connsiteY9" fmla="*/ 225971 h 925441"/>
                  <a:gd name="connsiteX10" fmla="*/ 215843 w 234941"/>
                  <a:gd name="connsiteY10" fmla="*/ 156741 h 925441"/>
                  <a:gd name="connsiteX11" fmla="*/ 215843 w 234941"/>
                  <a:gd name="connsiteY11" fmla="*/ 130481 h 925441"/>
                  <a:gd name="connsiteX12" fmla="*/ 203907 w 234941"/>
                  <a:gd name="connsiteY12" fmla="*/ 123319 h 925441"/>
                  <a:gd name="connsiteX13" fmla="*/ 165710 w 234941"/>
                  <a:gd name="connsiteY13" fmla="*/ 101833 h 925441"/>
                  <a:gd name="connsiteX14" fmla="*/ 55896 w 234941"/>
                  <a:gd name="connsiteY14" fmla="*/ 42152 h 925441"/>
                  <a:gd name="connsiteX15" fmla="*/ 8151 w 234941"/>
                  <a:gd name="connsiteY15" fmla="*/ 15892 h 925441"/>
                  <a:gd name="connsiteX16" fmla="*/ 5763 w 234941"/>
                  <a:gd name="connsiteY16" fmla="*/ 3955 h 925441"/>
                  <a:gd name="connsiteX17" fmla="*/ 17700 w 234941"/>
                  <a:gd name="connsiteY17" fmla="*/ 1568 h 925441"/>
                  <a:gd name="connsiteX18" fmla="*/ 65445 w 234941"/>
                  <a:gd name="connsiteY18" fmla="*/ 27828 h 925441"/>
                  <a:gd name="connsiteX19" fmla="*/ 175260 w 234941"/>
                  <a:gd name="connsiteY19" fmla="*/ 87510 h 925441"/>
                  <a:gd name="connsiteX20" fmla="*/ 213456 w 234941"/>
                  <a:gd name="connsiteY20" fmla="*/ 108995 h 925441"/>
                  <a:gd name="connsiteX21" fmla="*/ 230167 w 234941"/>
                  <a:gd name="connsiteY21" fmla="*/ 118544 h 925441"/>
                  <a:gd name="connsiteX22" fmla="*/ 234941 w 234941"/>
                  <a:gd name="connsiteY22" fmla="*/ 125706 h 925441"/>
                  <a:gd name="connsiteX23" fmla="*/ 234941 w 234941"/>
                  <a:gd name="connsiteY23" fmla="*/ 156741 h 925441"/>
                  <a:gd name="connsiteX24" fmla="*/ 234941 w 234941"/>
                  <a:gd name="connsiteY24" fmla="*/ 225971 h 925441"/>
                  <a:gd name="connsiteX25" fmla="*/ 232554 w 234941"/>
                  <a:gd name="connsiteY25" fmla="*/ 347722 h 925441"/>
                  <a:gd name="connsiteX26" fmla="*/ 230167 w 234941"/>
                  <a:gd name="connsiteY26" fmla="*/ 574513 h 925441"/>
                  <a:gd name="connsiteX27" fmla="*/ 232554 w 234941"/>
                  <a:gd name="connsiteY27" fmla="*/ 724911 h 925441"/>
                  <a:gd name="connsiteX28" fmla="*/ 234941 w 234941"/>
                  <a:gd name="connsiteY28" fmla="*/ 775043 h 925441"/>
                  <a:gd name="connsiteX29" fmla="*/ 211069 w 234941"/>
                  <a:gd name="connsiteY29" fmla="*/ 815627 h 925441"/>
                  <a:gd name="connsiteX30" fmla="*/ 65445 w 234941"/>
                  <a:gd name="connsiteY30" fmla="*/ 896794 h 925441"/>
                  <a:gd name="connsiteX31" fmla="*/ 12925 w 234941"/>
                  <a:gd name="connsiteY31" fmla="*/ 925441 h 925441"/>
                  <a:gd name="connsiteX32" fmla="*/ 8151 w 234941"/>
                  <a:gd name="connsiteY32" fmla="*/ 925441 h 9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4941" h="925441">
                    <a:moveTo>
                      <a:pt x="8151" y="925441"/>
                    </a:moveTo>
                    <a:cubicBezTo>
                      <a:pt x="5763" y="925441"/>
                      <a:pt x="989" y="923054"/>
                      <a:pt x="989" y="920667"/>
                    </a:cubicBezTo>
                    <a:cubicBezTo>
                      <a:pt x="-1398" y="915892"/>
                      <a:pt x="989" y="911118"/>
                      <a:pt x="3376" y="908730"/>
                    </a:cubicBezTo>
                    <a:cubicBezTo>
                      <a:pt x="20087" y="899181"/>
                      <a:pt x="39185" y="889632"/>
                      <a:pt x="55896" y="880083"/>
                    </a:cubicBezTo>
                    <a:cubicBezTo>
                      <a:pt x="103641" y="853823"/>
                      <a:pt x="151387" y="825176"/>
                      <a:pt x="201519" y="798916"/>
                    </a:cubicBezTo>
                    <a:cubicBezTo>
                      <a:pt x="213456" y="791754"/>
                      <a:pt x="215843" y="786980"/>
                      <a:pt x="215843" y="775043"/>
                    </a:cubicBezTo>
                    <a:cubicBezTo>
                      <a:pt x="215843" y="758333"/>
                      <a:pt x="215843" y="741622"/>
                      <a:pt x="213456" y="724911"/>
                    </a:cubicBezTo>
                    <a:cubicBezTo>
                      <a:pt x="211069" y="674778"/>
                      <a:pt x="211069" y="624645"/>
                      <a:pt x="211069" y="574513"/>
                    </a:cubicBezTo>
                    <a:cubicBezTo>
                      <a:pt x="211069" y="498120"/>
                      <a:pt x="213456" y="421727"/>
                      <a:pt x="213456" y="347722"/>
                    </a:cubicBezTo>
                    <a:cubicBezTo>
                      <a:pt x="213456" y="307139"/>
                      <a:pt x="215843" y="266555"/>
                      <a:pt x="215843" y="225971"/>
                    </a:cubicBezTo>
                    <a:cubicBezTo>
                      <a:pt x="215843" y="202099"/>
                      <a:pt x="215843" y="180613"/>
                      <a:pt x="215843" y="156741"/>
                    </a:cubicBezTo>
                    <a:lnTo>
                      <a:pt x="215843" y="130481"/>
                    </a:lnTo>
                    <a:lnTo>
                      <a:pt x="203907" y="123319"/>
                    </a:lnTo>
                    <a:cubicBezTo>
                      <a:pt x="191970" y="116157"/>
                      <a:pt x="177647" y="108995"/>
                      <a:pt x="165710" y="101833"/>
                    </a:cubicBezTo>
                    <a:cubicBezTo>
                      <a:pt x="129901" y="82735"/>
                      <a:pt x="91705" y="61250"/>
                      <a:pt x="55896" y="42152"/>
                    </a:cubicBezTo>
                    <a:lnTo>
                      <a:pt x="8151" y="15892"/>
                    </a:lnTo>
                    <a:cubicBezTo>
                      <a:pt x="3376" y="13504"/>
                      <a:pt x="3376" y="8730"/>
                      <a:pt x="5763" y="3955"/>
                    </a:cubicBezTo>
                    <a:cubicBezTo>
                      <a:pt x="8151" y="-819"/>
                      <a:pt x="12925" y="-819"/>
                      <a:pt x="17700" y="1568"/>
                    </a:cubicBezTo>
                    <a:lnTo>
                      <a:pt x="65445" y="27828"/>
                    </a:lnTo>
                    <a:cubicBezTo>
                      <a:pt x="101254" y="46926"/>
                      <a:pt x="139450" y="68412"/>
                      <a:pt x="175260" y="87510"/>
                    </a:cubicBezTo>
                    <a:cubicBezTo>
                      <a:pt x="187196" y="94672"/>
                      <a:pt x="199132" y="101833"/>
                      <a:pt x="213456" y="108995"/>
                    </a:cubicBezTo>
                    <a:lnTo>
                      <a:pt x="230167" y="118544"/>
                    </a:lnTo>
                    <a:cubicBezTo>
                      <a:pt x="232554" y="120932"/>
                      <a:pt x="234941" y="123319"/>
                      <a:pt x="234941" y="125706"/>
                    </a:cubicBezTo>
                    <a:lnTo>
                      <a:pt x="234941" y="156741"/>
                    </a:lnTo>
                    <a:cubicBezTo>
                      <a:pt x="234941" y="180613"/>
                      <a:pt x="234941" y="202099"/>
                      <a:pt x="234941" y="225971"/>
                    </a:cubicBezTo>
                    <a:cubicBezTo>
                      <a:pt x="234941" y="266555"/>
                      <a:pt x="232554" y="307139"/>
                      <a:pt x="232554" y="347722"/>
                    </a:cubicBezTo>
                    <a:cubicBezTo>
                      <a:pt x="230167" y="421727"/>
                      <a:pt x="230167" y="500507"/>
                      <a:pt x="230167" y="574513"/>
                    </a:cubicBezTo>
                    <a:cubicBezTo>
                      <a:pt x="230167" y="624645"/>
                      <a:pt x="232554" y="674778"/>
                      <a:pt x="232554" y="724911"/>
                    </a:cubicBezTo>
                    <a:cubicBezTo>
                      <a:pt x="232554" y="741622"/>
                      <a:pt x="232554" y="758333"/>
                      <a:pt x="234941" y="775043"/>
                    </a:cubicBezTo>
                    <a:cubicBezTo>
                      <a:pt x="234941" y="791754"/>
                      <a:pt x="232554" y="806078"/>
                      <a:pt x="211069" y="815627"/>
                    </a:cubicBezTo>
                    <a:cubicBezTo>
                      <a:pt x="163323" y="841887"/>
                      <a:pt x="113191" y="868147"/>
                      <a:pt x="65445" y="896794"/>
                    </a:cubicBezTo>
                    <a:cubicBezTo>
                      <a:pt x="48734" y="906343"/>
                      <a:pt x="29636" y="915892"/>
                      <a:pt x="12925" y="925441"/>
                    </a:cubicBezTo>
                    <a:cubicBezTo>
                      <a:pt x="10538" y="925441"/>
                      <a:pt x="10538" y="925441"/>
                      <a:pt x="8151" y="92544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86FE22CC-4FC3-9A4E-8C7D-5138E235A981}"/>
                  </a:ext>
                </a:extLst>
              </p:cNvPr>
              <p:cNvSpPr/>
              <p:nvPr/>
            </p:nvSpPr>
            <p:spPr>
              <a:xfrm>
                <a:off x="522457" y="6983536"/>
                <a:ext cx="305365" cy="187196"/>
              </a:xfrm>
              <a:custGeom>
                <a:avLst/>
                <a:gdLst>
                  <a:gd name="connsiteX0" fmla="*/ 8355 w 305365"/>
                  <a:gd name="connsiteY0" fmla="*/ 187196 h 187196"/>
                  <a:gd name="connsiteX1" fmla="*/ 3581 w 305365"/>
                  <a:gd name="connsiteY1" fmla="*/ 184809 h 187196"/>
                  <a:gd name="connsiteX2" fmla="*/ 3581 w 305365"/>
                  <a:gd name="connsiteY2" fmla="*/ 172872 h 187196"/>
                  <a:gd name="connsiteX3" fmla="*/ 8355 w 305365"/>
                  <a:gd name="connsiteY3" fmla="*/ 168097 h 187196"/>
                  <a:gd name="connsiteX4" fmla="*/ 22679 w 305365"/>
                  <a:gd name="connsiteY4" fmla="*/ 153774 h 187196"/>
                  <a:gd name="connsiteX5" fmla="*/ 87135 w 305365"/>
                  <a:gd name="connsiteY5" fmla="*/ 117965 h 187196"/>
                  <a:gd name="connsiteX6" fmla="*/ 134881 w 305365"/>
                  <a:gd name="connsiteY6" fmla="*/ 91705 h 187196"/>
                  <a:gd name="connsiteX7" fmla="*/ 247082 w 305365"/>
                  <a:gd name="connsiteY7" fmla="*/ 27249 h 187196"/>
                  <a:gd name="connsiteX8" fmla="*/ 292441 w 305365"/>
                  <a:gd name="connsiteY8" fmla="*/ 989 h 187196"/>
                  <a:gd name="connsiteX9" fmla="*/ 304377 w 305365"/>
                  <a:gd name="connsiteY9" fmla="*/ 3376 h 187196"/>
                  <a:gd name="connsiteX10" fmla="*/ 301990 w 305365"/>
                  <a:gd name="connsiteY10" fmla="*/ 15312 h 187196"/>
                  <a:gd name="connsiteX11" fmla="*/ 256631 w 305365"/>
                  <a:gd name="connsiteY11" fmla="*/ 41572 h 187196"/>
                  <a:gd name="connsiteX12" fmla="*/ 144430 w 305365"/>
                  <a:gd name="connsiteY12" fmla="*/ 106029 h 187196"/>
                  <a:gd name="connsiteX13" fmla="*/ 96684 w 305365"/>
                  <a:gd name="connsiteY13" fmla="*/ 132288 h 187196"/>
                  <a:gd name="connsiteX14" fmla="*/ 32228 w 305365"/>
                  <a:gd name="connsiteY14" fmla="*/ 168097 h 187196"/>
                  <a:gd name="connsiteX15" fmla="*/ 22679 w 305365"/>
                  <a:gd name="connsiteY15" fmla="*/ 177647 h 187196"/>
                  <a:gd name="connsiteX16" fmla="*/ 17905 w 305365"/>
                  <a:gd name="connsiteY16" fmla="*/ 184809 h 187196"/>
                  <a:gd name="connsiteX17" fmla="*/ 8355 w 305365"/>
                  <a:gd name="connsiteY17" fmla="*/ 187196 h 18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5365" h="187196">
                    <a:moveTo>
                      <a:pt x="8355" y="187196"/>
                    </a:moveTo>
                    <a:cubicBezTo>
                      <a:pt x="5968" y="187196"/>
                      <a:pt x="3581" y="187196"/>
                      <a:pt x="3581" y="184809"/>
                    </a:cubicBezTo>
                    <a:cubicBezTo>
                      <a:pt x="-1194" y="182421"/>
                      <a:pt x="-1194" y="175260"/>
                      <a:pt x="3581" y="172872"/>
                    </a:cubicBezTo>
                    <a:cubicBezTo>
                      <a:pt x="5968" y="170485"/>
                      <a:pt x="5968" y="168097"/>
                      <a:pt x="8355" y="168097"/>
                    </a:cubicBezTo>
                    <a:cubicBezTo>
                      <a:pt x="13130" y="163323"/>
                      <a:pt x="15517" y="156161"/>
                      <a:pt x="22679" y="153774"/>
                    </a:cubicBezTo>
                    <a:cubicBezTo>
                      <a:pt x="44164" y="141838"/>
                      <a:pt x="65650" y="129902"/>
                      <a:pt x="87135" y="117965"/>
                    </a:cubicBezTo>
                    <a:cubicBezTo>
                      <a:pt x="103846" y="108416"/>
                      <a:pt x="118170" y="101254"/>
                      <a:pt x="134881" y="91705"/>
                    </a:cubicBezTo>
                    <a:cubicBezTo>
                      <a:pt x="173077" y="70220"/>
                      <a:pt x="211273" y="48734"/>
                      <a:pt x="247082" y="27249"/>
                    </a:cubicBezTo>
                    <a:lnTo>
                      <a:pt x="292441" y="989"/>
                    </a:lnTo>
                    <a:cubicBezTo>
                      <a:pt x="297215" y="-1398"/>
                      <a:pt x="301990" y="989"/>
                      <a:pt x="304377" y="3376"/>
                    </a:cubicBezTo>
                    <a:cubicBezTo>
                      <a:pt x="306764" y="8151"/>
                      <a:pt x="304377" y="12925"/>
                      <a:pt x="301990" y="15312"/>
                    </a:cubicBezTo>
                    <a:lnTo>
                      <a:pt x="256631" y="41572"/>
                    </a:lnTo>
                    <a:cubicBezTo>
                      <a:pt x="218435" y="63058"/>
                      <a:pt x="180239" y="84543"/>
                      <a:pt x="144430" y="106029"/>
                    </a:cubicBezTo>
                    <a:cubicBezTo>
                      <a:pt x="127719" y="115578"/>
                      <a:pt x="113395" y="122739"/>
                      <a:pt x="96684" y="132288"/>
                    </a:cubicBezTo>
                    <a:cubicBezTo>
                      <a:pt x="75199" y="144225"/>
                      <a:pt x="53714" y="156161"/>
                      <a:pt x="32228" y="168097"/>
                    </a:cubicBezTo>
                    <a:cubicBezTo>
                      <a:pt x="29841" y="170485"/>
                      <a:pt x="27454" y="172872"/>
                      <a:pt x="22679" y="177647"/>
                    </a:cubicBezTo>
                    <a:cubicBezTo>
                      <a:pt x="20292" y="180034"/>
                      <a:pt x="20292" y="182421"/>
                      <a:pt x="17905" y="184809"/>
                    </a:cubicBezTo>
                    <a:cubicBezTo>
                      <a:pt x="13130" y="184809"/>
                      <a:pt x="10743" y="187196"/>
                      <a:pt x="8355" y="1871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0" name="Freeform 639">
                <a:extLst>
                  <a:ext uri="{FF2B5EF4-FFF2-40B4-BE49-F238E27FC236}">
                    <a16:creationId xmlns:a16="http://schemas.microsoft.com/office/drawing/2014/main" id="{6A289882-587A-434F-BE92-19F892E4CC08}"/>
                  </a:ext>
                </a:extLst>
              </p:cNvPr>
              <p:cNvSpPr/>
              <p:nvPr/>
            </p:nvSpPr>
            <p:spPr>
              <a:xfrm>
                <a:off x="2265164" y="6985923"/>
                <a:ext cx="305365" cy="184808"/>
              </a:xfrm>
              <a:custGeom>
                <a:avLst/>
                <a:gdLst>
                  <a:gd name="connsiteX0" fmla="*/ 8355 w 305365"/>
                  <a:gd name="connsiteY0" fmla="*/ 184809 h 184808"/>
                  <a:gd name="connsiteX1" fmla="*/ 3581 w 305365"/>
                  <a:gd name="connsiteY1" fmla="*/ 182422 h 184808"/>
                  <a:gd name="connsiteX2" fmla="*/ 3581 w 305365"/>
                  <a:gd name="connsiteY2" fmla="*/ 170485 h 184808"/>
                  <a:gd name="connsiteX3" fmla="*/ 8355 w 305365"/>
                  <a:gd name="connsiteY3" fmla="*/ 165710 h 184808"/>
                  <a:gd name="connsiteX4" fmla="*/ 22679 w 305365"/>
                  <a:gd name="connsiteY4" fmla="*/ 151387 h 184808"/>
                  <a:gd name="connsiteX5" fmla="*/ 87135 w 305365"/>
                  <a:gd name="connsiteY5" fmla="*/ 115578 h 184808"/>
                  <a:gd name="connsiteX6" fmla="*/ 132493 w 305365"/>
                  <a:gd name="connsiteY6" fmla="*/ 89318 h 184808"/>
                  <a:gd name="connsiteX7" fmla="*/ 249470 w 305365"/>
                  <a:gd name="connsiteY7" fmla="*/ 24862 h 184808"/>
                  <a:gd name="connsiteX8" fmla="*/ 292440 w 305365"/>
                  <a:gd name="connsiteY8" fmla="*/ 989 h 184808"/>
                  <a:gd name="connsiteX9" fmla="*/ 304377 w 305365"/>
                  <a:gd name="connsiteY9" fmla="*/ 3376 h 184808"/>
                  <a:gd name="connsiteX10" fmla="*/ 301990 w 305365"/>
                  <a:gd name="connsiteY10" fmla="*/ 15313 h 184808"/>
                  <a:gd name="connsiteX11" fmla="*/ 259019 w 305365"/>
                  <a:gd name="connsiteY11" fmla="*/ 39185 h 184808"/>
                  <a:gd name="connsiteX12" fmla="*/ 142043 w 305365"/>
                  <a:gd name="connsiteY12" fmla="*/ 103642 h 184808"/>
                  <a:gd name="connsiteX13" fmla="*/ 94297 w 305365"/>
                  <a:gd name="connsiteY13" fmla="*/ 129901 h 184808"/>
                  <a:gd name="connsiteX14" fmla="*/ 29841 w 305365"/>
                  <a:gd name="connsiteY14" fmla="*/ 165710 h 184808"/>
                  <a:gd name="connsiteX15" fmla="*/ 20292 w 305365"/>
                  <a:gd name="connsiteY15" fmla="*/ 175260 h 184808"/>
                  <a:gd name="connsiteX16" fmla="*/ 15517 w 305365"/>
                  <a:gd name="connsiteY16" fmla="*/ 182422 h 184808"/>
                  <a:gd name="connsiteX17" fmla="*/ 8355 w 305365"/>
                  <a:gd name="connsiteY17" fmla="*/ 184809 h 18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5365" h="184808">
                    <a:moveTo>
                      <a:pt x="8355" y="184809"/>
                    </a:moveTo>
                    <a:cubicBezTo>
                      <a:pt x="5968" y="184809"/>
                      <a:pt x="3581" y="184809"/>
                      <a:pt x="3581" y="182422"/>
                    </a:cubicBezTo>
                    <a:cubicBezTo>
                      <a:pt x="-1194" y="180034"/>
                      <a:pt x="-1194" y="172873"/>
                      <a:pt x="3581" y="170485"/>
                    </a:cubicBezTo>
                    <a:cubicBezTo>
                      <a:pt x="5968" y="168098"/>
                      <a:pt x="5968" y="165710"/>
                      <a:pt x="8355" y="165710"/>
                    </a:cubicBezTo>
                    <a:cubicBezTo>
                      <a:pt x="13130" y="160936"/>
                      <a:pt x="15517" y="153774"/>
                      <a:pt x="22679" y="151387"/>
                    </a:cubicBezTo>
                    <a:cubicBezTo>
                      <a:pt x="44165" y="139451"/>
                      <a:pt x="65650" y="127515"/>
                      <a:pt x="87135" y="115578"/>
                    </a:cubicBezTo>
                    <a:cubicBezTo>
                      <a:pt x="101459" y="106029"/>
                      <a:pt x="118170" y="98867"/>
                      <a:pt x="132493" y="89318"/>
                    </a:cubicBezTo>
                    <a:cubicBezTo>
                      <a:pt x="170690" y="67833"/>
                      <a:pt x="208886" y="46347"/>
                      <a:pt x="249470" y="24862"/>
                    </a:cubicBezTo>
                    <a:lnTo>
                      <a:pt x="292440" y="989"/>
                    </a:lnTo>
                    <a:cubicBezTo>
                      <a:pt x="297215" y="-1399"/>
                      <a:pt x="301990" y="989"/>
                      <a:pt x="304377" y="3376"/>
                    </a:cubicBezTo>
                    <a:cubicBezTo>
                      <a:pt x="306764" y="8151"/>
                      <a:pt x="304377" y="12925"/>
                      <a:pt x="301990" y="15313"/>
                    </a:cubicBezTo>
                    <a:lnTo>
                      <a:pt x="259019" y="39185"/>
                    </a:lnTo>
                    <a:cubicBezTo>
                      <a:pt x="220822" y="60671"/>
                      <a:pt x="182626" y="82156"/>
                      <a:pt x="142043" y="103642"/>
                    </a:cubicBezTo>
                    <a:cubicBezTo>
                      <a:pt x="127719" y="113191"/>
                      <a:pt x="111008" y="120352"/>
                      <a:pt x="94297" y="129901"/>
                    </a:cubicBezTo>
                    <a:cubicBezTo>
                      <a:pt x="72812" y="141838"/>
                      <a:pt x="51326" y="153774"/>
                      <a:pt x="29841" y="165710"/>
                    </a:cubicBezTo>
                    <a:cubicBezTo>
                      <a:pt x="27454" y="168098"/>
                      <a:pt x="25066" y="170485"/>
                      <a:pt x="20292" y="175260"/>
                    </a:cubicBezTo>
                    <a:cubicBezTo>
                      <a:pt x="17904" y="177647"/>
                      <a:pt x="17904" y="180034"/>
                      <a:pt x="15517" y="182422"/>
                    </a:cubicBezTo>
                    <a:cubicBezTo>
                      <a:pt x="13130" y="182422"/>
                      <a:pt x="10743" y="184809"/>
                      <a:pt x="8355" y="18480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B1BCCD06-E943-4A48-8D73-4A54277195A5}"/>
                  </a:ext>
                </a:extLst>
              </p:cNvPr>
              <p:cNvSpPr/>
              <p:nvPr/>
            </p:nvSpPr>
            <p:spPr>
              <a:xfrm>
                <a:off x="4005483" y="6983536"/>
                <a:ext cx="305365" cy="187196"/>
              </a:xfrm>
              <a:custGeom>
                <a:avLst/>
                <a:gdLst>
                  <a:gd name="connsiteX0" fmla="*/ 8355 w 305365"/>
                  <a:gd name="connsiteY0" fmla="*/ 187196 h 187196"/>
                  <a:gd name="connsiteX1" fmla="*/ 3581 w 305365"/>
                  <a:gd name="connsiteY1" fmla="*/ 184809 h 187196"/>
                  <a:gd name="connsiteX2" fmla="*/ 3581 w 305365"/>
                  <a:gd name="connsiteY2" fmla="*/ 172872 h 187196"/>
                  <a:gd name="connsiteX3" fmla="*/ 8355 w 305365"/>
                  <a:gd name="connsiteY3" fmla="*/ 168097 h 187196"/>
                  <a:gd name="connsiteX4" fmla="*/ 22679 w 305365"/>
                  <a:gd name="connsiteY4" fmla="*/ 153774 h 187196"/>
                  <a:gd name="connsiteX5" fmla="*/ 87135 w 305365"/>
                  <a:gd name="connsiteY5" fmla="*/ 117965 h 187196"/>
                  <a:gd name="connsiteX6" fmla="*/ 134881 w 305365"/>
                  <a:gd name="connsiteY6" fmla="*/ 91705 h 187196"/>
                  <a:gd name="connsiteX7" fmla="*/ 247082 w 305365"/>
                  <a:gd name="connsiteY7" fmla="*/ 27249 h 187196"/>
                  <a:gd name="connsiteX8" fmla="*/ 292441 w 305365"/>
                  <a:gd name="connsiteY8" fmla="*/ 989 h 187196"/>
                  <a:gd name="connsiteX9" fmla="*/ 304377 w 305365"/>
                  <a:gd name="connsiteY9" fmla="*/ 3376 h 187196"/>
                  <a:gd name="connsiteX10" fmla="*/ 301990 w 305365"/>
                  <a:gd name="connsiteY10" fmla="*/ 15312 h 187196"/>
                  <a:gd name="connsiteX11" fmla="*/ 256632 w 305365"/>
                  <a:gd name="connsiteY11" fmla="*/ 41572 h 187196"/>
                  <a:gd name="connsiteX12" fmla="*/ 144430 w 305365"/>
                  <a:gd name="connsiteY12" fmla="*/ 106029 h 187196"/>
                  <a:gd name="connsiteX13" fmla="*/ 96684 w 305365"/>
                  <a:gd name="connsiteY13" fmla="*/ 132288 h 187196"/>
                  <a:gd name="connsiteX14" fmla="*/ 32228 w 305365"/>
                  <a:gd name="connsiteY14" fmla="*/ 168097 h 187196"/>
                  <a:gd name="connsiteX15" fmla="*/ 22679 w 305365"/>
                  <a:gd name="connsiteY15" fmla="*/ 177647 h 187196"/>
                  <a:gd name="connsiteX16" fmla="*/ 17905 w 305365"/>
                  <a:gd name="connsiteY16" fmla="*/ 184809 h 187196"/>
                  <a:gd name="connsiteX17" fmla="*/ 8355 w 305365"/>
                  <a:gd name="connsiteY17" fmla="*/ 187196 h 18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5365" h="187196">
                    <a:moveTo>
                      <a:pt x="8355" y="187196"/>
                    </a:moveTo>
                    <a:cubicBezTo>
                      <a:pt x="5968" y="187196"/>
                      <a:pt x="3581" y="187196"/>
                      <a:pt x="3581" y="184809"/>
                    </a:cubicBezTo>
                    <a:cubicBezTo>
                      <a:pt x="-1194" y="182421"/>
                      <a:pt x="-1194" y="175260"/>
                      <a:pt x="3581" y="172872"/>
                    </a:cubicBezTo>
                    <a:cubicBezTo>
                      <a:pt x="5968" y="170485"/>
                      <a:pt x="5968" y="168097"/>
                      <a:pt x="8355" y="168097"/>
                    </a:cubicBezTo>
                    <a:cubicBezTo>
                      <a:pt x="13130" y="163323"/>
                      <a:pt x="15517" y="156161"/>
                      <a:pt x="22679" y="153774"/>
                    </a:cubicBezTo>
                    <a:cubicBezTo>
                      <a:pt x="44164" y="141838"/>
                      <a:pt x="65650" y="129902"/>
                      <a:pt x="87135" y="117965"/>
                    </a:cubicBezTo>
                    <a:cubicBezTo>
                      <a:pt x="103846" y="108416"/>
                      <a:pt x="118170" y="101254"/>
                      <a:pt x="134881" y="91705"/>
                    </a:cubicBezTo>
                    <a:cubicBezTo>
                      <a:pt x="173077" y="70220"/>
                      <a:pt x="211273" y="48734"/>
                      <a:pt x="247082" y="27249"/>
                    </a:cubicBezTo>
                    <a:lnTo>
                      <a:pt x="292441" y="989"/>
                    </a:lnTo>
                    <a:cubicBezTo>
                      <a:pt x="297215" y="-1398"/>
                      <a:pt x="301990" y="989"/>
                      <a:pt x="304377" y="3376"/>
                    </a:cubicBezTo>
                    <a:cubicBezTo>
                      <a:pt x="306764" y="8151"/>
                      <a:pt x="304377" y="12925"/>
                      <a:pt x="301990" y="15312"/>
                    </a:cubicBezTo>
                    <a:lnTo>
                      <a:pt x="256632" y="41572"/>
                    </a:lnTo>
                    <a:cubicBezTo>
                      <a:pt x="218435" y="63058"/>
                      <a:pt x="180239" y="84543"/>
                      <a:pt x="144430" y="106029"/>
                    </a:cubicBezTo>
                    <a:cubicBezTo>
                      <a:pt x="127719" y="115578"/>
                      <a:pt x="113395" y="122739"/>
                      <a:pt x="96684" y="132288"/>
                    </a:cubicBezTo>
                    <a:cubicBezTo>
                      <a:pt x="75199" y="144225"/>
                      <a:pt x="53714" y="156161"/>
                      <a:pt x="32228" y="168097"/>
                    </a:cubicBezTo>
                    <a:cubicBezTo>
                      <a:pt x="29841" y="170485"/>
                      <a:pt x="27454" y="172872"/>
                      <a:pt x="22679" y="177647"/>
                    </a:cubicBezTo>
                    <a:cubicBezTo>
                      <a:pt x="20292" y="180034"/>
                      <a:pt x="20292" y="182421"/>
                      <a:pt x="17905" y="184809"/>
                    </a:cubicBezTo>
                    <a:cubicBezTo>
                      <a:pt x="15517" y="184809"/>
                      <a:pt x="13130" y="187196"/>
                      <a:pt x="8355" y="1871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BE2A1942-21E3-4840-87A9-4F93C9D56D01}"/>
                  </a:ext>
                </a:extLst>
              </p:cNvPr>
              <p:cNvSpPr/>
              <p:nvPr/>
            </p:nvSpPr>
            <p:spPr>
              <a:xfrm>
                <a:off x="5748190" y="6985923"/>
                <a:ext cx="307752" cy="184808"/>
              </a:xfrm>
              <a:custGeom>
                <a:avLst/>
                <a:gdLst>
                  <a:gd name="connsiteX0" fmla="*/ 8355 w 307752"/>
                  <a:gd name="connsiteY0" fmla="*/ 184809 h 184808"/>
                  <a:gd name="connsiteX1" fmla="*/ 3581 w 307752"/>
                  <a:gd name="connsiteY1" fmla="*/ 182422 h 184808"/>
                  <a:gd name="connsiteX2" fmla="*/ 3581 w 307752"/>
                  <a:gd name="connsiteY2" fmla="*/ 170485 h 184808"/>
                  <a:gd name="connsiteX3" fmla="*/ 8355 w 307752"/>
                  <a:gd name="connsiteY3" fmla="*/ 165710 h 184808"/>
                  <a:gd name="connsiteX4" fmla="*/ 22679 w 307752"/>
                  <a:gd name="connsiteY4" fmla="*/ 151387 h 184808"/>
                  <a:gd name="connsiteX5" fmla="*/ 87135 w 307752"/>
                  <a:gd name="connsiteY5" fmla="*/ 115578 h 184808"/>
                  <a:gd name="connsiteX6" fmla="*/ 134881 w 307752"/>
                  <a:gd name="connsiteY6" fmla="*/ 89318 h 184808"/>
                  <a:gd name="connsiteX7" fmla="*/ 251857 w 307752"/>
                  <a:gd name="connsiteY7" fmla="*/ 24862 h 184808"/>
                  <a:gd name="connsiteX8" fmla="*/ 294828 w 307752"/>
                  <a:gd name="connsiteY8" fmla="*/ 989 h 184808"/>
                  <a:gd name="connsiteX9" fmla="*/ 306764 w 307752"/>
                  <a:gd name="connsiteY9" fmla="*/ 3376 h 184808"/>
                  <a:gd name="connsiteX10" fmla="*/ 304377 w 307752"/>
                  <a:gd name="connsiteY10" fmla="*/ 15313 h 184808"/>
                  <a:gd name="connsiteX11" fmla="*/ 261406 w 307752"/>
                  <a:gd name="connsiteY11" fmla="*/ 39185 h 184808"/>
                  <a:gd name="connsiteX12" fmla="*/ 144430 w 307752"/>
                  <a:gd name="connsiteY12" fmla="*/ 103642 h 184808"/>
                  <a:gd name="connsiteX13" fmla="*/ 96684 w 307752"/>
                  <a:gd name="connsiteY13" fmla="*/ 129901 h 184808"/>
                  <a:gd name="connsiteX14" fmla="*/ 32228 w 307752"/>
                  <a:gd name="connsiteY14" fmla="*/ 165710 h 184808"/>
                  <a:gd name="connsiteX15" fmla="*/ 22679 w 307752"/>
                  <a:gd name="connsiteY15" fmla="*/ 175260 h 184808"/>
                  <a:gd name="connsiteX16" fmla="*/ 17905 w 307752"/>
                  <a:gd name="connsiteY16" fmla="*/ 182422 h 184808"/>
                  <a:gd name="connsiteX17" fmla="*/ 8355 w 307752"/>
                  <a:gd name="connsiteY17" fmla="*/ 184809 h 18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7752" h="184808">
                    <a:moveTo>
                      <a:pt x="8355" y="184809"/>
                    </a:moveTo>
                    <a:cubicBezTo>
                      <a:pt x="5968" y="184809"/>
                      <a:pt x="3581" y="184809"/>
                      <a:pt x="3581" y="182422"/>
                    </a:cubicBezTo>
                    <a:cubicBezTo>
                      <a:pt x="-1194" y="180034"/>
                      <a:pt x="-1194" y="172873"/>
                      <a:pt x="3581" y="170485"/>
                    </a:cubicBezTo>
                    <a:cubicBezTo>
                      <a:pt x="5968" y="168098"/>
                      <a:pt x="5968" y="165710"/>
                      <a:pt x="8355" y="165710"/>
                    </a:cubicBezTo>
                    <a:cubicBezTo>
                      <a:pt x="13130" y="160936"/>
                      <a:pt x="15517" y="153774"/>
                      <a:pt x="22679" y="151387"/>
                    </a:cubicBezTo>
                    <a:cubicBezTo>
                      <a:pt x="44164" y="139451"/>
                      <a:pt x="65650" y="127515"/>
                      <a:pt x="87135" y="115578"/>
                    </a:cubicBezTo>
                    <a:cubicBezTo>
                      <a:pt x="103846" y="106029"/>
                      <a:pt x="118170" y="98867"/>
                      <a:pt x="134881" y="89318"/>
                    </a:cubicBezTo>
                    <a:cubicBezTo>
                      <a:pt x="173077" y="67833"/>
                      <a:pt x="211273" y="46347"/>
                      <a:pt x="251857" y="24862"/>
                    </a:cubicBezTo>
                    <a:lnTo>
                      <a:pt x="294828" y="989"/>
                    </a:lnTo>
                    <a:cubicBezTo>
                      <a:pt x="299602" y="-1399"/>
                      <a:pt x="304377" y="989"/>
                      <a:pt x="306764" y="3376"/>
                    </a:cubicBezTo>
                    <a:cubicBezTo>
                      <a:pt x="309151" y="8151"/>
                      <a:pt x="306764" y="12925"/>
                      <a:pt x="304377" y="15313"/>
                    </a:cubicBezTo>
                    <a:lnTo>
                      <a:pt x="261406" y="39185"/>
                    </a:lnTo>
                    <a:cubicBezTo>
                      <a:pt x="223210" y="60671"/>
                      <a:pt x="185013" y="82156"/>
                      <a:pt x="144430" y="103642"/>
                    </a:cubicBezTo>
                    <a:cubicBezTo>
                      <a:pt x="127719" y="113191"/>
                      <a:pt x="113395" y="120352"/>
                      <a:pt x="96684" y="129901"/>
                    </a:cubicBezTo>
                    <a:cubicBezTo>
                      <a:pt x="75199" y="141838"/>
                      <a:pt x="53714" y="153774"/>
                      <a:pt x="32228" y="165710"/>
                    </a:cubicBezTo>
                    <a:cubicBezTo>
                      <a:pt x="29841" y="168098"/>
                      <a:pt x="27454" y="170485"/>
                      <a:pt x="22679" y="175260"/>
                    </a:cubicBezTo>
                    <a:cubicBezTo>
                      <a:pt x="20292" y="177647"/>
                      <a:pt x="20292" y="180034"/>
                      <a:pt x="17905" y="182422"/>
                    </a:cubicBezTo>
                    <a:cubicBezTo>
                      <a:pt x="13130" y="182422"/>
                      <a:pt x="10743" y="184809"/>
                      <a:pt x="8355" y="18480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EDAB89AF-BFD9-6C48-B4EC-21E4F6426E10}"/>
                  </a:ext>
                </a:extLst>
              </p:cNvPr>
              <p:cNvSpPr/>
              <p:nvPr/>
            </p:nvSpPr>
            <p:spPr>
              <a:xfrm>
                <a:off x="1405372" y="6987731"/>
                <a:ext cx="304154" cy="183000"/>
              </a:xfrm>
              <a:custGeom>
                <a:avLst/>
                <a:gdLst>
                  <a:gd name="connsiteX0" fmla="*/ 292815 w 304154"/>
                  <a:gd name="connsiteY0" fmla="*/ 183001 h 183000"/>
                  <a:gd name="connsiteX1" fmla="*/ 285653 w 304154"/>
                  <a:gd name="connsiteY1" fmla="*/ 180613 h 183000"/>
                  <a:gd name="connsiteX2" fmla="*/ 280879 w 304154"/>
                  <a:gd name="connsiteY2" fmla="*/ 173452 h 183000"/>
                  <a:gd name="connsiteX3" fmla="*/ 273717 w 304154"/>
                  <a:gd name="connsiteY3" fmla="*/ 163902 h 183000"/>
                  <a:gd name="connsiteX4" fmla="*/ 56475 w 304154"/>
                  <a:gd name="connsiteY4" fmla="*/ 44539 h 183000"/>
                  <a:gd name="connsiteX5" fmla="*/ 3955 w 304154"/>
                  <a:gd name="connsiteY5" fmla="*/ 15892 h 183000"/>
                  <a:gd name="connsiteX6" fmla="*/ 1568 w 304154"/>
                  <a:gd name="connsiteY6" fmla="*/ 3956 h 183000"/>
                  <a:gd name="connsiteX7" fmla="*/ 13504 w 304154"/>
                  <a:gd name="connsiteY7" fmla="*/ 1568 h 183000"/>
                  <a:gd name="connsiteX8" fmla="*/ 66024 w 304154"/>
                  <a:gd name="connsiteY8" fmla="*/ 30216 h 183000"/>
                  <a:gd name="connsiteX9" fmla="*/ 283266 w 304154"/>
                  <a:gd name="connsiteY9" fmla="*/ 149579 h 183000"/>
                  <a:gd name="connsiteX10" fmla="*/ 297590 w 304154"/>
                  <a:gd name="connsiteY10" fmla="*/ 163902 h 183000"/>
                  <a:gd name="connsiteX11" fmla="*/ 302364 w 304154"/>
                  <a:gd name="connsiteY11" fmla="*/ 168677 h 183000"/>
                  <a:gd name="connsiteX12" fmla="*/ 302364 w 304154"/>
                  <a:gd name="connsiteY12" fmla="*/ 180613 h 183000"/>
                  <a:gd name="connsiteX13" fmla="*/ 292815 w 304154"/>
                  <a:gd name="connsiteY13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4154" h="183000">
                    <a:moveTo>
                      <a:pt x="292815" y="183001"/>
                    </a:moveTo>
                    <a:cubicBezTo>
                      <a:pt x="290428" y="183001"/>
                      <a:pt x="288040" y="183001"/>
                      <a:pt x="285653" y="180613"/>
                    </a:cubicBezTo>
                    <a:cubicBezTo>
                      <a:pt x="283266" y="178226"/>
                      <a:pt x="280879" y="175839"/>
                      <a:pt x="280879" y="173452"/>
                    </a:cubicBezTo>
                    <a:cubicBezTo>
                      <a:pt x="278491" y="168677"/>
                      <a:pt x="276104" y="166290"/>
                      <a:pt x="273717" y="163902"/>
                    </a:cubicBezTo>
                    <a:cubicBezTo>
                      <a:pt x="202099" y="123319"/>
                      <a:pt x="130481" y="85123"/>
                      <a:pt x="56475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6024" y="30216"/>
                    </a:lnTo>
                    <a:cubicBezTo>
                      <a:pt x="137642" y="70799"/>
                      <a:pt x="209260" y="108995"/>
                      <a:pt x="283266" y="149579"/>
                    </a:cubicBezTo>
                    <a:cubicBezTo>
                      <a:pt x="290428" y="151966"/>
                      <a:pt x="292815" y="159128"/>
                      <a:pt x="297590" y="163902"/>
                    </a:cubicBezTo>
                    <a:cubicBezTo>
                      <a:pt x="299977" y="166290"/>
                      <a:pt x="299977" y="168677"/>
                      <a:pt x="302364" y="168677"/>
                    </a:cubicBezTo>
                    <a:cubicBezTo>
                      <a:pt x="304751" y="173452"/>
                      <a:pt x="304751" y="178226"/>
                      <a:pt x="302364" y="180613"/>
                    </a:cubicBezTo>
                    <a:cubicBezTo>
                      <a:pt x="295202" y="183001"/>
                      <a:pt x="295202" y="183001"/>
                      <a:pt x="292815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BAF266A2-61E3-B442-AE07-547EF86EED95}"/>
                  </a:ext>
                </a:extLst>
              </p:cNvPr>
              <p:cNvSpPr/>
              <p:nvPr/>
            </p:nvSpPr>
            <p:spPr>
              <a:xfrm>
                <a:off x="3145692" y="6987731"/>
                <a:ext cx="304154" cy="183000"/>
              </a:xfrm>
              <a:custGeom>
                <a:avLst/>
                <a:gdLst>
                  <a:gd name="connsiteX0" fmla="*/ 292815 w 304154"/>
                  <a:gd name="connsiteY0" fmla="*/ 183001 h 183000"/>
                  <a:gd name="connsiteX1" fmla="*/ 285653 w 304154"/>
                  <a:gd name="connsiteY1" fmla="*/ 180613 h 183000"/>
                  <a:gd name="connsiteX2" fmla="*/ 280879 w 304154"/>
                  <a:gd name="connsiteY2" fmla="*/ 173452 h 183000"/>
                  <a:gd name="connsiteX3" fmla="*/ 273717 w 304154"/>
                  <a:gd name="connsiteY3" fmla="*/ 163902 h 183000"/>
                  <a:gd name="connsiteX4" fmla="*/ 51701 w 304154"/>
                  <a:gd name="connsiteY4" fmla="*/ 42152 h 183000"/>
                  <a:gd name="connsiteX5" fmla="*/ 3955 w 304154"/>
                  <a:gd name="connsiteY5" fmla="*/ 15892 h 183000"/>
                  <a:gd name="connsiteX6" fmla="*/ 1568 w 304154"/>
                  <a:gd name="connsiteY6" fmla="*/ 3956 h 183000"/>
                  <a:gd name="connsiteX7" fmla="*/ 13504 w 304154"/>
                  <a:gd name="connsiteY7" fmla="*/ 1568 h 183000"/>
                  <a:gd name="connsiteX8" fmla="*/ 61250 w 304154"/>
                  <a:gd name="connsiteY8" fmla="*/ 27828 h 183000"/>
                  <a:gd name="connsiteX9" fmla="*/ 283266 w 304154"/>
                  <a:gd name="connsiteY9" fmla="*/ 149579 h 183000"/>
                  <a:gd name="connsiteX10" fmla="*/ 297590 w 304154"/>
                  <a:gd name="connsiteY10" fmla="*/ 163902 h 183000"/>
                  <a:gd name="connsiteX11" fmla="*/ 302364 w 304154"/>
                  <a:gd name="connsiteY11" fmla="*/ 168677 h 183000"/>
                  <a:gd name="connsiteX12" fmla="*/ 302364 w 304154"/>
                  <a:gd name="connsiteY12" fmla="*/ 180613 h 183000"/>
                  <a:gd name="connsiteX13" fmla="*/ 292815 w 304154"/>
                  <a:gd name="connsiteY13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4154" h="183000">
                    <a:moveTo>
                      <a:pt x="292815" y="183001"/>
                    </a:moveTo>
                    <a:cubicBezTo>
                      <a:pt x="290428" y="183001"/>
                      <a:pt x="288040" y="183001"/>
                      <a:pt x="285653" y="180613"/>
                    </a:cubicBezTo>
                    <a:cubicBezTo>
                      <a:pt x="283266" y="178226"/>
                      <a:pt x="283266" y="175839"/>
                      <a:pt x="280879" y="173452"/>
                    </a:cubicBezTo>
                    <a:cubicBezTo>
                      <a:pt x="278491" y="168677"/>
                      <a:pt x="276104" y="166290"/>
                      <a:pt x="273717" y="163902"/>
                    </a:cubicBezTo>
                    <a:cubicBezTo>
                      <a:pt x="199711" y="123319"/>
                      <a:pt x="125706" y="82735"/>
                      <a:pt x="51701" y="42152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27828"/>
                    </a:lnTo>
                    <a:cubicBezTo>
                      <a:pt x="135255" y="68411"/>
                      <a:pt x="209261" y="108995"/>
                      <a:pt x="283266" y="149579"/>
                    </a:cubicBezTo>
                    <a:cubicBezTo>
                      <a:pt x="290428" y="151966"/>
                      <a:pt x="292815" y="159128"/>
                      <a:pt x="297590" y="163902"/>
                    </a:cubicBezTo>
                    <a:cubicBezTo>
                      <a:pt x="299977" y="166290"/>
                      <a:pt x="299977" y="168677"/>
                      <a:pt x="302364" y="168677"/>
                    </a:cubicBezTo>
                    <a:cubicBezTo>
                      <a:pt x="304751" y="173452"/>
                      <a:pt x="304751" y="178226"/>
                      <a:pt x="302364" y="180613"/>
                    </a:cubicBezTo>
                    <a:cubicBezTo>
                      <a:pt x="297590" y="183001"/>
                      <a:pt x="295202" y="183001"/>
                      <a:pt x="292815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5" name="Freeform 644">
                <a:extLst>
                  <a:ext uri="{FF2B5EF4-FFF2-40B4-BE49-F238E27FC236}">
                    <a16:creationId xmlns:a16="http://schemas.microsoft.com/office/drawing/2014/main" id="{9E8EA44C-C819-B746-BF53-DB83A859841B}"/>
                  </a:ext>
                </a:extLst>
              </p:cNvPr>
              <p:cNvSpPr/>
              <p:nvPr/>
            </p:nvSpPr>
            <p:spPr>
              <a:xfrm>
                <a:off x="4888398" y="6987731"/>
                <a:ext cx="304154" cy="183000"/>
              </a:xfrm>
              <a:custGeom>
                <a:avLst/>
                <a:gdLst>
                  <a:gd name="connsiteX0" fmla="*/ 292815 w 304154"/>
                  <a:gd name="connsiteY0" fmla="*/ 183001 h 183000"/>
                  <a:gd name="connsiteX1" fmla="*/ 285653 w 304154"/>
                  <a:gd name="connsiteY1" fmla="*/ 180613 h 183000"/>
                  <a:gd name="connsiteX2" fmla="*/ 280879 w 304154"/>
                  <a:gd name="connsiteY2" fmla="*/ 173452 h 183000"/>
                  <a:gd name="connsiteX3" fmla="*/ 273717 w 304154"/>
                  <a:gd name="connsiteY3" fmla="*/ 163902 h 183000"/>
                  <a:gd name="connsiteX4" fmla="*/ 56475 w 304154"/>
                  <a:gd name="connsiteY4" fmla="*/ 44539 h 183000"/>
                  <a:gd name="connsiteX5" fmla="*/ 3955 w 304154"/>
                  <a:gd name="connsiteY5" fmla="*/ 15892 h 183000"/>
                  <a:gd name="connsiteX6" fmla="*/ 1568 w 304154"/>
                  <a:gd name="connsiteY6" fmla="*/ 3956 h 183000"/>
                  <a:gd name="connsiteX7" fmla="*/ 13504 w 304154"/>
                  <a:gd name="connsiteY7" fmla="*/ 1568 h 183000"/>
                  <a:gd name="connsiteX8" fmla="*/ 66024 w 304154"/>
                  <a:gd name="connsiteY8" fmla="*/ 30216 h 183000"/>
                  <a:gd name="connsiteX9" fmla="*/ 283266 w 304154"/>
                  <a:gd name="connsiteY9" fmla="*/ 149579 h 183000"/>
                  <a:gd name="connsiteX10" fmla="*/ 297590 w 304154"/>
                  <a:gd name="connsiteY10" fmla="*/ 163902 h 183000"/>
                  <a:gd name="connsiteX11" fmla="*/ 302364 w 304154"/>
                  <a:gd name="connsiteY11" fmla="*/ 168677 h 183000"/>
                  <a:gd name="connsiteX12" fmla="*/ 302364 w 304154"/>
                  <a:gd name="connsiteY12" fmla="*/ 180613 h 183000"/>
                  <a:gd name="connsiteX13" fmla="*/ 292815 w 304154"/>
                  <a:gd name="connsiteY13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4154" h="183000">
                    <a:moveTo>
                      <a:pt x="292815" y="183001"/>
                    </a:moveTo>
                    <a:cubicBezTo>
                      <a:pt x="290428" y="183001"/>
                      <a:pt x="288040" y="183001"/>
                      <a:pt x="285653" y="180613"/>
                    </a:cubicBezTo>
                    <a:cubicBezTo>
                      <a:pt x="283266" y="178226"/>
                      <a:pt x="283266" y="175839"/>
                      <a:pt x="280879" y="173452"/>
                    </a:cubicBezTo>
                    <a:cubicBezTo>
                      <a:pt x="278491" y="168677"/>
                      <a:pt x="276104" y="166290"/>
                      <a:pt x="273717" y="163902"/>
                    </a:cubicBezTo>
                    <a:cubicBezTo>
                      <a:pt x="202099" y="123319"/>
                      <a:pt x="130481" y="85123"/>
                      <a:pt x="56475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6024" y="30216"/>
                    </a:lnTo>
                    <a:cubicBezTo>
                      <a:pt x="137643" y="70799"/>
                      <a:pt x="209261" y="108995"/>
                      <a:pt x="283266" y="149579"/>
                    </a:cubicBezTo>
                    <a:cubicBezTo>
                      <a:pt x="290428" y="151966"/>
                      <a:pt x="292815" y="159128"/>
                      <a:pt x="297590" y="163902"/>
                    </a:cubicBezTo>
                    <a:cubicBezTo>
                      <a:pt x="299977" y="166290"/>
                      <a:pt x="299977" y="168677"/>
                      <a:pt x="302364" y="168677"/>
                    </a:cubicBezTo>
                    <a:cubicBezTo>
                      <a:pt x="304751" y="173452"/>
                      <a:pt x="304751" y="178226"/>
                      <a:pt x="302364" y="180613"/>
                    </a:cubicBezTo>
                    <a:cubicBezTo>
                      <a:pt x="297590" y="183001"/>
                      <a:pt x="295202" y="183001"/>
                      <a:pt x="292815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6" name="Freeform 645">
                <a:extLst>
                  <a:ext uri="{FF2B5EF4-FFF2-40B4-BE49-F238E27FC236}">
                    <a16:creationId xmlns:a16="http://schemas.microsoft.com/office/drawing/2014/main" id="{7DEBC98C-ED4B-6A4E-9A0D-7D9D0138B62F}"/>
                  </a:ext>
                </a:extLst>
              </p:cNvPr>
              <p:cNvSpPr/>
              <p:nvPr/>
            </p:nvSpPr>
            <p:spPr>
              <a:xfrm>
                <a:off x="6633492" y="6987731"/>
                <a:ext cx="301767" cy="183000"/>
              </a:xfrm>
              <a:custGeom>
                <a:avLst/>
                <a:gdLst>
                  <a:gd name="connsiteX0" fmla="*/ 290428 w 301767"/>
                  <a:gd name="connsiteY0" fmla="*/ 183001 h 183000"/>
                  <a:gd name="connsiteX1" fmla="*/ 283266 w 301767"/>
                  <a:gd name="connsiteY1" fmla="*/ 180613 h 183000"/>
                  <a:gd name="connsiteX2" fmla="*/ 278492 w 301767"/>
                  <a:gd name="connsiteY2" fmla="*/ 173452 h 183000"/>
                  <a:gd name="connsiteX3" fmla="*/ 271329 w 301767"/>
                  <a:gd name="connsiteY3" fmla="*/ 163902 h 183000"/>
                  <a:gd name="connsiteX4" fmla="*/ 51701 w 301767"/>
                  <a:gd name="connsiteY4" fmla="*/ 42152 h 183000"/>
                  <a:gd name="connsiteX5" fmla="*/ 3956 w 301767"/>
                  <a:gd name="connsiteY5" fmla="*/ 15892 h 183000"/>
                  <a:gd name="connsiteX6" fmla="*/ 1568 w 301767"/>
                  <a:gd name="connsiteY6" fmla="*/ 3956 h 183000"/>
                  <a:gd name="connsiteX7" fmla="*/ 13505 w 301767"/>
                  <a:gd name="connsiteY7" fmla="*/ 1568 h 183000"/>
                  <a:gd name="connsiteX8" fmla="*/ 61250 w 301767"/>
                  <a:gd name="connsiteY8" fmla="*/ 27828 h 183000"/>
                  <a:gd name="connsiteX9" fmla="*/ 280879 w 301767"/>
                  <a:gd name="connsiteY9" fmla="*/ 149579 h 183000"/>
                  <a:gd name="connsiteX10" fmla="*/ 295202 w 301767"/>
                  <a:gd name="connsiteY10" fmla="*/ 163902 h 183000"/>
                  <a:gd name="connsiteX11" fmla="*/ 299977 w 301767"/>
                  <a:gd name="connsiteY11" fmla="*/ 168677 h 183000"/>
                  <a:gd name="connsiteX12" fmla="*/ 299977 w 301767"/>
                  <a:gd name="connsiteY12" fmla="*/ 180613 h 183000"/>
                  <a:gd name="connsiteX13" fmla="*/ 290428 w 301767"/>
                  <a:gd name="connsiteY13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767" h="183000">
                    <a:moveTo>
                      <a:pt x="290428" y="183001"/>
                    </a:moveTo>
                    <a:cubicBezTo>
                      <a:pt x="288041" y="183001"/>
                      <a:pt x="285653" y="183001"/>
                      <a:pt x="283266" y="180613"/>
                    </a:cubicBezTo>
                    <a:cubicBezTo>
                      <a:pt x="280879" y="178226"/>
                      <a:pt x="278492" y="175839"/>
                      <a:pt x="278492" y="173452"/>
                    </a:cubicBezTo>
                    <a:cubicBezTo>
                      <a:pt x="276104" y="168677"/>
                      <a:pt x="273717" y="166290"/>
                      <a:pt x="271329" y="163902"/>
                    </a:cubicBezTo>
                    <a:cubicBezTo>
                      <a:pt x="197325" y="123319"/>
                      <a:pt x="123319" y="82735"/>
                      <a:pt x="51701" y="42152"/>
                    </a:cubicBezTo>
                    <a:lnTo>
                      <a:pt x="3956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6" y="-819"/>
                      <a:pt x="8730" y="-819"/>
                      <a:pt x="13505" y="1568"/>
                    </a:cubicBezTo>
                    <a:lnTo>
                      <a:pt x="61250" y="27828"/>
                    </a:lnTo>
                    <a:cubicBezTo>
                      <a:pt x="135255" y="68411"/>
                      <a:pt x="209261" y="108995"/>
                      <a:pt x="280879" y="149579"/>
                    </a:cubicBezTo>
                    <a:cubicBezTo>
                      <a:pt x="288041" y="151966"/>
                      <a:pt x="290428" y="159128"/>
                      <a:pt x="295202" y="163902"/>
                    </a:cubicBezTo>
                    <a:cubicBezTo>
                      <a:pt x="297589" y="166290"/>
                      <a:pt x="297589" y="168677"/>
                      <a:pt x="299977" y="168677"/>
                    </a:cubicBezTo>
                    <a:cubicBezTo>
                      <a:pt x="302364" y="173452"/>
                      <a:pt x="302364" y="178226"/>
                      <a:pt x="299977" y="180613"/>
                    </a:cubicBezTo>
                    <a:cubicBezTo>
                      <a:pt x="295202" y="183001"/>
                      <a:pt x="292815" y="183001"/>
                      <a:pt x="290428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7" name="Freeform 646">
                <a:extLst>
                  <a:ext uri="{FF2B5EF4-FFF2-40B4-BE49-F238E27FC236}">
                    <a16:creationId xmlns:a16="http://schemas.microsoft.com/office/drawing/2014/main" id="{9DB3AC5B-FAD8-5B48-8080-91CE51BECD42}"/>
                  </a:ext>
                </a:extLst>
              </p:cNvPr>
              <p:cNvSpPr/>
              <p:nvPr/>
            </p:nvSpPr>
            <p:spPr>
              <a:xfrm>
                <a:off x="519695" y="-233758"/>
                <a:ext cx="307138" cy="183000"/>
              </a:xfrm>
              <a:custGeom>
                <a:avLst/>
                <a:gdLst>
                  <a:gd name="connsiteX0" fmla="*/ 290428 w 307138"/>
                  <a:gd name="connsiteY0" fmla="*/ 183001 h 183000"/>
                  <a:gd name="connsiteX1" fmla="*/ 283266 w 307138"/>
                  <a:gd name="connsiteY1" fmla="*/ 180613 h 183000"/>
                  <a:gd name="connsiteX2" fmla="*/ 254619 w 307138"/>
                  <a:gd name="connsiteY2" fmla="*/ 166290 h 183000"/>
                  <a:gd name="connsiteX3" fmla="*/ 54088 w 307138"/>
                  <a:gd name="connsiteY3" fmla="*/ 54088 h 183000"/>
                  <a:gd name="connsiteX4" fmla="*/ 18279 w 307138"/>
                  <a:gd name="connsiteY4" fmla="*/ 27828 h 183000"/>
                  <a:gd name="connsiteX5" fmla="*/ 3955 w 307138"/>
                  <a:gd name="connsiteY5" fmla="*/ 15892 h 183000"/>
                  <a:gd name="connsiteX6" fmla="*/ 1568 w 307138"/>
                  <a:gd name="connsiteY6" fmla="*/ 3955 h 183000"/>
                  <a:gd name="connsiteX7" fmla="*/ 13504 w 307138"/>
                  <a:gd name="connsiteY7" fmla="*/ 1568 h 183000"/>
                  <a:gd name="connsiteX8" fmla="*/ 30215 w 307138"/>
                  <a:gd name="connsiteY8" fmla="*/ 13504 h 183000"/>
                  <a:gd name="connsiteX9" fmla="*/ 63637 w 307138"/>
                  <a:gd name="connsiteY9" fmla="*/ 37377 h 183000"/>
                  <a:gd name="connsiteX10" fmla="*/ 261780 w 307138"/>
                  <a:gd name="connsiteY10" fmla="*/ 149579 h 183000"/>
                  <a:gd name="connsiteX11" fmla="*/ 290428 w 307138"/>
                  <a:gd name="connsiteY11" fmla="*/ 163902 h 183000"/>
                  <a:gd name="connsiteX12" fmla="*/ 292815 w 307138"/>
                  <a:gd name="connsiteY12" fmla="*/ 163902 h 183000"/>
                  <a:gd name="connsiteX13" fmla="*/ 307139 w 307138"/>
                  <a:gd name="connsiteY13" fmla="*/ 173452 h 183000"/>
                  <a:gd name="connsiteX14" fmla="*/ 297590 w 307138"/>
                  <a:gd name="connsiteY14" fmla="*/ 183001 h 183000"/>
                  <a:gd name="connsiteX15" fmla="*/ 295202 w 307138"/>
                  <a:gd name="connsiteY15" fmla="*/ 183001 h 183000"/>
                  <a:gd name="connsiteX16" fmla="*/ 290428 w 307138"/>
                  <a:gd name="connsiteY16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138" h="183000">
                    <a:moveTo>
                      <a:pt x="290428" y="183001"/>
                    </a:moveTo>
                    <a:cubicBezTo>
                      <a:pt x="288040" y="183001"/>
                      <a:pt x="285653" y="183001"/>
                      <a:pt x="283266" y="180613"/>
                    </a:cubicBezTo>
                    <a:lnTo>
                      <a:pt x="254619" y="166290"/>
                    </a:lnTo>
                    <a:cubicBezTo>
                      <a:pt x="187775" y="130481"/>
                      <a:pt x="120932" y="92284"/>
                      <a:pt x="54088" y="54088"/>
                    </a:cubicBezTo>
                    <a:cubicBezTo>
                      <a:pt x="42152" y="46926"/>
                      <a:pt x="30215" y="37377"/>
                      <a:pt x="18279" y="27828"/>
                    </a:cubicBezTo>
                    <a:cubicBezTo>
                      <a:pt x="13504" y="23054"/>
                      <a:pt x="8730" y="20666"/>
                      <a:pt x="3955" y="15892"/>
                    </a:cubicBezTo>
                    <a:cubicBezTo>
                      <a:pt x="-819" y="13504"/>
                      <a:pt x="-819" y="6343"/>
                      <a:pt x="1568" y="3955"/>
                    </a:cubicBezTo>
                    <a:cubicBezTo>
                      <a:pt x="3955" y="-819"/>
                      <a:pt x="11117" y="-819"/>
                      <a:pt x="13504" y="1568"/>
                    </a:cubicBezTo>
                    <a:cubicBezTo>
                      <a:pt x="18279" y="6343"/>
                      <a:pt x="23054" y="8730"/>
                      <a:pt x="30215" y="13504"/>
                    </a:cubicBezTo>
                    <a:cubicBezTo>
                      <a:pt x="42152" y="23054"/>
                      <a:pt x="51701" y="30215"/>
                      <a:pt x="63637" y="37377"/>
                    </a:cubicBezTo>
                    <a:cubicBezTo>
                      <a:pt x="130481" y="75573"/>
                      <a:pt x="197324" y="111382"/>
                      <a:pt x="261780" y="149579"/>
                    </a:cubicBezTo>
                    <a:lnTo>
                      <a:pt x="290428" y="163902"/>
                    </a:lnTo>
                    <a:cubicBezTo>
                      <a:pt x="290428" y="163902"/>
                      <a:pt x="290428" y="163902"/>
                      <a:pt x="292815" y="163902"/>
                    </a:cubicBezTo>
                    <a:cubicBezTo>
                      <a:pt x="299977" y="163902"/>
                      <a:pt x="307139" y="166290"/>
                      <a:pt x="307139" y="173452"/>
                    </a:cubicBezTo>
                    <a:cubicBezTo>
                      <a:pt x="307139" y="178226"/>
                      <a:pt x="302364" y="183001"/>
                      <a:pt x="297590" y="183001"/>
                    </a:cubicBezTo>
                    <a:cubicBezTo>
                      <a:pt x="297590" y="183001"/>
                      <a:pt x="295202" y="183001"/>
                      <a:pt x="295202" y="183001"/>
                    </a:cubicBezTo>
                    <a:cubicBezTo>
                      <a:pt x="295202" y="183001"/>
                      <a:pt x="292815" y="183001"/>
                      <a:pt x="290428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8" name="Freeform 647">
                <a:extLst>
                  <a:ext uri="{FF2B5EF4-FFF2-40B4-BE49-F238E27FC236}">
                    <a16:creationId xmlns:a16="http://schemas.microsoft.com/office/drawing/2014/main" id="{D84F1779-3B18-7A48-9953-617F30DE666F}"/>
                  </a:ext>
                </a:extLst>
              </p:cNvPr>
              <p:cNvSpPr/>
              <p:nvPr/>
            </p:nvSpPr>
            <p:spPr>
              <a:xfrm>
                <a:off x="4005109" y="-233758"/>
                <a:ext cx="307138" cy="183000"/>
              </a:xfrm>
              <a:custGeom>
                <a:avLst/>
                <a:gdLst>
                  <a:gd name="connsiteX0" fmla="*/ 290428 w 307138"/>
                  <a:gd name="connsiteY0" fmla="*/ 183001 h 183000"/>
                  <a:gd name="connsiteX1" fmla="*/ 283266 w 307138"/>
                  <a:gd name="connsiteY1" fmla="*/ 180613 h 183000"/>
                  <a:gd name="connsiteX2" fmla="*/ 254619 w 307138"/>
                  <a:gd name="connsiteY2" fmla="*/ 166290 h 183000"/>
                  <a:gd name="connsiteX3" fmla="*/ 54088 w 307138"/>
                  <a:gd name="connsiteY3" fmla="*/ 54088 h 183000"/>
                  <a:gd name="connsiteX4" fmla="*/ 18279 w 307138"/>
                  <a:gd name="connsiteY4" fmla="*/ 27828 h 183000"/>
                  <a:gd name="connsiteX5" fmla="*/ 3955 w 307138"/>
                  <a:gd name="connsiteY5" fmla="*/ 15892 h 183000"/>
                  <a:gd name="connsiteX6" fmla="*/ 1568 w 307138"/>
                  <a:gd name="connsiteY6" fmla="*/ 3955 h 183000"/>
                  <a:gd name="connsiteX7" fmla="*/ 13504 w 307138"/>
                  <a:gd name="connsiteY7" fmla="*/ 1568 h 183000"/>
                  <a:gd name="connsiteX8" fmla="*/ 30215 w 307138"/>
                  <a:gd name="connsiteY8" fmla="*/ 13504 h 183000"/>
                  <a:gd name="connsiteX9" fmla="*/ 63637 w 307138"/>
                  <a:gd name="connsiteY9" fmla="*/ 37377 h 183000"/>
                  <a:gd name="connsiteX10" fmla="*/ 261781 w 307138"/>
                  <a:gd name="connsiteY10" fmla="*/ 149579 h 183000"/>
                  <a:gd name="connsiteX11" fmla="*/ 290428 w 307138"/>
                  <a:gd name="connsiteY11" fmla="*/ 163902 h 183000"/>
                  <a:gd name="connsiteX12" fmla="*/ 292815 w 307138"/>
                  <a:gd name="connsiteY12" fmla="*/ 163902 h 183000"/>
                  <a:gd name="connsiteX13" fmla="*/ 307138 w 307138"/>
                  <a:gd name="connsiteY13" fmla="*/ 173452 h 183000"/>
                  <a:gd name="connsiteX14" fmla="*/ 297590 w 307138"/>
                  <a:gd name="connsiteY14" fmla="*/ 183001 h 183000"/>
                  <a:gd name="connsiteX15" fmla="*/ 295202 w 307138"/>
                  <a:gd name="connsiteY15" fmla="*/ 183001 h 183000"/>
                  <a:gd name="connsiteX16" fmla="*/ 290428 w 307138"/>
                  <a:gd name="connsiteY16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138" h="183000">
                    <a:moveTo>
                      <a:pt x="290428" y="183001"/>
                    </a:moveTo>
                    <a:cubicBezTo>
                      <a:pt x="288040" y="183001"/>
                      <a:pt x="285653" y="183001"/>
                      <a:pt x="283266" y="180613"/>
                    </a:cubicBezTo>
                    <a:lnTo>
                      <a:pt x="254619" y="166290"/>
                    </a:lnTo>
                    <a:cubicBezTo>
                      <a:pt x="187775" y="130481"/>
                      <a:pt x="120931" y="92284"/>
                      <a:pt x="54088" y="54088"/>
                    </a:cubicBezTo>
                    <a:cubicBezTo>
                      <a:pt x="42152" y="46926"/>
                      <a:pt x="30215" y="37377"/>
                      <a:pt x="18279" y="27828"/>
                    </a:cubicBezTo>
                    <a:cubicBezTo>
                      <a:pt x="13504" y="23054"/>
                      <a:pt x="8730" y="20666"/>
                      <a:pt x="3955" y="15892"/>
                    </a:cubicBezTo>
                    <a:cubicBezTo>
                      <a:pt x="-819" y="13504"/>
                      <a:pt x="-819" y="6343"/>
                      <a:pt x="1568" y="3955"/>
                    </a:cubicBezTo>
                    <a:cubicBezTo>
                      <a:pt x="3955" y="-819"/>
                      <a:pt x="11117" y="-819"/>
                      <a:pt x="13504" y="1568"/>
                    </a:cubicBezTo>
                    <a:cubicBezTo>
                      <a:pt x="18279" y="6343"/>
                      <a:pt x="23054" y="8730"/>
                      <a:pt x="30215" y="13504"/>
                    </a:cubicBezTo>
                    <a:cubicBezTo>
                      <a:pt x="42152" y="23054"/>
                      <a:pt x="51701" y="30215"/>
                      <a:pt x="63637" y="37377"/>
                    </a:cubicBezTo>
                    <a:cubicBezTo>
                      <a:pt x="130481" y="75573"/>
                      <a:pt x="197324" y="111382"/>
                      <a:pt x="261781" y="149579"/>
                    </a:cubicBezTo>
                    <a:lnTo>
                      <a:pt x="290428" y="163902"/>
                    </a:lnTo>
                    <a:cubicBezTo>
                      <a:pt x="290428" y="163902"/>
                      <a:pt x="290428" y="163902"/>
                      <a:pt x="292815" y="163902"/>
                    </a:cubicBezTo>
                    <a:cubicBezTo>
                      <a:pt x="299977" y="163902"/>
                      <a:pt x="307138" y="166290"/>
                      <a:pt x="307138" y="173452"/>
                    </a:cubicBezTo>
                    <a:cubicBezTo>
                      <a:pt x="307138" y="178226"/>
                      <a:pt x="302364" y="183001"/>
                      <a:pt x="297590" y="183001"/>
                    </a:cubicBezTo>
                    <a:cubicBezTo>
                      <a:pt x="297590" y="183001"/>
                      <a:pt x="295202" y="183001"/>
                      <a:pt x="295202" y="183001"/>
                    </a:cubicBezTo>
                    <a:cubicBezTo>
                      <a:pt x="292815" y="183001"/>
                      <a:pt x="292815" y="183001"/>
                      <a:pt x="290428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FC409BBC-FF3A-644F-B2AA-3C2CD2232DAA}"/>
                  </a:ext>
                </a:extLst>
              </p:cNvPr>
              <p:cNvSpPr/>
              <p:nvPr/>
            </p:nvSpPr>
            <p:spPr>
              <a:xfrm>
                <a:off x="2262402" y="-233758"/>
                <a:ext cx="307138" cy="183000"/>
              </a:xfrm>
              <a:custGeom>
                <a:avLst/>
                <a:gdLst>
                  <a:gd name="connsiteX0" fmla="*/ 290428 w 307138"/>
                  <a:gd name="connsiteY0" fmla="*/ 183001 h 183000"/>
                  <a:gd name="connsiteX1" fmla="*/ 283266 w 307138"/>
                  <a:gd name="connsiteY1" fmla="*/ 180613 h 183000"/>
                  <a:gd name="connsiteX2" fmla="*/ 254619 w 307138"/>
                  <a:gd name="connsiteY2" fmla="*/ 163902 h 183000"/>
                  <a:gd name="connsiteX3" fmla="*/ 56475 w 307138"/>
                  <a:gd name="connsiteY3" fmla="*/ 54088 h 183000"/>
                  <a:gd name="connsiteX4" fmla="*/ 20666 w 307138"/>
                  <a:gd name="connsiteY4" fmla="*/ 27828 h 183000"/>
                  <a:gd name="connsiteX5" fmla="*/ 3955 w 307138"/>
                  <a:gd name="connsiteY5" fmla="*/ 15892 h 183000"/>
                  <a:gd name="connsiteX6" fmla="*/ 1568 w 307138"/>
                  <a:gd name="connsiteY6" fmla="*/ 3955 h 183000"/>
                  <a:gd name="connsiteX7" fmla="*/ 13504 w 307138"/>
                  <a:gd name="connsiteY7" fmla="*/ 1568 h 183000"/>
                  <a:gd name="connsiteX8" fmla="*/ 30215 w 307138"/>
                  <a:gd name="connsiteY8" fmla="*/ 13504 h 183000"/>
                  <a:gd name="connsiteX9" fmla="*/ 63637 w 307138"/>
                  <a:gd name="connsiteY9" fmla="*/ 37377 h 183000"/>
                  <a:gd name="connsiteX10" fmla="*/ 261780 w 307138"/>
                  <a:gd name="connsiteY10" fmla="*/ 147192 h 183000"/>
                  <a:gd name="connsiteX11" fmla="*/ 290428 w 307138"/>
                  <a:gd name="connsiteY11" fmla="*/ 163902 h 183000"/>
                  <a:gd name="connsiteX12" fmla="*/ 292815 w 307138"/>
                  <a:gd name="connsiteY12" fmla="*/ 163902 h 183000"/>
                  <a:gd name="connsiteX13" fmla="*/ 307138 w 307138"/>
                  <a:gd name="connsiteY13" fmla="*/ 173452 h 183000"/>
                  <a:gd name="connsiteX14" fmla="*/ 297590 w 307138"/>
                  <a:gd name="connsiteY14" fmla="*/ 183001 h 183000"/>
                  <a:gd name="connsiteX15" fmla="*/ 295202 w 307138"/>
                  <a:gd name="connsiteY15" fmla="*/ 183001 h 183000"/>
                  <a:gd name="connsiteX16" fmla="*/ 290428 w 307138"/>
                  <a:gd name="connsiteY16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138" h="183000">
                    <a:moveTo>
                      <a:pt x="290428" y="183001"/>
                    </a:moveTo>
                    <a:cubicBezTo>
                      <a:pt x="288040" y="183001"/>
                      <a:pt x="285653" y="183001"/>
                      <a:pt x="283266" y="180613"/>
                    </a:cubicBezTo>
                    <a:lnTo>
                      <a:pt x="254619" y="163902"/>
                    </a:lnTo>
                    <a:cubicBezTo>
                      <a:pt x="187775" y="128093"/>
                      <a:pt x="123319" y="89897"/>
                      <a:pt x="56475" y="54088"/>
                    </a:cubicBezTo>
                    <a:cubicBezTo>
                      <a:pt x="44539" y="46926"/>
                      <a:pt x="32602" y="37377"/>
                      <a:pt x="20666" y="27828"/>
                    </a:cubicBezTo>
                    <a:cubicBezTo>
                      <a:pt x="15892" y="25441"/>
                      <a:pt x="11117" y="20666"/>
                      <a:pt x="3955" y="15892"/>
                    </a:cubicBezTo>
                    <a:cubicBezTo>
                      <a:pt x="-819" y="13504"/>
                      <a:pt x="-819" y="6343"/>
                      <a:pt x="1568" y="3955"/>
                    </a:cubicBezTo>
                    <a:cubicBezTo>
                      <a:pt x="3955" y="-819"/>
                      <a:pt x="11117" y="-819"/>
                      <a:pt x="13504" y="1568"/>
                    </a:cubicBezTo>
                    <a:cubicBezTo>
                      <a:pt x="18279" y="6343"/>
                      <a:pt x="23054" y="8730"/>
                      <a:pt x="30215" y="13504"/>
                    </a:cubicBezTo>
                    <a:cubicBezTo>
                      <a:pt x="42152" y="23054"/>
                      <a:pt x="51701" y="30215"/>
                      <a:pt x="63637" y="37377"/>
                    </a:cubicBezTo>
                    <a:cubicBezTo>
                      <a:pt x="128093" y="75573"/>
                      <a:pt x="194937" y="111382"/>
                      <a:pt x="261780" y="147192"/>
                    </a:cubicBezTo>
                    <a:lnTo>
                      <a:pt x="290428" y="163902"/>
                    </a:lnTo>
                    <a:cubicBezTo>
                      <a:pt x="290428" y="163902"/>
                      <a:pt x="290428" y="163902"/>
                      <a:pt x="292815" y="163902"/>
                    </a:cubicBezTo>
                    <a:cubicBezTo>
                      <a:pt x="299977" y="163902"/>
                      <a:pt x="307138" y="166290"/>
                      <a:pt x="307138" y="173452"/>
                    </a:cubicBezTo>
                    <a:cubicBezTo>
                      <a:pt x="307138" y="178226"/>
                      <a:pt x="302364" y="183001"/>
                      <a:pt x="297590" y="183001"/>
                    </a:cubicBezTo>
                    <a:cubicBezTo>
                      <a:pt x="297590" y="183001"/>
                      <a:pt x="295202" y="183001"/>
                      <a:pt x="295202" y="183001"/>
                    </a:cubicBezTo>
                    <a:cubicBezTo>
                      <a:pt x="295202" y="183001"/>
                      <a:pt x="292815" y="183001"/>
                      <a:pt x="290428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C5CAD767-73DC-2743-B83B-AE864D97ADCC}"/>
                  </a:ext>
                </a:extLst>
              </p:cNvPr>
              <p:cNvSpPr/>
              <p:nvPr/>
            </p:nvSpPr>
            <p:spPr>
              <a:xfrm>
                <a:off x="5750202" y="-233758"/>
                <a:ext cx="307138" cy="183000"/>
              </a:xfrm>
              <a:custGeom>
                <a:avLst/>
                <a:gdLst>
                  <a:gd name="connsiteX0" fmla="*/ 288041 w 307138"/>
                  <a:gd name="connsiteY0" fmla="*/ 183001 h 183000"/>
                  <a:gd name="connsiteX1" fmla="*/ 280879 w 307138"/>
                  <a:gd name="connsiteY1" fmla="*/ 180613 h 183000"/>
                  <a:gd name="connsiteX2" fmla="*/ 252231 w 307138"/>
                  <a:gd name="connsiteY2" fmla="*/ 163902 h 183000"/>
                  <a:gd name="connsiteX3" fmla="*/ 54088 w 307138"/>
                  <a:gd name="connsiteY3" fmla="*/ 54088 h 183000"/>
                  <a:gd name="connsiteX4" fmla="*/ 18279 w 307138"/>
                  <a:gd name="connsiteY4" fmla="*/ 27828 h 183000"/>
                  <a:gd name="connsiteX5" fmla="*/ 3956 w 307138"/>
                  <a:gd name="connsiteY5" fmla="*/ 15892 h 183000"/>
                  <a:gd name="connsiteX6" fmla="*/ 1568 w 307138"/>
                  <a:gd name="connsiteY6" fmla="*/ 3955 h 183000"/>
                  <a:gd name="connsiteX7" fmla="*/ 13505 w 307138"/>
                  <a:gd name="connsiteY7" fmla="*/ 1568 h 183000"/>
                  <a:gd name="connsiteX8" fmla="*/ 30215 w 307138"/>
                  <a:gd name="connsiteY8" fmla="*/ 13504 h 183000"/>
                  <a:gd name="connsiteX9" fmla="*/ 63637 w 307138"/>
                  <a:gd name="connsiteY9" fmla="*/ 37377 h 183000"/>
                  <a:gd name="connsiteX10" fmla="*/ 261780 w 307138"/>
                  <a:gd name="connsiteY10" fmla="*/ 147192 h 183000"/>
                  <a:gd name="connsiteX11" fmla="*/ 290428 w 307138"/>
                  <a:gd name="connsiteY11" fmla="*/ 163902 h 183000"/>
                  <a:gd name="connsiteX12" fmla="*/ 292815 w 307138"/>
                  <a:gd name="connsiteY12" fmla="*/ 163902 h 183000"/>
                  <a:gd name="connsiteX13" fmla="*/ 307139 w 307138"/>
                  <a:gd name="connsiteY13" fmla="*/ 173452 h 183000"/>
                  <a:gd name="connsiteX14" fmla="*/ 297589 w 307138"/>
                  <a:gd name="connsiteY14" fmla="*/ 183001 h 183000"/>
                  <a:gd name="connsiteX15" fmla="*/ 295202 w 307138"/>
                  <a:gd name="connsiteY15" fmla="*/ 183001 h 183000"/>
                  <a:gd name="connsiteX16" fmla="*/ 288041 w 307138"/>
                  <a:gd name="connsiteY16" fmla="*/ 183001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138" h="183000">
                    <a:moveTo>
                      <a:pt x="288041" y="183001"/>
                    </a:moveTo>
                    <a:cubicBezTo>
                      <a:pt x="285653" y="183001"/>
                      <a:pt x="283266" y="183001"/>
                      <a:pt x="280879" y="180613"/>
                    </a:cubicBezTo>
                    <a:lnTo>
                      <a:pt x="252231" y="163902"/>
                    </a:lnTo>
                    <a:cubicBezTo>
                      <a:pt x="185388" y="128093"/>
                      <a:pt x="120932" y="89897"/>
                      <a:pt x="54088" y="54088"/>
                    </a:cubicBezTo>
                    <a:cubicBezTo>
                      <a:pt x="42152" y="46926"/>
                      <a:pt x="30215" y="37377"/>
                      <a:pt x="18279" y="27828"/>
                    </a:cubicBezTo>
                    <a:cubicBezTo>
                      <a:pt x="13505" y="23054"/>
                      <a:pt x="8730" y="20666"/>
                      <a:pt x="3956" y="15892"/>
                    </a:cubicBezTo>
                    <a:cubicBezTo>
                      <a:pt x="-819" y="13504"/>
                      <a:pt x="-819" y="6343"/>
                      <a:pt x="1568" y="3955"/>
                    </a:cubicBezTo>
                    <a:cubicBezTo>
                      <a:pt x="3956" y="-819"/>
                      <a:pt x="11117" y="-819"/>
                      <a:pt x="13505" y="1568"/>
                    </a:cubicBezTo>
                    <a:cubicBezTo>
                      <a:pt x="18279" y="6343"/>
                      <a:pt x="23053" y="8730"/>
                      <a:pt x="30215" y="13504"/>
                    </a:cubicBezTo>
                    <a:cubicBezTo>
                      <a:pt x="42152" y="23054"/>
                      <a:pt x="51701" y="30215"/>
                      <a:pt x="63637" y="37377"/>
                    </a:cubicBezTo>
                    <a:cubicBezTo>
                      <a:pt x="128094" y="75573"/>
                      <a:pt x="194937" y="111382"/>
                      <a:pt x="261780" y="147192"/>
                    </a:cubicBezTo>
                    <a:lnTo>
                      <a:pt x="290428" y="163902"/>
                    </a:lnTo>
                    <a:cubicBezTo>
                      <a:pt x="290428" y="163902"/>
                      <a:pt x="290428" y="163902"/>
                      <a:pt x="292815" y="163902"/>
                    </a:cubicBezTo>
                    <a:cubicBezTo>
                      <a:pt x="299977" y="163902"/>
                      <a:pt x="307139" y="166290"/>
                      <a:pt x="307139" y="173452"/>
                    </a:cubicBezTo>
                    <a:cubicBezTo>
                      <a:pt x="307139" y="178226"/>
                      <a:pt x="302364" y="183001"/>
                      <a:pt x="297589" y="183001"/>
                    </a:cubicBezTo>
                    <a:cubicBezTo>
                      <a:pt x="297589" y="183001"/>
                      <a:pt x="295202" y="183001"/>
                      <a:pt x="295202" y="183001"/>
                    </a:cubicBezTo>
                    <a:cubicBezTo>
                      <a:pt x="290428" y="183001"/>
                      <a:pt x="288041" y="183001"/>
                      <a:pt x="288041" y="18300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1" name="Freeform 650">
                <a:extLst>
                  <a:ext uri="{FF2B5EF4-FFF2-40B4-BE49-F238E27FC236}">
                    <a16:creationId xmlns:a16="http://schemas.microsoft.com/office/drawing/2014/main" id="{287071A5-46B6-2C4E-A074-A39B5872562F}"/>
                  </a:ext>
                </a:extLst>
              </p:cNvPr>
              <p:cNvSpPr/>
              <p:nvPr/>
            </p:nvSpPr>
            <p:spPr>
              <a:xfrm>
                <a:off x="3144872" y="-233758"/>
                <a:ext cx="302363" cy="183000"/>
              </a:xfrm>
              <a:custGeom>
                <a:avLst/>
                <a:gdLst>
                  <a:gd name="connsiteX0" fmla="*/ 11936 w 302363"/>
                  <a:gd name="connsiteY0" fmla="*/ 183001 h 183000"/>
                  <a:gd name="connsiteX1" fmla="*/ 9549 w 302363"/>
                  <a:gd name="connsiteY1" fmla="*/ 183001 h 183000"/>
                  <a:gd name="connsiteX2" fmla="*/ 0 w 302363"/>
                  <a:gd name="connsiteY2" fmla="*/ 173452 h 183000"/>
                  <a:gd name="connsiteX3" fmla="*/ 9549 w 302363"/>
                  <a:gd name="connsiteY3" fmla="*/ 163902 h 183000"/>
                  <a:gd name="connsiteX4" fmla="*/ 11936 w 302363"/>
                  <a:gd name="connsiteY4" fmla="*/ 163902 h 183000"/>
                  <a:gd name="connsiteX5" fmla="*/ 57294 w 302363"/>
                  <a:gd name="connsiteY5" fmla="*/ 137642 h 183000"/>
                  <a:gd name="connsiteX6" fmla="*/ 238727 w 302363"/>
                  <a:gd name="connsiteY6" fmla="*/ 37377 h 183000"/>
                  <a:gd name="connsiteX7" fmla="*/ 272149 w 302363"/>
                  <a:gd name="connsiteY7" fmla="*/ 13504 h 183000"/>
                  <a:gd name="connsiteX8" fmla="*/ 288859 w 302363"/>
                  <a:gd name="connsiteY8" fmla="*/ 1568 h 183000"/>
                  <a:gd name="connsiteX9" fmla="*/ 300796 w 302363"/>
                  <a:gd name="connsiteY9" fmla="*/ 3955 h 183000"/>
                  <a:gd name="connsiteX10" fmla="*/ 298409 w 302363"/>
                  <a:gd name="connsiteY10" fmla="*/ 15892 h 183000"/>
                  <a:gd name="connsiteX11" fmla="*/ 284085 w 302363"/>
                  <a:gd name="connsiteY11" fmla="*/ 27828 h 183000"/>
                  <a:gd name="connsiteX12" fmla="*/ 248276 w 302363"/>
                  <a:gd name="connsiteY12" fmla="*/ 54088 h 183000"/>
                  <a:gd name="connsiteX13" fmla="*/ 66844 w 302363"/>
                  <a:gd name="connsiteY13" fmla="*/ 154353 h 183000"/>
                  <a:gd name="connsiteX14" fmla="*/ 19098 w 302363"/>
                  <a:gd name="connsiteY14" fmla="*/ 180613 h 183000"/>
                  <a:gd name="connsiteX15" fmla="*/ 11936 w 302363"/>
                  <a:gd name="connsiteY15" fmla="*/ 183001 h 183000"/>
                  <a:gd name="connsiteX16" fmla="*/ 9549 w 302363"/>
                  <a:gd name="connsiteY16" fmla="*/ 166290 h 183000"/>
                  <a:gd name="connsiteX17" fmla="*/ 9549 w 302363"/>
                  <a:gd name="connsiteY17" fmla="*/ 166290 h 183000"/>
                  <a:gd name="connsiteX18" fmla="*/ 9549 w 302363"/>
                  <a:gd name="connsiteY18" fmla="*/ 166290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2363" h="183000">
                    <a:moveTo>
                      <a:pt x="11936" y="183001"/>
                    </a:moveTo>
                    <a:cubicBezTo>
                      <a:pt x="11936" y="183001"/>
                      <a:pt x="9549" y="183001"/>
                      <a:pt x="9549" y="183001"/>
                    </a:cubicBezTo>
                    <a:cubicBezTo>
                      <a:pt x="4774" y="183001"/>
                      <a:pt x="0" y="178226"/>
                      <a:pt x="0" y="173452"/>
                    </a:cubicBezTo>
                    <a:cubicBezTo>
                      <a:pt x="0" y="168677"/>
                      <a:pt x="4774" y="163902"/>
                      <a:pt x="9549" y="163902"/>
                    </a:cubicBezTo>
                    <a:cubicBezTo>
                      <a:pt x="9549" y="163902"/>
                      <a:pt x="11936" y="163902"/>
                      <a:pt x="11936" y="163902"/>
                    </a:cubicBezTo>
                    <a:lnTo>
                      <a:pt x="57294" y="137642"/>
                    </a:lnTo>
                    <a:cubicBezTo>
                      <a:pt x="116976" y="104221"/>
                      <a:pt x="179045" y="70799"/>
                      <a:pt x="238727" y="37377"/>
                    </a:cubicBezTo>
                    <a:cubicBezTo>
                      <a:pt x="250663" y="30215"/>
                      <a:pt x="260212" y="23054"/>
                      <a:pt x="272149" y="13504"/>
                    </a:cubicBezTo>
                    <a:cubicBezTo>
                      <a:pt x="276923" y="8730"/>
                      <a:pt x="281698" y="6343"/>
                      <a:pt x="288859" y="1568"/>
                    </a:cubicBezTo>
                    <a:cubicBezTo>
                      <a:pt x="293634" y="-819"/>
                      <a:pt x="298409" y="-819"/>
                      <a:pt x="300796" y="3955"/>
                    </a:cubicBezTo>
                    <a:cubicBezTo>
                      <a:pt x="303183" y="8730"/>
                      <a:pt x="303183" y="13504"/>
                      <a:pt x="298409" y="15892"/>
                    </a:cubicBezTo>
                    <a:cubicBezTo>
                      <a:pt x="293634" y="20666"/>
                      <a:pt x="288859" y="23054"/>
                      <a:pt x="284085" y="27828"/>
                    </a:cubicBezTo>
                    <a:cubicBezTo>
                      <a:pt x="272149" y="37377"/>
                      <a:pt x="260212" y="46926"/>
                      <a:pt x="248276" y="54088"/>
                    </a:cubicBezTo>
                    <a:cubicBezTo>
                      <a:pt x="188594" y="87510"/>
                      <a:pt x="126525" y="120932"/>
                      <a:pt x="66844" y="154353"/>
                    </a:cubicBezTo>
                    <a:lnTo>
                      <a:pt x="19098" y="180613"/>
                    </a:lnTo>
                    <a:cubicBezTo>
                      <a:pt x="16711" y="183001"/>
                      <a:pt x="14323" y="183001"/>
                      <a:pt x="11936" y="183001"/>
                    </a:cubicBezTo>
                    <a:close/>
                    <a:moveTo>
                      <a:pt x="9549" y="166290"/>
                    </a:moveTo>
                    <a:cubicBezTo>
                      <a:pt x="9549" y="166290"/>
                      <a:pt x="9549" y="166290"/>
                      <a:pt x="9549" y="166290"/>
                    </a:cubicBezTo>
                    <a:lnTo>
                      <a:pt x="9549" y="166290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6ACBDA5E-BD75-6B46-BCE3-23B2093C7A91}"/>
                  </a:ext>
                </a:extLst>
              </p:cNvPr>
              <p:cNvSpPr/>
              <p:nvPr/>
            </p:nvSpPr>
            <p:spPr>
              <a:xfrm>
                <a:off x="1404553" y="-233758"/>
                <a:ext cx="302363" cy="183000"/>
              </a:xfrm>
              <a:custGeom>
                <a:avLst/>
                <a:gdLst>
                  <a:gd name="connsiteX0" fmla="*/ 11936 w 302363"/>
                  <a:gd name="connsiteY0" fmla="*/ 183001 h 183000"/>
                  <a:gd name="connsiteX1" fmla="*/ 9549 w 302363"/>
                  <a:gd name="connsiteY1" fmla="*/ 183001 h 183000"/>
                  <a:gd name="connsiteX2" fmla="*/ 0 w 302363"/>
                  <a:gd name="connsiteY2" fmla="*/ 173452 h 183000"/>
                  <a:gd name="connsiteX3" fmla="*/ 9549 w 302363"/>
                  <a:gd name="connsiteY3" fmla="*/ 163902 h 183000"/>
                  <a:gd name="connsiteX4" fmla="*/ 11936 w 302363"/>
                  <a:gd name="connsiteY4" fmla="*/ 163902 h 183000"/>
                  <a:gd name="connsiteX5" fmla="*/ 57294 w 302363"/>
                  <a:gd name="connsiteY5" fmla="*/ 137642 h 183000"/>
                  <a:gd name="connsiteX6" fmla="*/ 238727 w 302363"/>
                  <a:gd name="connsiteY6" fmla="*/ 37377 h 183000"/>
                  <a:gd name="connsiteX7" fmla="*/ 272149 w 302363"/>
                  <a:gd name="connsiteY7" fmla="*/ 13504 h 183000"/>
                  <a:gd name="connsiteX8" fmla="*/ 288860 w 302363"/>
                  <a:gd name="connsiteY8" fmla="*/ 1568 h 183000"/>
                  <a:gd name="connsiteX9" fmla="*/ 300796 w 302363"/>
                  <a:gd name="connsiteY9" fmla="*/ 3955 h 183000"/>
                  <a:gd name="connsiteX10" fmla="*/ 298409 w 302363"/>
                  <a:gd name="connsiteY10" fmla="*/ 15892 h 183000"/>
                  <a:gd name="connsiteX11" fmla="*/ 281698 w 302363"/>
                  <a:gd name="connsiteY11" fmla="*/ 27828 h 183000"/>
                  <a:gd name="connsiteX12" fmla="*/ 245889 w 302363"/>
                  <a:gd name="connsiteY12" fmla="*/ 54088 h 183000"/>
                  <a:gd name="connsiteX13" fmla="*/ 64456 w 302363"/>
                  <a:gd name="connsiteY13" fmla="*/ 154353 h 183000"/>
                  <a:gd name="connsiteX14" fmla="*/ 16711 w 302363"/>
                  <a:gd name="connsiteY14" fmla="*/ 180613 h 183000"/>
                  <a:gd name="connsiteX15" fmla="*/ 11936 w 302363"/>
                  <a:gd name="connsiteY15" fmla="*/ 183001 h 183000"/>
                  <a:gd name="connsiteX16" fmla="*/ 9549 w 302363"/>
                  <a:gd name="connsiteY16" fmla="*/ 166290 h 183000"/>
                  <a:gd name="connsiteX17" fmla="*/ 9549 w 302363"/>
                  <a:gd name="connsiteY17" fmla="*/ 166290 h 183000"/>
                  <a:gd name="connsiteX18" fmla="*/ 9549 w 302363"/>
                  <a:gd name="connsiteY18" fmla="*/ 166290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2363" h="183000">
                    <a:moveTo>
                      <a:pt x="11936" y="183001"/>
                    </a:moveTo>
                    <a:cubicBezTo>
                      <a:pt x="11936" y="183001"/>
                      <a:pt x="9549" y="183001"/>
                      <a:pt x="9549" y="183001"/>
                    </a:cubicBezTo>
                    <a:cubicBezTo>
                      <a:pt x="4774" y="183001"/>
                      <a:pt x="0" y="178226"/>
                      <a:pt x="0" y="173452"/>
                    </a:cubicBezTo>
                    <a:cubicBezTo>
                      <a:pt x="0" y="168677"/>
                      <a:pt x="4774" y="163902"/>
                      <a:pt x="9549" y="163902"/>
                    </a:cubicBezTo>
                    <a:cubicBezTo>
                      <a:pt x="9549" y="163902"/>
                      <a:pt x="11936" y="163902"/>
                      <a:pt x="11936" y="163902"/>
                    </a:cubicBezTo>
                    <a:lnTo>
                      <a:pt x="57294" y="137642"/>
                    </a:lnTo>
                    <a:cubicBezTo>
                      <a:pt x="116976" y="104221"/>
                      <a:pt x="179045" y="70799"/>
                      <a:pt x="238727" y="37377"/>
                    </a:cubicBezTo>
                    <a:cubicBezTo>
                      <a:pt x="250663" y="30215"/>
                      <a:pt x="260212" y="23054"/>
                      <a:pt x="272149" y="13504"/>
                    </a:cubicBezTo>
                    <a:cubicBezTo>
                      <a:pt x="276923" y="8730"/>
                      <a:pt x="281698" y="6343"/>
                      <a:pt x="288860" y="1568"/>
                    </a:cubicBezTo>
                    <a:cubicBezTo>
                      <a:pt x="293634" y="-819"/>
                      <a:pt x="298409" y="-819"/>
                      <a:pt x="300796" y="3955"/>
                    </a:cubicBezTo>
                    <a:cubicBezTo>
                      <a:pt x="303183" y="8730"/>
                      <a:pt x="303183" y="13504"/>
                      <a:pt x="298409" y="15892"/>
                    </a:cubicBezTo>
                    <a:cubicBezTo>
                      <a:pt x="293634" y="20666"/>
                      <a:pt x="288860" y="25441"/>
                      <a:pt x="281698" y="27828"/>
                    </a:cubicBezTo>
                    <a:cubicBezTo>
                      <a:pt x="269761" y="37377"/>
                      <a:pt x="257825" y="46926"/>
                      <a:pt x="245889" y="54088"/>
                    </a:cubicBezTo>
                    <a:cubicBezTo>
                      <a:pt x="186207" y="87510"/>
                      <a:pt x="124138" y="120932"/>
                      <a:pt x="64456" y="154353"/>
                    </a:cubicBezTo>
                    <a:lnTo>
                      <a:pt x="16711" y="180613"/>
                    </a:lnTo>
                    <a:cubicBezTo>
                      <a:pt x="14324" y="183001"/>
                      <a:pt x="11936" y="183001"/>
                      <a:pt x="11936" y="183001"/>
                    </a:cubicBezTo>
                    <a:close/>
                    <a:moveTo>
                      <a:pt x="9549" y="166290"/>
                    </a:moveTo>
                    <a:cubicBezTo>
                      <a:pt x="9549" y="166290"/>
                      <a:pt x="9549" y="166290"/>
                      <a:pt x="9549" y="166290"/>
                    </a:cubicBezTo>
                    <a:lnTo>
                      <a:pt x="9549" y="166290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3" name="Freeform 652">
                <a:extLst>
                  <a:ext uri="{FF2B5EF4-FFF2-40B4-BE49-F238E27FC236}">
                    <a16:creationId xmlns:a16="http://schemas.microsoft.com/office/drawing/2014/main" id="{EAE0415E-9819-324F-9650-AAC5F5C38DB0}"/>
                  </a:ext>
                </a:extLst>
              </p:cNvPr>
              <p:cNvSpPr/>
              <p:nvPr/>
            </p:nvSpPr>
            <p:spPr>
              <a:xfrm>
                <a:off x="4887579" y="-233758"/>
                <a:ext cx="302363" cy="183000"/>
              </a:xfrm>
              <a:custGeom>
                <a:avLst/>
                <a:gdLst>
                  <a:gd name="connsiteX0" fmla="*/ 11936 w 302363"/>
                  <a:gd name="connsiteY0" fmla="*/ 183001 h 183000"/>
                  <a:gd name="connsiteX1" fmla="*/ 9549 w 302363"/>
                  <a:gd name="connsiteY1" fmla="*/ 183001 h 183000"/>
                  <a:gd name="connsiteX2" fmla="*/ 0 w 302363"/>
                  <a:gd name="connsiteY2" fmla="*/ 173452 h 183000"/>
                  <a:gd name="connsiteX3" fmla="*/ 9549 w 302363"/>
                  <a:gd name="connsiteY3" fmla="*/ 163902 h 183000"/>
                  <a:gd name="connsiteX4" fmla="*/ 11936 w 302363"/>
                  <a:gd name="connsiteY4" fmla="*/ 163902 h 183000"/>
                  <a:gd name="connsiteX5" fmla="*/ 57294 w 302363"/>
                  <a:gd name="connsiteY5" fmla="*/ 137642 h 183000"/>
                  <a:gd name="connsiteX6" fmla="*/ 238727 w 302363"/>
                  <a:gd name="connsiteY6" fmla="*/ 37377 h 183000"/>
                  <a:gd name="connsiteX7" fmla="*/ 272149 w 302363"/>
                  <a:gd name="connsiteY7" fmla="*/ 13504 h 183000"/>
                  <a:gd name="connsiteX8" fmla="*/ 288859 w 302363"/>
                  <a:gd name="connsiteY8" fmla="*/ 1568 h 183000"/>
                  <a:gd name="connsiteX9" fmla="*/ 300796 w 302363"/>
                  <a:gd name="connsiteY9" fmla="*/ 3955 h 183000"/>
                  <a:gd name="connsiteX10" fmla="*/ 298409 w 302363"/>
                  <a:gd name="connsiteY10" fmla="*/ 15892 h 183000"/>
                  <a:gd name="connsiteX11" fmla="*/ 284085 w 302363"/>
                  <a:gd name="connsiteY11" fmla="*/ 27828 h 183000"/>
                  <a:gd name="connsiteX12" fmla="*/ 248276 w 302363"/>
                  <a:gd name="connsiteY12" fmla="*/ 54088 h 183000"/>
                  <a:gd name="connsiteX13" fmla="*/ 66844 w 302363"/>
                  <a:gd name="connsiteY13" fmla="*/ 154353 h 183000"/>
                  <a:gd name="connsiteX14" fmla="*/ 19098 w 302363"/>
                  <a:gd name="connsiteY14" fmla="*/ 180613 h 183000"/>
                  <a:gd name="connsiteX15" fmla="*/ 11936 w 302363"/>
                  <a:gd name="connsiteY15" fmla="*/ 183001 h 183000"/>
                  <a:gd name="connsiteX16" fmla="*/ 9549 w 302363"/>
                  <a:gd name="connsiteY16" fmla="*/ 166290 h 183000"/>
                  <a:gd name="connsiteX17" fmla="*/ 9549 w 302363"/>
                  <a:gd name="connsiteY17" fmla="*/ 166290 h 183000"/>
                  <a:gd name="connsiteX18" fmla="*/ 9549 w 302363"/>
                  <a:gd name="connsiteY18" fmla="*/ 166290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2363" h="183000">
                    <a:moveTo>
                      <a:pt x="11936" y="183001"/>
                    </a:moveTo>
                    <a:cubicBezTo>
                      <a:pt x="11936" y="183001"/>
                      <a:pt x="9549" y="183001"/>
                      <a:pt x="9549" y="183001"/>
                    </a:cubicBezTo>
                    <a:cubicBezTo>
                      <a:pt x="4774" y="183001"/>
                      <a:pt x="0" y="178226"/>
                      <a:pt x="0" y="173452"/>
                    </a:cubicBezTo>
                    <a:cubicBezTo>
                      <a:pt x="0" y="168677"/>
                      <a:pt x="4774" y="163902"/>
                      <a:pt x="9549" y="163902"/>
                    </a:cubicBezTo>
                    <a:cubicBezTo>
                      <a:pt x="9549" y="163902"/>
                      <a:pt x="11936" y="163902"/>
                      <a:pt x="11936" y="163902"/>
                    </a:cubicBezTo>
                    <a:lnTo>
                      <a:pt x="57294" y="137642"/>
                    </a:lnTo>
                    <a:cubicBezTo>
                      <a:pt x="116976" y="104221"/>
                      <a:pt x="179045" y="70799"/>
                      <a:pt x="238727" y="37377"/>
                    </a:cubicBezTo>
                    <a:cubicBezTo>
                      <a:pt x="250663" y="30215"/>
                      <a:pt x="260212" y="23054"/>
                      <a:pt x="272149" y="13504"/>
                    </a:cubicBezTo>
                    <a:cubicBezTo>
                      <a:pt x="276923" y="8730"/>
                      <a:pt x="281698" y="6343"/>
                      <a:pt x="288859" y="1568"/>
                    </a:cubicBezTo>
                    <a:cubicBezTo>
                      <a:pt x="293634" y="-819"/>
                      <a:pt x="298409" y="-819"/>
                      <a:pt x="300796" y="3955"/>
                    </a:cubicBezTo>
                    <a:cubicBezTo>
                      <a:pt x="303183" y="8730"/>
                      <a:pt x="303183" y="13504"/>
                      <a:pt x="298409" y="15892"/>
                    </a:cubicBezTo>
                    <a:cubicBezTo>
                      <a:pt x="293634" y="20666"/>
                      <a:pt x="288859" y="23054"/>
                      <a:pt x="284085" y="27828"/>
                    </a:cubicBezTo>
                    <a:cubicBezTo>
                      <a:pt x="272149" y="37377"/>
                      <a:pt x="260212" y="46926"/>
                      <a:pt x="248276" y="54088"/>
                    </a:cubicBezTo>
                    <a:cubicBezTo>
                      <a:pt x="188594" y="87510"/>
                      <a:pt x="126525" y="120932"/>
                      <a:pt x="66844" y="154353"/>
                    </a:cubicBezTo>
                    <a:lnTo>
                      <a:pt x="19098" y="180613"/>
                    </a:lnTo>
                    <a:cubicBezTo>
                      <a:pt x="16711" y="183001"/>
                      <a:pt x="14323" y="183001"/>
                      <a:pt x="11936" y="183001"/>
                    </a:cubicBezTo>
                    <a:close/>
                    <a:moveTo>
                      <a:pt x="9549" y="166290"/>
                    </a:moveTo>
                    <a:cubicBezTo>
                      <a:pt x="9549" y="166290"/>
                      <a:pt x="9549" y="166290"/>
                      <a:pt x="9549" y="166290"/>
                    </a:cubicBezTo>
                    <a:lnTo>
                      <a:pt x="9549" y="166290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4" name="Freeform 653">
                <a:extLst>
                  <a:ext uri="{FF2B5EF4-FFF2-40B4-BE49-F238E27FC236}">
                    <a16:creationId xmlns:a16="http://schemas.microsoft.com/office/drawing/2014/main" id="{3E178016-1907-6C4A-8C2B-228FEDBED94C}"/>
                  </a:ext>
                </a:extLst>
              </p:cNvPr>
              <p:cNvSpPr/>
              <p:nvPr/>
            </p:nvSpPr>
            <p:spPr>
              <a:xfrm>
                <a:off x="6630285" y="-233758"/>
                <a:ext cx="302364" cy="183000"/>
              </a:xfrm>
              <a:custGeom>
                <a:avLst/>
                <a:gdLst>
                  <a:gd name="connsiteX0" fmla="*/ 11936 w 302364"/>
                  <a:gd name="connsiteY0" fmla="*/ 183001 h 183000"/>
                  <a:gd name="connsiteX1" fmla="*/ 9550 w 302364"/>
                  <a:gd name="connsiteY1" fmla="*/ 183001 h 183000"/>
                  <a:gd name="connsiteX2" fmla="*/ 0 w 302364"/>
                  <a:gd name="connsiteY2" fmla="*/ 173452 h 183000"/>
                  <a:gd name="connsiteX3" fmla="*/ 9550 w 302364"/>
                  <a:gd name="connsiteY3" fmla="*/ 163902 h 183000"/>
                  <a:gd name="connsiteX4" fmla="*/ 11936 w 302364"/>
                  <a:gd name="connsiteY4" fmla="*/ 163902 h 183000"/>
                  <a:gd name="connsiteX5" fmla="*/ 57295 w 302364"/>
                  <a:gd name="connsiteY5" fmla="*/ 137642 h 183000"/>
                  <a:gd name="connsiteX6" fmla="*/ 238727 w 302364"/>
                  <a:gd name="connsiteY6" fmla="*/ 37377 h 183000"/>
                  <a:gd name="connsiteX7" fmla="*/ 272149 w 302364"/>
                  <a:gd name="connsiteY7" fmla="*/ 13504 h 183000"/>
                  <a:gd name="connsiteX8" fmla="*/ 288860 w 302364"/>
                  <a:gd name="connsiteY8" fmla="*/ 1568 h 183000"/>
                  <a:gd name="connsiteX9" fmla="*/ 300796 w 302364"/>
                  <a:gd name="connsiteY9" fmla="*/ 3955 h 183000"/>
                  <a:gd name="connsiteX10" fmla="*/ 298409 w 302364"/>
                  <a:gd name="connsiteY10" fmla="*/ 15892 h 183000"/>
                  <a:gd name="connsiteX11" fmla="*/ 284086 w 302364"/>
                  <a:gd name="connsiteY11" fmla="*/ 27828 h 183000"/>
                  <a:gd name="connsiteX12" fmla="*/ 248277 w 302364"/>
                  <a:gd name="connsiteY12" fmla="*/ 54088 h 183000"/>
                  <a:gd name="connsiteX13" fmla="*/ 66844 w 302364"/>
                  <a:gd name="connsiteY13" fmla="*/ 154353 h 183000"/>
                  <a:gd name="connsiteX14" fmla="*/ 19099 w 302364"/>
                  <a:gd name="connsiteY14" fmla="*/ 180613 h 183000"/>
                  <a:gd name="connsiteX15" fmla="*/ 11936 w 302364"/>
                  <a:gd name="connsiteY15" fmla="*/ 183001 h 183000"/>
                  <a:gd name="connsiteX16" fmla="*/ 9550 w 302364"/>
                  <a:gd name="connsiteY16" fmla="*/ 166290 h 183000"/>
                  <a:gd name="connsiteX17" fmla="*/ 9550 w 302364"/>
                  <a:gd name="connsiteY17" fmla="*/ 166290 h 183000"/>
                  <a:gd name="connsiteX18" fmla="*/ 9550 w 302364"/>
                  <a:gd name="connsiteY18" fmla="*/ 166290 h 18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2364" h="183000">
                    <a:moveTo>
                      <a:pt x="11936" y="183001"/>
                    </a:moveTo>
                    <a:cubicBezTo>
                      <a:pt x="11936" y="183001"/>
                      <a:pt x="9550" y="183001"/>
                      <a:pt x="9550" y="183001"/>
                    </a:cubicBezTo>
                    <a:cubicBezTo>
                      <a:pt x="4775" y="183001"/>
                      <a:pt x="0" y="178226"/>
                      <a:pt x="0" y="173452"/>
                    </a:cubicBezTo>
                    <a:cubicBezTo>
                      <a:pt x="0" y="168677"/>
                      <a:pt x="4775" y="163902"/>
                      <a:pt x="9550" y="163902"/>
                    </a:cubicBezTo>
                    <a:cubicBezTo>
                      <a:pt x="9550" y="163902"/>
                      <a:pt x="11936" y="163902"/>
                      <a:pt x="11936" y="163902"/>
                    </a:cubicBezTo>
                    <a:lnTo>
                      <a:pt x="57295" y="137642"/>
                    </a:lnTo>
                    <a:cubicBezTo>
                      <a:pt x="116977" y="104221"/>
                      <a:pt x="179045" y="70799"/>
                      <a:pt x="238727" y="37377"/>
                    </a:cubicBezTo>
                    <a:cubicBezTo>
                      <a:pt x="250663" y="30215"/>
                      <a:pt x="260213" y="23054"/>
                      <a:pt x="272149" y="13504"/>
                    </a:cubicBezTo>
                    <a:cubicBezTo>
                      <a:pt x="276923" y="8730"/>
                      <a:pt x="281698" y="6343"/>
                      <a:pt x="288860" y="1568"/>
                    </a:cubicBezTo>
                    <a:cubicBezTo>
                      <a:pt x="293635" y="-819"/>
                      <a:pt x="298409" y="-819"/>
                      <a:pt x="300796" y="3955"/>
                    </a:cubicBezTo>
                    <a:cubicBezTo>
                      <a:pt x="303184" y="8730"/>
                      <a:pt x="303184" y="13504"/>
                      <a:pt x="298409" y="15892"/>
                    </a:cubicBezTo>
                    <a:cubicBezTo>
                      <a:pt x="293635" y="20666"/>
                      <a:pt x="288860" y="23054"/>
                      <a:pt x="284086" y="27828"/>
                    </a:cubicBezTo>
                    <a:cubicBezTo>
                      <a:pt x="272149" y="37377"/>
                      <a:pt x="260213" y="46926"/>
                      <a:pt x="248277" y="54088"/>
                    </a:cubicBezTo>
                    <a:cubicBezTo>
                      <a:pt x="188595" y="87510"/>
                      <a:pt x="126526" y="120932"/>
                      <a:pt x="66844" y="154353"/>
                    </a:cubicBezTo>
                    <a:lnTo>
                      <a:pt x="19099" y="180613"/>
                    </a:lnTo>
                    <a:cubicBezTo>
                      <a:pt x="16711" y="183001"/>
                      <a:pt x="14324" y="183001"/>
                      <a:pt x="11936" y="183001"/>
                    </a:cubicBezTo>
                    <a:close/>
                    <a:moveTo>
                      <a:pt x="9550" y="166290"/>
                    </a:moveTo>
                    <a:cubicBezTo>
                      <a:pt x="9550" y="166290"/>
                      <a:pt x="9550" y="166290"/>
                      <a:pt x="9550" y="166290"/>
                    </a:cubicBezTo>
                    <a:lnTo>
                      <a:pt x="9550" y="166290"/>
                    </a:ln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5" name="Freeform 654">
                <a:extLst>
                  <a:ext uri="{FF2B5EF4-FFF2-40B4-BE49-F238E27FC236}">
                    <a16:creationId xmlns:a16="http://schemas.microsoft.com/office/drawing/2014/main" id="{EA27C815-8732-A544-BFF3-CBFE3329A006}"/>
                  </a:ext>
                </a:extLst>
              </p:cNvPr>
              <p:cNvSpPr/>
              <p:nvPr/>
            </p:nvSpPr>
            <p:spPr>
              <a:xfrm>
                <a:off x="6044468" y="1780169"/>
                <a:ext cx="589141" cy="186315"/>
              </a:xfrm>
              <a:custGeom>
                <a:avLst/>
                <a:gdLst>
                  <a:gd name="connsiteX0" fmla="*/ 12873 w 589141"/>
                  <a:gd name="connsiteY0" fmla="*/ 186316 h 186315"/>
                  <a:gd name="connsiteX1" fmla="*/ 5711 w 589141"/>
                  <a:gd name="connsiteY1" fmla="*/ 183928 h 186315"/>
                  <a:gd name="connsiteX2" fmla="*/ 937 w 589141"/>
                  <a:gd name="connsiteY2" fmla="*/ 171992 h 186315"/>
                  <a:gd name="connsiteX3" fmla="*/ 12873 w 589141"/>
                  <a:gd name="connsiteY3" fmla="*/ 167218 h 186315"/>
                  <a:gd name="connsiteX4" fmla="*/ 12873 w 589141"/>
                  <a:gd name="connsiteY4" fmla="*/ 167218 h 186315"/>
                  <a:gd name="connsiteX5" fmla="*/ 156109 w 589141"/>
                  <a:gd name="connsiteY5" fmla="*/ 78888 h 186315"/>
                  <a:gd name="connsiteX6" fmla="*/ 270698 w 589141"/>
                  <a:gd name="connsiteY6" fmla="*/ 7270 h 186315"/>
                  <a:gd name="connsiteX7" fmla="*/ 313669 w 589141"/>
                  <a:gd name="connsiteY7" fmla="*/ 7270 h 186315"/>
                  <a:gd name="connsiteX8" fmla="*/ 502263 w 589141"/>
                  <a:gd name="connsiteY8" fmla="*/ 119472 h 186315"/>
                  <a:gd name="connsiteX9" fmla="*/ 516587 w 589141"/>
                  <a:gd name="connsiteY9" fmla="*/ 129021 h 186315"/>
                  <a:gd name="connsiteX10" fmla="*/ 561945 w 589141"/>
                  <a:gd name="connsiteY10" fmla="*/ 155281 h 186315"/>
                  <a:gd name="connsiteX11" fmla="*/ 583431 w 589141"/>
                  <a:gd name="connsiteY11" fmla="*/ 167218 h 186315"/>
                  <a:gd name="connsiteX12" fmla="*/ 588205 w 589141"/>
                  <a:gd name="connsiteY12" fmla="*/ 179154 h 186315"/>
                  <a:gd name="connsiteX13" fmla="*/ 576268 w 589141"/>
                  <a:gd name="connsiteY13" fmla="*/ 183928 h 186315"/>
                  <a:gd name="connsiteX14" fmla="*/ 554783 w 589141"/>
                  <a:gd name="connsiteY14" fmla="*/ 171992 h 186315"/>
                  <a:gd name="connsiteX15" fmla="*/ 507038 w 589141"/>
                  <a:gd name="connsiteY15" fmla="*/ 145732 h 186315"/>
                  <a:gd name="connsiteX16" fmla="*/ 492714 w 589141"/>
                  <a:gd name="connsiteY16" fmla="*/ 136183 h 186315"/>
                  <a:gd name="connsiteX17" fmla="*/ 304120 w 589141"/>
                  <a:gd name="connsiteY17" fmla="*/ 21594 h 186315"/>
                  <a:gd name="connsiteX18" fmla="*/ 277860 w 589141"/>
                  <a:gd name="connsiteY18" fmla="*/ 21594 h 186315"/>
                  <a:gd name="connsiteX19" fmla="*/ 163271 w 589141"/>
                  <a:gd name="connsiteY19" fmla="*/ 93212 h 186315"/>
                  <a:gd name="connsiteX20" fmla="*/ 15260 w 589141"/>
                  <a:gd name="connsiteY20" fmla="*/ 183928 h 186315"/>
                  <a:gd name="connsiteX21" fmla="*/ 12873 w 589141"/>
                  <a:gd name="connsiteY21" fmla="*/ 186316 h 186315"/>
                  <a:gd name="connsiteX22" fmla="*/ 8098 w 589141"/>
                  <a:gd name="connsiteY22" fmla="*/ 169605 h 186315"/>
                  <a:gd name="connsiteX23" fmla="*/ 8098 w 589141"/>
                  <a:gd name="connsiteY23" fmla="*/ 169605 h 186315"/>
                  <a:gd name="connsiteX24" fmla="*/ 8098 w 589141"/>
                  <a:gd name="connsiteY24" fmla="*/ 169605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9141" h="186315">
                    <a:moveTo>
                      <a:pt x="12873" y="186316"/>
                    </a:moveTo>
                    <a:cubicBezTo>
                      <a:pt x="10486" y="186316"/>
                      <a:pt x="5711" y="183928"/>
                      <a:pt x="5711" y="183928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60618" y="138570"/>
                      <a:pt x="108363" y="107536"/>
                      <a:pt x="156109" y="78888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40194" y="83663"/>
                      <a:pt x="502263" y="119472"/>
                    </a:cubicBezTo>
                    <a:lnTo>
                      <a:pt x="516587" y="129021"/>
                    </a:lnTo>
                    <a:cubicBezTo>
                      <a:pt x="530910" y="138570"/>
                      <a:pt x="547622" y="145732"/>
                      <a:pt x="561945" y="155281"/>
                    </a:cubicBezTo>
                    <a:cubicBezTo>
                      <a:pt x="569107" y="160056"/>
                      <a:pt x="576268" y="162443"/>
                      <a:pt x="583431" y="167218"/>
                    </a:cubicBezTo>
                    <a:cubicBezTo>
                      <a:pt x="588205" y="169605"/>
                      <a:pt x="590592" y="174379"/>
                      <a:pt x="588205" y="179154"/>
                    </a:cubicBezTo>
                    <a:cubicBezTo>
                      <a:pt x="585817" y="183928"/>
                      <a:pt x="581043" y="183928"/>
                      <a:pt x="576268" y="183928"/>
                    </a:cubicBezTo>
                    <a:cubicBezTo>
                      <a:pt x="569107" y="179154"/>
                      <a:pt x="561945" y="176767"/>
                      <a:pt x="554783" y="171992"/>
                    </a:cubicBezTo>
                    <a:cubicBezTo>
                      <a:pt x="538072" y="164830"/>
                      <a:pt x="523749" y="155281"/>
                      <a:pt x="507038" y="145732"/>
                    </a:cubicBezTo>
                    <a:lnTo>
                      <a:pt x="492714" y="136183"/>
                    </a:lnTo>
                    <a:cubicBezTo>
                      <a:pt x="430645" y="100374"/>
                      <a:pt x="366189" y="62178"/>
                      <a:pt x="304120" y="21594"/>
                    </a:cubicBezTo>
                    <a:cubicBezTo>
                      <a:pt x="294571" y="14432"/>
                      <a:pt x="287409" y="16820"/>
                      <a:pt x="277860" y="21594"/>
                    </a:cubicBezTo>
                    <a:lnTo>
                      <a:pt x="163271" y="93212"/>
                    </a:lnTo>
                    <a:cubicBezTo>
                      <a:pt x="113138" y="124247"/>
                      <a:pt x="65393" y="152894"/>
                      <a:pt x="15260" y="183928"/>
                    </a:cubicBezTo>
                    <a:cubicBezTo>
                      <a:pt x="15260" y="186316"/>
                      <a:pt x="15260" y="186316"/>
                      <a:pt x="12873" y="186316"/>
                    </a:cubicBezTo>
                    <a:close/>
                    <a:moveTo>
                      <a:pt x="8098" y="169605"/>
                    </a:moveTo>
                    <a:cubicBezTo>
                      <a:pt x="8098" y="169605"/>
                      <a:pt x="8098" y="169605"/>
                      <a:pt x="8098" y="169605"/>
                    </a:cubicBezTo>
                    <a:cubicBezTo>
                      <a:pt x="8098" y="169605"/>
                      <a:pt x="8098" y="169605"/>
                      <a:pt x="8098" y="16960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6" name="Freeform 655">
                <a:extLst>
                  <a:ext uri="{FF2B5EF4-FFF2-40B4-BE49-F238E27FC236}">
                    <a16:creationId xmlns:a16="http://schemas.microsoft.com/office/drawing/2014/main" id="{AA11ACC6-2175-114F-95DA-D7BF251948EC}"/>
                  </a:ext>
                </a:extLst>
              </p:cNvPr>
              <p:cNvSpPr/>
              <p:nvPr/>
            </p:nvSpPr>
            <p:spPr>
              <a:xfrm>
                <a:off x="1694863" y="6307137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1 h 187178"/>
                  <a:gd name="connsiteX1" fmla="*/ 5711 w 577836"/>
                  <a:gd name="connsiteY1" fmla="*/ 185611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68311 w 577836"/>
                  <a:gd name="connsiteY4" fmla="*/ 11339 h 187178"/>
                  <a:gd name="connsiteX5" fmla="*/ 285022 w 577836"/>
                  <a:gd name="connsiteY5" fmla="*/ 1791 h 187178"/>
                  <a:gd name="connsiteX6" fmla="*/ 294571 w 577836"/>
                  <a:gd name="connsiteY6" fmla="*/ 1791 h 187178"/>
                  <a:gd name="connsiteX7" fmla="*/ 339929 w 577836"/>
                  <a:gd name="connsiteY7" fmla="*/ 28051 h 187178"/>
                  <a:gd name="connsiteX8" fmla="*/ 437807 w 577836"/>
                  <a:gd name="connsiteY8" fmla="*/ 85345 h 187178"/>
                  <a:gd name="connsiteX9" fmla="*/ 533298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8 w 577836"/>
                  <a:gd name="connsiteY11" fmla="*/ 183223 h 187178"/>
                  <a:gd name="connsiteX12" fmla="*/ 564332 w 577836"/>
                  <a:gd name="connsiteY12" fmla="*/ 185611 h 187178"/>
                  <a:gd name="connsiteX13" fmla="*/ 523749 w 577836"/>
                  <a:gd name="connsiteY13" fmla="*/ 159350 h 187178"/>
                  <a:gd name="connsiteX14" fmla="*/ 428258 w 577836"/>
                  <a:gd name="connsiteY14" fmla="*/ 99669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2 h 187178"/>
                  <a:gd name="connsiteX17" fmla="*/ 277860 w 577836"/>
                  <a:gd name="connsiteY17" fmla="*/ 25663 h 187178"/>
                  <a:gd name="connsiteX18" fmla="*/ 20035 w 577836"/>
                  <a:gd name="connsiteY18" fmla="*/ 178448 h 187178"/>
                  <a:gd name="connsiteX19" fmla="*/ 20035 w 577836"/>
                  <a:gd name="connsiteY19" fmla="*/ 180836 h 187178"/>
                  <a:gd name="connsiteX20" fmla="*/ 10486 w 577836"/>
                  <a:gd name="connsiteY20" fmla="*/ 185611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1"/>
                    </a:moveTo>
                    <a:cubicBezTo>
                      <a:pt x="8098" y="185611"/>
                      <a:pt x="8098" y="185611"/>
                      <a:pt x="5711" y="185611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94040" y="111605"/>
                      <a:pt x="182369" y="61472"/>
                      <a:pt x="268311" y="11339"/>
                    </a:cubicBezTo>
                    <a:lnTo>
                      <a:pt x="285022" y="1791"/>
                    </a:lnTo>
                    <a:cubicBezTo>
                      <a:pt x="287409" y="-597"/>
                      <a:pt x="292184" y="-597"/>
                      <a:pt x="294571" y="1791"/>
                    </a:cubicBezTo>
                    <a:cubicBezTo>
                      <a:pt x="308894" y="11339"/>
                      <a:pt x="323218" y="18502"/>
                      <a:pt x="339929" y="28051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9"/>
                      <a:pt x="533298" y="145027"/>
                    </a:cubicBezTo>
                    <a:cubicBezTo>
                      <a:pt x="547621" y="154576"/>
                      <a:pt x="559558" y="161738"/>
                      <a:pt x="573881" y="171287"/>
                    </a:cubicBezTo>
                    <a:cubicBezTo>
                      <a:pt x="578656" y="173674"/>
                      <a:pt x="578656" y="178448"/>
                      <a:pt x="576268" y="183223"/>
                    </a:cubicBezTo>
                    <a:cubicBezTo>
                      <a:pt x="573881" y="187997"/>
                      <a:pt x="569107" y="187997"/>
                      <a:pt x="564332" y="185611"/>
                    </a:cubicBezTo>
                    <a:cubicBezTo>
                      <a:pt x="550009" y="176061"/>
                      <a:pt x="538072" y="168899"/>
                      <a:pt x="523749" y="159350"/>
                    </a:cubicBezTo>
                    <a:cubicBezTo>
                      <a:pt x="492714" y="140252"/>
                      <a:pt x="459292" y="118767"/>
                      <a:pt x="428258" y="99669"/>
                    </a:cubicBezTo>
                    <a:cubicBezTo>
                      <a:pt x="394836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1"/>
                      <a:pt x="289796" y="18502"/>
                    </a:cubicBezTo>
                    <a:lnTo>
                      <a:pt x="277860" y="25663"/>
                    </a:lnTo>
                    <a:cubicBezTo>
                      <a:pt x="191918" y="75796"/>
                      <a:pt x="105976" y="128316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8" y="183223"/>
                      <a:pt x="12873" y="185611"/>
                      <a:pt x="1048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7" name="Freeform 656">
                <a:extLst>
                  <a:ext uri="{FF2B5EF4-FFF2-40B4-BE49-F238E27FC236}">
                    <a16:creationId xmlns:a16="http://schemas.microsoft.com/office/drawing/2014/main" id="{72DCDDCE-32DB-7C49-B958-FA34DFE82BF6}"/>
                  </a:ext>
                </a:extLst>
              </p:cNvPr>
              <p:cNvSpPr/>
              <p:nvPr/>
            </p:nvSpPr>
            <p:spPr>
              <a:xfrm>
                <a:off x="5177889" y="4292282"/>
                <a:ext cx="580223" cy="187997"/>
              </a:xfrm>
              <a:custGeom>
                <a:avLst/>
                <a:gdLst>
                  <a:gd name="connsiteX0" fmla="*/ 10486 w 580223"/>
                  <a:gd name="connsiteY0" fmla="*/ 187997 h 187997"/>
                  <a:gd name="connsiteX1" fmla="*/ 5711 w 580223"/>
                  <a:gd name="connsiteY1" fmla="*/ 187997 h 187997"/>
                  <a:gd name="connsiteX2" fmla="*/ 937 w 580223"/>
                  <a:gd name="connsiteY2" fmla="*/ 176061 h 187997"/>
                  <a:gd name="connsiteX3" fmla="*/ 8098 w 580223"/>
                  <a:gd name="connsiteY3" fmla="*/ 166512 h 187997"/>
                  <a:gd name="connsiteX4" fmla="*/ 261149 w 580223"/>
                  <a:gd name="connsiteY4" fmla="*/ 16114 h 187997"/>
                  <a:gd name="connsiteX5" fmla="*/ 285022 w 580223"/>
                  <a:gd name="connsiteY5" fmla="*/ 1791 h 187997"/>
                  <a:gd name="connsiteX6" fmla="*/ 294571 w 580223"/>
                  <a:gd name="connsiteY6" fmla="*/ 1791 h 187997"/>
                  <a:gd name="connsiteX7" fmla="*/ 337542 w 580223"/>
                  <a:gd name="connsiteY7" fmla="*/ 25663 h 187997"/>
                  <a:gd name="connsiteX8" fmla="*/ 437807 w 580223"/>
                  <a:gd name="connsiteY8" fmla="*/ 82958 h 187997"/>
                  <a:gd name="connsiteX9" fmla="*/ 533298 w 580223"/>
                  <a:gd name="connsiteY9" fmla="*/ 142639 h 187997"/>
                  <a:gd name="connsiteX10" fmla="*/ 576269 w 580223"/>
                  <a:gd name="connsiteY10" fmla="*/ 168899 h 187997"/>
                  <a:gd name="connsiteX11" fmla="*/ 578656 w 580223"/>
                  <a:gd name="connsiteY11" fmla="*/ 180836 h 187997"/>
                  <a:gd name="connsiteX12" fmla="*/ 566719 w 580223"/>
                  <a:gd name="connsiteY12" fmla="*/ 183223 h 187997"/>
                  <a:gd name="connsiteX13" fmla="*/ 523748 w 580223"/>
                  <a:gd name="connsiteY13" fmla="*/ 156963 h 187997"/>
                  <a:gd name="connsiteX14" fmla="*/ 428258 w 580223"/>
                  <a:gd name="connsiteY14" fmla="*/ 97281 h 187997"/>
                  <a:gd name="connsiteX15" fmla="*/ 330380 w 580223"/>
                  <a:gd name="connsiteY15" fmla="*/ 39987 h 187997"/>
                  <a:gd name="connsiteX16" fmla="*/ 289796 w 580223"/>
                  <a:gd name="connsiteY16" fmla="*/ 18501 h 187997"/>
                  <a:gd name="connsiteX17" fmla="*/ 270698 w 580223"/>
                  <a:gd name="connsiteY17" fmla="*/ 30438 h 187997"/>
                  <a:gd name="connsiteX18" fmla="*/ 20035 w 580223"/>
                  <a:gd name="connsiteY18" fmla="*/ 178448 h 187997"/>
                  <a:gd name="connsiteX19" fmla="*/ 20035 w 580223"/>
                  <a:gd name="connsiteY19" fmla="*/ 180836 h 187997"/>
                  <a:gd name="connsiteX20" fmla="*/ 10486 w 580223"/>
                  <a:gd name="connsiteY2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223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91653" y="116379"/>
                      <a:pt x="175207" y="66247"/>
                      <a:pt x="261149" y="16114"/>
                    </a:cubicBezTo>
                    <a:lnTo>
                      <a:pt x="285022" y="1791"/>
                    </a:lnTo>
                    <a:cubicBezTo>
                      <a:pt x="287409" y="-597"/>
                      <a:pt x="292183" y="-597"/>
                      <a:pt x="294571" y="1791"/>
                    </a:cubicBezTo>
                    <a:cubicBezTo>
                      <a:pt x="308894" y="11339"/>
                      <a:pt x="323218" y="18501"/>
                      <a:pt x="337542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71229" y="102056"/>
                      <a:pt x="502263" y="123541"/>
                      <a:pt x="533298" y="142639"/>
                    </a:cubicBezTo>
                    <a:cubicBezTo>
                      <a:pt x="547621" y="152188"/>
                      <a:pt x="561945" y="161738"/>
                      <a:pt x="576269" y="168899"/>
                    </a:cubicBezTo>
                    <a:cubicBezTo>
                      <a:pt x="581043" y="171286"/>
                      <a:pt x="581043" y="176061"/>
                      <a:pt x="578656" y="180836"/>
                    </a:cubicBezTo>
                    <a:cubicBezTo>
                      <a:pt x="576269" y="185610"/>
                      <a:pt x="571494" y="185610"/>
                      <a:pt x="566719" y="183223"/>
                    </a:cubicBezTo>
                    <a:cubicBezTo>
                      <a:pt x="552396" y="173674"/>
                      <a:pt x="538072" y="166512"/>
                      <a:pt x="523748" y="156963"/>
                    </a:cubicBezTo>
                    <a:cubicBezTo>
                      <a:pt x="492714" y="137865"/>
                      <a:pt x="461680" y="116379"/>
                      <a:pt x="428258" y="97281"/>
                    </a:cubicBezTo>
                    <a:cubicBezTo>
                      <a:pt x="394836" y="78183"/>
                      <a:pt x="361414" y="59085"/>
                      <a:pt x="330380" y="39987"/>
                    </a:cubicBezTo>
                    <a:cubicBezTo>
                      <a:pt x="316056" y="32825"/>
                      <a:pt x="304120" y="25663"/>
                      <a:pt x="289796" y="18501"/>
                    </a:cubicBezTo>
                    <a:lnTo>
                      <a:pt x="270698" y="30438"/>
                    </a:lnTo>
                    <a:cubicBezTo>
                      <a:pt x="187144" y="80570"/>
                      <a:pt x="103589" y="128316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5610"/>
                      <a:pt x="15260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9763FAB8-38C8-2E40-8248-0B9A2B2C83A9}"/>
                  </a:ext>
                </a:extLst>
              </p:cNvPr>
              <p:cNvSpPr/>
              <p:nvPr/>
            </p:nvSpPr>
            <p:spPr>
              <a:xfrm>
                <a:off x="3437570" y="4294669"/>
                <a:ext cx="580223" cy="185609"/>
              </a:xfrm>
              <a:custGeom>
                <a:avLst/>
                <a:gdLst>
                  <a:gd name="connsiteX0" fmla="*/ 10486 w 580223"/>
                  <a:gd name="connsiteY0" fmla="*/ 185610 h 185609"/>
                  <a:gd name="connsiteX1" fmla="*/ 5711 w 580223"/>
                  <a:gd name="connsiteY1" fmla="*/ 185610 h 185609"/>
                  <a:gd name="connsiteX2" fmla="*/ 937 w 580223"/>
                  <a:gd name="connsiteY2" fmla="*/ 173674 h 185609"/>
                  <a:gd name="connsiteX3" fmla="*/ 8098 w 580223"/>
                  <a:gd name="connsiteY3" fmla="*/ 164125 h 185609"/>
                  <a:gd name="connsiteX4" fmla="*/ 234889 w 580223"/>
                  <a:gd name="connsiteY4" fmla="*/ 30437 h 185609"/>
                  <a:gd name="connsiteX5" fmla="*/ 285022 w 580223"/>
                  <a:gd name="connsiteY5" fmla="*/ 1790 h 185609"/>
                  <a:gd name="connsiteX6" fmla="*/ 294570 w 580223"/>
                  <a:gd name="connsiteY6" fmla="*/ 1790 h 185609"/>
                  <a:gd name="connsiteX7" fmla="*/ 337541 w 580223"/>
                  <a:gd name="connsiteY7" fmla="*/ 25663 h 185609"/>
                  <a:gd name="connsiteX8" fmla="*/ 437807 w 580223"/>
                  <a:gd name="connsiteY8" fmla="*/ 82958 h 185609"/>
                  <a:gd name="connsiteX9" fmla="*/ 533297 w 580223"/>
                  <a:gd name="connsiteY9" fmla="*/ 142639 h 185609"/>
                  <a:gd name="connsiteX10" fmla="*/ 576268 w 580223"/>
                  <a:gd name="connsiteY10" fmla="*/ 168899 h 185609"/>
                  <a:gd name="connsiteX11" fmla="*/ 578656 w 580223"/>
                  <a:gd name="connsiteY11" fmla="*/ 180836 h 185609"/>
                  <a:gd name="connsiteX12" fmla="*/ 566719 w 580223"/>
                  <a:gd name="connsiteY12" fmla="*/ 183223 h 185609"/>
                  <a:gd name="connsiteX13" fmla="*/ 523748 w 580223"/>
                  <a:gd name="connsiteY13" fmla="*/ 156963 h 185609"/>
                  <a:gd name="connsiteX14" fmla="*/ 428258 w 580223"/>
                  <a:gd name="connsiteY14" fmla="*/ 97281 h 185609"/>
                  <a:gd name="connsiteX15" fmla="*/ 327992 w 580223"/>
                  <a:gd name="connsiteY15" fmla="*/ 39987 h 185609"/>
                  <a:gd name="connsiteX16" fmla="*/ 289796 w 580223"/>
                  <a:gd name="connsiteY16" fmla="*/ 18501 h 185609"/>
                  <a:gd name="connsiteX17" fmla="*/ 244438 w 580223"/>
                  <a:gd name="connsiteY17" fmla="*/ 44761 h 185609"/>
                  <a:gd name="connsiteX18" fmla="*/ 20034 w 580223"/>
                  <a:gd name="connsiteY18" fmla="*/ 178448 h 185609"/>
                  <a:gd name="connsiteX19" fmla="*/ 20034 w 580223"/>
                  <a:gd name="connsiteY19" fmla="*/ 180836 h 185609"/>
                  <a:gd name="connsiteX20" fmla="*/ 10486 w 580223"/>
                  <a:gd name="connsiteY20" fmla="*/ 185610 h 18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223" h="185609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4491" y="118767"/>
                      <a:pt x="158496" y="73408"/>
                      <a:pt x="234889" y="30437"/>
                    </a:cubicBezTo>
                    <a:lnTo>
                      <a:pt x="285022" y="1790"/>
                    </a:lnTo>
                    <a:cubicBezTo>
                      <a:pt x="287409" y="-597"/>
                      <a:pt x="292183" y="-597"/>
                      <a:pt x="294570" y="1790"/>
                    </a:cubicBezTo>
                    <a:cubicBezTo>
                      <a:pt x="308894" y="8952"/>
                      <a:pt x="323218" y="18501"/>
                      <a:pt x="337541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68841" y="102056"/>
                      <a:pt x="502263" y="123541"/>
                      <a:pt x="533297" y="142639"/>
                    </a:cubicBezTo>
                    <a:cubicBezTo>
                      <a:pt x="547621" y="152188"/>
                      <a:pt x="561945" y="161737"/>
                      <a:pt x="576268" y="168899"/>
                    </a:cubicBezTo>
                    <a:cubicBezTo>
                      <a:pt x="581043" y="171287"/>
                      <a:pt x="581043" y="176061"/>
                      <a:pt x="578656" y="180836"/>
                    </a:cubicBezTo>
                    <a:cubicBezTo>
                      <a:pt x="576268" y="185610"/>
                      <a:pt x="571494" y="185610"/>
                      <a:pt x="566719" y="183223"/>
                    </a:cubicBezTo>
                    <a:cubicBezTo>
                      <a:pt x="552396" y="173674"/>
                      <a:pt x="538072" y="164125"/>
                      <a:pt x="523748" y="156963"/>
                    </a:cubicBezTo>
                    <a:cubicBezTo>
                      <a:pt x="492714" y="137865"/>
                      <a:pt x="461679" y="116379"/>
                      <a:pt x="428258" y="97281"/>
                    </a:cubicBezTo>
                    <a:cubicBezTo>
                      <a:pt x="394836" y="78183"/>
                      <a:pt x="361414" y="59085"/>
                      <a:pt x="327992" y="39987"/>
                    </a:cubicBezTo>
                    <a:cubicBezTo>
                      <a:pt x="316056" y="32825"/>
                      <a:pt x="301732" y="25663"/>
                      <a:pt x="289796" y="18501"/>
                    </a:cubicBezTo>
                    <a:lnTo>
                      <a:pt x="244438" y="44761"/>
                    </a:lnTo>
                    <a:cubicBezTo>
                      <a:pt x="170433" y="90119"/>
                      <a:pt x="94040" y="133090"/>
                      <a:pt x="20034" y="178448"/>
                    </a:cubicBezTo>
                    <a:cubicBezTo>
                      <a:pt x="20034" y="178448"/>
                      <a:pt x="20034" y="180836"/>
                      <a:pt x="20034" y="180836"/>
                    </a:cubicBezTo>
                    <a:cubicBezTo>
                      <a:pt x="15260" y="183223"/>
                      <a:pt x="12873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AF01F5AD-E5F9-A84E-A6FD-6478E8370E25}"/>
                  </a:ext>
                </a:extLst>
              </p:cNvPr>
              <p:cNvSpPr/>
              <p:nvPr/>
            </p:nvSpPr>
            <p:spPr>
              <a:xfrm>
                <a:off x="1694863" y="4292282"/>
                <a:ext cx="577836" cy="187997"/>
              </a:xfrm>
              <a:custGeom>
                <a:avLst/>
                <a:gdLst>
                  <a:gd name="connsiteX0" fmla="*/ 10486 w 577836"/>
                  <a:gd name="connsiteY0" fmla="*/ 187997 h 187997"/>
                  <a:gd name="connsiteX1" fmla="*/ 5711 w 577836"/>
                  <a:gd name="connsiteY1" fmla="*/ 187997 h 187997"/>
                  <a:gd name="connsiteX2" fmla="*/ 937 w 577836"/>
                  <a:gd name="connsiteY2" fmla="*/ 176061 h 187997"/>
                  <a:gd name="connsiteX3" fmla="*/ 8098 w 577836"/>
                  <a:gd name="connsiteY3" fmla="*/ 166512 h 187997"/>
                  <a:gd name="connsiteX4" fmla="*/ 244438 w 577836"/>
                  <a:gd name="connsiteY4" fmla="*/ 25663 h 187997"/>
                  <a:gd name="connsiteX5" fmla="*/ 282634 w 577836"/>
                  <a:gd name="connsiteY5" fmla="*/ 1791 h 187997"/>
                  <a:gd name="connsiteX6" fmla="*/ 292184 w 577836"/>
                  <a:gd name="connsiteY6" fmla="*/ 1791 h 187997"/>
                  <a:gd name="connsiteX7" fmla="*/ 335154 w 577836"/>
                  <a:gd name="connsiteY7" fmla="*/ 25663 h 187997"/>
                  <a:gd name="connsiteX8" fmla="*/ 435420 w 577836"/>
                  <a:gd name="connsiteY8" fmla="*/ 82958 h 187997"/>
                  <a:gd name="connsiteX9" fmla="*/ 530910 w 577836"/>
                  <a:gd name="connsiteY9" fmla="*/ 142639 h 187997"/>
                  <a:gd name="connsiteX10" fmla="*/ 573881 w 577836"/>
                  <a:gd name="connsiteY10" fmla="*/ 168899 h 187997"/>
                  <a:gd name="connsiteX11" fmla="*/ 576268 w 577836"/>
                  <a:gd name="connsiteY11" fmla="*/ 180836 h 187997"/>
                  <a:gd name="connsiteX12" fmla="*/ 564332 w 577836"/>
                  <a:gd name="connsiteY12" fmla="*/ 183223 h 187997"/>
                  <a:gd name="connsiteX13" fmla="*/ 521361 w 577836"/>
                  <a:gd name="connsiteY13" fmla="*/ 156963 h 187997"/>
                  <a:gd name="connsiteX14" fmla="*/ 425871 w 577836"/>
                  <a:gd name="connsiteY14" fmla="*/ 97281 h 187997"/>
                  <a:gd name="connsiteX15" fmla="*/ 325605 w 577836"/>
                  <a:gd name="connsiteY15" fmla="*/ 39987 h 187997"/>
                  <a:gd name="connsiteX16" fmla="*/ 287409 w 577836"/>
                  <a:gd name="connsiteY16" fmla="*/ 18501 h 187997"/>
                  <a:gd name="connsiteX17" fmla="*/ 253987 w 577836"/>
                  <a:gd name="connsiteY17" fmla="*/ 39987 h 187997"/>
                  <a:gd name="connsiteX18" fmla="*/ 17648 w 577836"/>
                  <a:gd name="connsiteY18" fmla="*/ 180836 h 187997"/>
                  <a:gd name="connsiteX19" fmla="*/ 17648 w 577836"/>
                  <a:gd name="connsiteY19" fmla="*/ 183223 h 187997"/>
                  <a:gd name="connsiteX20" fmla="*/ 10486 w 577836"/>
                  <a:gd name="connsiteY20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86878" y="118767"/>
                      <a:pt x="165658" y="73409"/>
                      <a:pt x="244438" y="25663"/>
                    </a:cubicBezTo>
                    <a:lnTo>
                      <a:pt x="282634" y="1791"/>
                    </a:lnTo>
                    <a:cubicBezTo>
                      <a:pt x="285022" y="-597"/>
                      <a:pt x="289796" y="-597"/>
                      <a:pt x="292184" y="1791"/>
                    </a:cubicBezTo>
                    <a:cubicBezTo>
                      <a:pt x="306507" y="8952"/>
                      <a:pt x="320831" y="18501"/>
                      <a:pt x="335154" y="25663"/>
                    </a:cubicBezTo>
                    <a:cubicBezTo>
                      <a:pt x="368576" y="44761"/>
                      <a:pt x="401998" y="63859"/>
                      <a:pt x="435420" y="82958"/>
                    </a:cubicBezTo>
                    <a:cubicBezTo>
                      <a:pt x="468841" y="102056"/>
                      <a:pt x="499876" y="123541"/>
                      <a:pt x="530910" y="142639"/>
                    </a:cubicBezTo>
                    <a:cubicBezTo>
                      <a:pt x="545234" y="152188"/>
                      <a:pt x="559558" y="161738"/>
                      <a:pt x="573881" y="168899"/>
                    </a:cubicBezTo>
                    <a:cubicBezTo>
                      <a:pt x="578656" y="171286"/>
                      <a:pt x="578656" y="176061"/>
                      <a:pt x="576268" y="180836"/>
                    </a:cubicBezTo>
                    <a:cubicBezTo>
                      <a:pt x="573881" y="185610"/>
                      <a:pt x="569107" y="185610"/>
                      <a:pt x="564332" y="183223"/>
                    </a:cubicBezTo>
                    <a:cubicBezTo>
                      <a:pt x="550009" y="173674"/>
                      <a:pt x="535685" y="166512"/>
                      <a:pt x="521361" y="156963"/>
                    </a:cubicBezTo>
                    <a:cubicBezTo>
                      <a:pt x="490327" y="137865"/>
                      <a:pt x="459292" y="116379"/>
                      <a:pt x="425871" y="97281"/>
                    </a:cubicBezTo>
                    <a:cubicBezTo>
                      <a:pt x="392449" y="78183"/>
                      <a:pt x="359027" y="59085"/>
                      <a:pt x="325605" y="39987"/>
                    </a:cubicBezTo>
                    <a:cubicBezTo>
                      <a:pt x="313669" y="32825"/>
                      <a:pt x="299345" y="25663"/>
                      <a:pt x="287409" y="18501"/>
                    </a:cubicBezTo>
                    <a:lnTo>
                      <a:pt x="253987" y="39987"/>
                    </a:lnTo>
                    <a:cubicBezTo>
                      <a:pt x="175207" y="85345"/>
                      <a:pt x="96427" y="133090"/>
                      <a:pt x="17648" y="180836"/>
                    </a:cubicBezTo>
                    <a:cubicBezTo>
                      <a:pt x="17648" y="180836"/>
                      <a:pt x="17648" y="183223"/>
                      <a:pt x="17648" y="183223"/>
                    </a:cubicBezTo>
                    <a:cubicBezTo>
                      <a:pt x="17648" y="185610"/>
                      <a:pt x="12873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0" name="Freeform 659">
                <a:extLst>
                  <a:ext uri="{FF2B5EF4-FFF2-40B4-BE49-F238E27FC236}">
                    <a16:creationId xmlns:a16="http://schemas.microsoft.com/office/drawing/2014/main" id="{D66C9D82-B02D-A44B-9004-5D7B1A4FFBE2}"/>
                  </a:ext>
                </a:extLst>
              </p:cNvPr>
              <p:cNvSpPr/>
              <p:nvPr/>
            </p:nvSpPr>
            <p:spPr>
              <a:xfrm>
                <a:off x="-47842" y="4294669"/>
                <a:ext cx="582611" cy="185609"/>
              </a:xfrm>
              <a:custGeom>
                <a:avLst/>
                <a:gdLst>
                  <a:gd name="connsiteX0" fmla="*/ 10486 w 582611"/>
                  <a:gd name="connsiteY0" fmla="*/ 185610 h 185609"/>
                  <a:gd name="connsiteX1" fmla="*/ 5711 w 582611"/>
                  <a:gd name="connsiteY1" fmla="*/ 185610 h 185609"/>
                  <a:gd name="connsiteX2" fmla="*/ 937 w 582611"/>
                  <a:gd name="connsiteY2" fmla="*/ 173674 h 185609"/>
                  <a:gd name="connsiteX3" fmla="*/ 8098 w 582611"/>
                  <a:gd name="connsiteY3" fmla="*/ 164125 h 185609"/>
                  <a:gd name="connsiteX4" fmla="*/ 234889 w 582611"/>
                  <a:gd name="connsiteY4" fmla="*/ 30437 h 185609"/>
                  <a:gd name="connsiteX5" fmla="*/ 285022 w 582611"/>
                  <a:gd name="connsiteY5" fmla="*/ 1790 h 185609"/>
                  <a:gd name="connsiteX6" fmla="*/ 294571 w 582611"/>
                  <a:gd name="connsiteY6" fmla="*/ 1790 h 185609"/>
                  <a:gd name="connsiteX7" fmla="*/ 339929 w 582611"/>
                  <a:gd name="connsiteY7" fmla="*/ 25663 h 185609"/>
                  <a:gd name="connsiteX8" fmla="*/ 440194 w 582611"/>
                  <a:gd name="connsiteY8" fmla="*/ 82958 h 185609"/>
                  <a:gd name="connsiteX9" fmla="*/ 535685 w 582611"/>
                  <a:gd name="connsiteY9" fmla="*/ 142639 h 185609"/>
                  <a:gd name="connsiteX10" fmla="*/ 578656 w 582611"/>
                  <a:gd name="connsiteY10" fmla="*/ 168899 h 185609"/>
                  <a:gd name="connsiteX11" fmla="*/ 581043 w 582611"/>
                  <a:gd name="connsiteY11" fmla="*/ 180836 h 185609"/>
                  <a:gd name="connsiteX12" fmla="*/ 569107 w 582611"/>
                  <a:gd name="connsiteY12" fmla="*/ 183223 h 185609"/>
                  <a:gd name="connsiteX13" fmla="*/ 526136 w 582611"/>
                  <a:gd name="connsiteY13" fmla="*/ 156963 h 185609"/>
                  <a:gd name="connsiteX14" fmla="*/ 430645 w 582611"/>
                  <a:gd name="connsiteY14" fmla="*/ 97281 h 185609"/>
                  <a:gd name="connsiteX15" fmla="*/ 332767 w 582611"/>
                  <a:gd name="connsiteY15" fmla="*/ 39987 h 185609"/>
                  <a:gd name="connsiteX16" fmla="*/ 292183 w 582611"/>
                  <a:gd name="connsiteY16" fmla="*/ 18501 h 185609"/>
                  <a:gd name="connsiteX17" fmla="*/ 246825 w 582611"/>
                  <a:gd name="connsiteY17" fmla="*/ 44761 h 185609"/>
                  <a:gd name="connsiteX18" fmla="*/ 22422 w 582611"/>
                  <a:gd name="connsiteY18" fmla="*/ 178448 h 185609"/>
                  <a:gd name="connsiteX19" fmla="*/ 22422 w 582611"/>
                  <a:gd name="connsiteY19" fmla="*/ 180836 h 185609"/>
                  <a:gd name="connsiteX20" fmla="*/ 10486 w 582611"/>
                  <a:gd name="connsiteY20" fmla="*/ 185610 h 18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2611" h="185609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4491" y="118767"/>
                      <a:pt x="158496" y="73408"/>
                      <a:pt x="234889" y="30437"/>
                    </a:cubicBezTo>
                    <a:lnTo>
                      <a:pt x="285022" y="1790"/>
                    </a:lnTo>
                    <a:cubicBezTo>
                      <a:pt x="287409" y="-597"/>
                      <a:pt x="292183" y="-597"/>
                      <a:pt x="294571" y="1790"/>
                    </a:cubicBezTo>
                    <a:cubicBezTo>
                      <a:pt x="308894" y="11340"/>
                      <a:pt x="323218" y="18501"/>
                      <a:pt x="339929" y="25663"/>
                    </a:cubicBezTo>
                    <a:cubicBezTo>
                      <a:pt x="373351" y="44761"/>
                      <a:pt x="406772" y="63859"/>
                      <a:pt x="440194" y="82958"/>
                    </a:cubicBezTo>
                    <a:cubicBezTo>
                      <a:pt x="471229" y="102056"/>
                      <a:pt x="504650" y="123541"/>
                      <a:pt x="535685" y="142639"/>
                    </a:cubicBezTo>
                    <a:cubicBezTo>
                      <a:pt x="550009" y="152188"/>
                      <a:pt x="564332" y="161737"/>
                      <a:pt x="578656" y="168899"/>
                    </a:cubicBezTo>
                    <a:cubicBezTo>
                      <a:pt x="583430" y="171287"/>
                      <a:pt x="583430" y="176061"/>
                      <a:pt x="581043" y="180836"/>
                    </a:cubicBezTo>
                    <a:cubicBezTo>
                      <a:pt x="578656" y="185610"/>
                      <a:pt x="573881" y="185610"/>
                      <a:pt x="569107" y="183223"/>
                    </a:cubicBezTo>
                    <a:cubicBezTo>
                      <a:pt x="554783" y="173674"/>
                      <a:pt x="540459" y="164125"/>
                      <a:pt x="526136" y="156963"/>
                    </a:cubicBezTo>
                    <a:cubicBezTo>
                      <a:pt x="495101" y="137865"/>
                      <a:pt x="464067" y="116379"/>
                      <a:pt x="430645" y="97281"/>
                    </a:cubicBezTo>
                    <a:cubicBezTo>
                      <a:pt x="397223" y="78183"/>
                      <a:pt x="363802" y="59085"/>
                      <a:pt x="332767" y="39987"/>
                    </a:cubicBezTo>
                    <a:cubicBezTo>
                      <a:pt x="318443" y="32825"/>
                      <a:pt x="306507" y="25663"/>
                      <a:pt x="292183" y="18501"/>
                    </a:cubicBezTo>
                    <a:lnTo>
                      <a:pt x="246825" y="44761"/>
                    </a:lnTo>
                    <a:cubicBezTo>
                      <a:pt x="172820" y="90119"/>
                      <a:pt x="96427" y="133090"/>
                      <a:pt x="22422" y="178448"/>
                    </a:cubicBezTo>
                    <a:cubicBezTo>
                      <a:pt x="22422" y="178448"/>
                      <a:pt x="22422" y="180836"/>
                      <a:pt x="22422" y="180836"/>
                    </a:cubicBezTo>
                    <a:cubicBezTo>
                      <a:pt x="17647" y="183223"/>
                      <a:pt x="15260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D97C1F20-D2D7-F34B-A3F6-102797761275}"/>
                  </a:ext>
                </a:extLst>
              </p:cNvPr>
              <p:cNvSpPr/>
              <p:nvPr/>
            </p:nvSpPr>
            <p:spPr>
              <a:xfrm>
                <a:off x="-47842" y="2284588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0 h 187178"/>
                  <a:gd name="connsiteX1" fmla="*/ 5711 w 577836"/>
                  <a:gd name="connsiteY1" fmla="*/ 185610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51600 w 577836"/>
                  <a:gd name="connsiteY4" fmla="*/ 20889 h 187178"/>
                  <a:gd name="connsiteX5" fmla="*/ 285022 w 577836"/>
                  <a:gd name="connsiteY5" fmla="*/ 1790 h 187178"/>
                  <a:gd name="connsiteX6" fmla="*/ 294571 w 577836"/>
                  <a:gd name="connsiteY6" fmla="*/ 1790 h 187178"/>
                  <a:gd name="connsiteX7" fmla="*/ 339929 w 577836"/>
                  <a:gd name="connsiteY7" fmla="*/ 28050 h 187178"/>
                  <a:gd name="connsiteX8" fmla="*/ 437807 w 577836"/>
                  <a:gd name="connsiteY8" fmla="*/ 85345 h 187178"/>
                  <a:gd name="connsiteX9" fmla="*/ 533298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9 w 577836"/>
                  <a:gd name="connsiteY11" fmla="*/ 183223 h 187178"/>
                  <a:gd name="connsiteX12" fmla="*/ 564332 w 577836"/>
                  <a:gd name="connsiteY12" fmla="*/ 185610 h 187178"/>
                  <a:gd name="connsiteX13" fmla="*/ 523749 w 577836"/>
                  <a:gd name="connsiteY13" fmla="*/ 159350 h 187178"/>
                  <a:gd name="connsiteX14" fmla="*/ 428258 w 577836"/>
                  <a:gd name="connsiteY14" fmla="*/ 99668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1 h 187178"/>
                  <a:gd name="connsiteX17" fmla="*/ 261149 w 577836"/>
                  <a:gd name="connsiteY17" fmla="*/ 35212 h 187178"/>
                  <a:gd name="connsiteX18" fmla="*/ 20035 w 577836"/>
                  <a:gd name="connsiteY18" fmla="*/ 178448 h 187178"/>
                  <a:gd name="connsiteX19" fmla="*/ 20035 w 577836"/>
                  <a:gd name="connsiteY19" fmla="*/ 180836 h 187178"/>
                  <a:gd name="connsiteX20" fmla="*/ 10486 w 577836"/>
                  <a:gd name="connsiteY20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9266" y="116379"/>
                      <a:pt x="170433" y="68634"/>
                      <a:pt x="251600" y="20889"/>
                    </a:cubicBezTo>
                    <a:lnTo>
                      <a:pt x="285022" y="1790"/>
                    </a:lnTo>
                    <a:cubicBezTo>
                      <a:pt x="287409" y="-597"/>
                      <a:pt x="292183" y="-597"/>
                      <a:pt x="294571" y="1790"/>
                    </a:cubicBezTo>
                    <a:cubicBezTo>
                      <a:pt x="308894" y="11340"/>
                      <a:pt x="325605" y="18501"/>
                      <a:pt x="339929" y="28050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8"/>
                      <a:pt x="533298" y="145027"/>
                    </a:cubicBezTo>
                    <a:cubicBezTo>
                      <a:pt x="547621" y="154576"/>
                      <a:pt x="561945" y="161737"/>
                      <a:pt x="573881" y="171287"/>
                    </a:cubicBezTo>
                    <a:cubicBezTo>
                      <a:pt x="578656" y="173674"/>
                      <a:pt x="578656" y="178448"/>
                      <a:pt x="576269" y="183223"/>
                    </a:cubicBezTo>
                    <a:cubicBezTo>
                      <a:pt x="573881" y="187998"/>
                      <a:pt x="569107" y="187998"/>
                      <a:pt x="564332" y="185610"/>
                    </a:cubicBezTo>
                    <a:cubicBezTo>
                      <a:pt x="550009" y="176061"/>
                      <a:pt x="535685" y="168899"/>
                      <a:pt x="523749" y="159350"/>
                    </a:cubicBezTo>
                    <a:cubicBezTo>
                      <a:pt x="492714" y="140252"/>
                      <a:pt x="459292" y="118767"/>
                      <a:pt x="428258" y="99668"/>
                    </a:cubicBezTo>
                    <a:cubicBezTo>
                      <a:pt x="397223" y="80570"/>
                      <a:pt x="363802" y="61472"/>
                      <a:pt x="330380" y="42374"/>
                    </a:cubicBezTo>
                    <a:cubicBezTo>
                      <a:pt x="316056" y="35212"/>
                      <a:pt x="304120" y="28050"/>
                      <a:pt x="289796" y="18501"/>
                    </a:cubicBezTo>
                    <a:lnTo>
                      <a:pt x="261149" y="35212"/>
                    </a:lnTo>
                    <a:cubicBezTo>
                      <a:pt x="179982" y="82958"/>
                      <a:pt x="101202" y="130703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3223"/>
                      <a:pt x="15260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2" name="Freeform 661">
                <a:extLst>
                  <a:ext uri="{FF2B5EF4-FFF2-40B4-BE49-F238E27FC236}">
                    <a16:creationId xmlns:a16="http://schemas.microsoft.com/office/drawing/2014/main" id="{4CBAE860-A1F6-714E-A832-07530A9D025F}"/>
                  </a:ext>
                </a:extLst>
              </p:cNvPr>
              <p:cNvSpPr/>
              <p:nvPr/>
            </p:nvSpPr>
            <p:spPr>
              <a:xfrm>
                <a:off x="1694863" y="2284588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0 h 187178"/>
                  <a:gd name="connsiteX1" fmla="*/ 5711 w 577836"/>
                  <a:gd name="connsiteY1" fmla="*/ 185610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68311 w 577836"/>
                  <a:gd name="connsiteY4" fmla="*/ 11340 h 187178"/>
                  <a:gd name="connsiteX5" fmla="*/ 285022 w 577836"/>
                  <a:gd name="connsiteY5" fmla="*/ 1790 h 187178"/>
                  <a:gd name="connsiteX6" fmla="*/ 294571 w 577836"/>
                  <a:gd name="connsiteY6" fmla="*/ 1790 h 187178"/>
                  <a:gd name="connsiteX7" fmla="*/ 339929 w 577836"/>
                  <a:gd name="connsiteY7" fmla="*/ 28050 h 187178"/>
                  <a:gd name="connsiteX8" fmla="*/ 437807 w 577836"/>
                  <a:gd name="connsiteY8" fmla="*/ 85345 h 187178"/>
                  <a:gd name="connsiteX9" fmla="*/ 533298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8 w 577836"/>
                  <a:gd name="connsiteY11" fmla="*/ 183223 h 187178"/>
                  <a:gd name="connsiteX12" fmla="*/ 564332 w 577836"/>
                  <a:gd name="connsiteY12" fmla="*/ 185610 h 187178"/>
                  <a:gd name="connsiteX13" fmla="*/ 523749 w 577836"/>
                  <a:gd name="connsiteY13" fmla="*/ 159350 h 187178"/>
                  <a:gd name="connsiteX14" fmla="*/ 428258 w 577836"/>
                  <a:gd name="connsiteY14" fmla="*/ 99668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1 h 187178"/>
                  <a:gd name="connsiteX17" fmla="*/ 277860 w 577836"/>
                  <a:gd name="connsiteY17" fmla="*/ 25663 h 187178"/>
                  <a:gd name="connsiteX18" fmla="*/ 20035 w 577836"/>
                  <a:gd name="connsiteY18" fmla="*/ 178448 h 187178"/>
                  <a:gd name="connsiteX19" fmla="*/ 20035 w 577836"/>
                  <a:gd name="connsiteY19" fmla="*/ 180836 h 187178"/>
                  <a:gd name="connsiteX20" fmla="*/ 10486 w 577836"/>
                  <a:gd name="connsiteY20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94040" y="111605"/>
                      <a:pt x="182369" y="61472"/>
                      <a:pt x="268311" y="11340"/>
                    </a:cubicBezTo>
                    <a:lnTo>
                      <a:pt x="285022" y="1790"/>
                    </a:lnTo>
                    <a:cubicBezTo>
                      <a:pt x="287409" y="-597"/>
                      <a:pt x="292184" y="-597"/>
                      <a:pt x="294571" y="1790"/>
                    </a:cubicBezTo>
                    <a:cubicBezTo>
                      <a:pt x="308894" y="11340"/>
                      <a:pt x="323218" y="18501"/>
                      <a:pt x="339929" y="28050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8"/>
                      <a:pt x="533298" y="145027"/>
                    </a:cubicBezTo>
                    <a:cubicBezTo>
                      <a:pt x="547621" y="154576"/>
                      <a:pt x="559558" y="161737"/>
                      <a:pt x="573881" y="171287"/>
                    </a:cubicBezTo>
                    <a:cubicBezTo>
                      <a:pt x="578656" y="173674"/>
                      <a:pt x="578656" y="178448"/>
                      <a:pt x="576268" y="183223"/>
                    </a:cubicBezTo>
                    <a:cubicBezTo>
                      <a:pt x="573881" y="187998"/>
                      <a:pt x="569107" y="187998"/>
                      <a:pt x="564332" y="185610"/>
                    </a:cubicBezTo>
                    <a:cubicBezTo>
                      <a:pt x="550009" y="176061"/>
                      <a:pt x="535685" y="168899"/>
                      <a:pt x="523749" y="159350"/>
                    </a:cubicBezTo>
                    <a:cubicBezTo>
                      <a:pt x="492714" y="140252"/>
                      <a:pt x="459292" y="118767"/>
                      <a:pt x="428258" y="99668"/>
                    </a:cubicBezTo>
                    <a:cubicBezTo>
                      <a:pt x="394836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0"/>
                      <a:pt x="289796" y="18501"/>
                    </a:cubicBezTo>
                    <a:lnTo>
                      <a:pt x="277860" y="25663"/>
                    </a:lnTo>
                    <a:cubicBezTo>
                      <a:pt x="191918" y="75796"/>
                      <a:pt x="105976" y="128316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8" y="183223"/>
                      <a:pt x="12873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3" name="Freeform 662">
                <a:extLst>
                  <a:ext uri="{FF2B5EF4-FFF2-40B4-BE49-F238E27FC236}">
                    <a16:creationId xmlns:a16="http://schemas.microsoft.com/office/drawing/2014/main" id="{EB3C7CA5-5B09-334B-A4FE-699E5D07F1FC}"/>
                  </a:ext>
                </a:extLst>
              </p:cNvPr>
              <p:cNvSpPr/>
              <p:nvPr/>
            </p:nvSpPr>
            <p:spPr>
              <a:xfrm>
                <a:off x="3437570" y="2284588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0 h 187178"/>
                  <a:gd name="connsiteX1" fmla="*/ 5711 w 577836"/>
                  <a:gd name="connsiteY1" fmla="*/ 185610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51600 w 577836"/>
                  <a:gd name="connsiteY4" fmla="*/ 20889 h 187178"/>
                  <a:gd name="connsiteX5" fmla="*/ 285022 w 577836"/>
                  <a:gd name="connsiteY5" fmla="*/ 1790 h 187178"/>
                  <a:gd name="connsiteX6" fmla="*/ 294570 w 577836"/>
                  <a:gd name="connsiteY6" fmla="*/ 1790 h 187178"/>
                  <a:gd name="connsiteX7" fmla="*/ 339929 w 577836"/>
                  <a:gd name="connsiteY7" fmla="*/ 28050 h 187178"/>
                  <a:gd name="connsiteX8" fmla="*/ 437807 w 577836"/>
                  <a:gd name="connsiteY8" fmla="*/ 85345 h 187178"/>
                  <a:gd name="connsiteX9" fmla="*/ 533297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8 w 577836"/>
                  <a:gd name="connsiteY11" fmla="*/ 183223 h 187178"/>
                  <a:gd name="connsiteX12" fmla="*/ 564332 w 577836"/>
                  <a:gd name="connsiteY12" fmla="*/ 185610 h 187178"/>
                  <a:gd name="connsiteX13" fmla="*/ 523748 w 577836"/>
                  <a:gd name="connsiteY13" fmla="*/ 159350 h 187178"/>
                  <a:gd name="connsiteX14" fmla="*/ 428258 w 577836"/>
                  <a:gd name="connsiteY14" fmla="*/ 99668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1 h 187178"/>
                  <a:gd name="connsiteX17" fmla="*/ 261149 w 577836"/>
                  <a:gd name="connsiteY17" fmla="*/ 35212 h 187178"/>
                  <a:gd name="connsiteX18" fmla="*/ 20034 w 577836"/>
                  <a:gd name="connsiteY18" fmla="*/ 178448 h 187178"/>
                  <a:gd name="connsiteX19" fmla="*/ 20034 w 577836"/>
                  <a:gd name="connsiteY19" fmla="*/ 180836 h 187178"/>
                  <a:gd name="connsiteX20" fmla="*/ 10486 w 577836"/>
                  <a:gd name="connsiteY20" fmla="*/ 185610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9266" y="116379"/>
                      <a:pt x="170433" y="68634"/>
                      <a:pt x="251600" y="20889"/>
                    </a:cubicBezTo>
                    <a:lnTo>
                      <a:pt x="285022" y="1790"/>
                    </a:lnTo>
                    <a:cubicBezTo>
                      <a:pt x="287409" y="-597"/>
                      <a:pt x="292183" y="-597"/>
                      <a:pt x="294570" y="1790"/>
                    </a:cubicBezTo>
                    <a:cubicBezTo>
                      <a:pt x="308894" y="11340"/>
                      <a:pt x="323218" y="18501"/>
                      <a:pt x="339929" y="28050"/>
                    </a:cubicBezTo>
                    <a:cubicBezTo>
                      <a:pt x="373350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8"/>
                      <a:pt x="533297" y="145027"/>
                    </a:cubicBezTo>
                    <a:cubicBezTo>
                      <a:pt x="547621" y="154576"/>
                      <a:pt x="561945" y="161737"/>
                      <a:pt x="573881" y="171287"/>
                    </a:cubicBezTo>
                    <a:cubicBezTo>
                      <a:pt x="578656" y="173674"/>
                      <a:pt x="578656" y="178448"/>
                      <a:pt x="576268" y="183223"/>
                    </a:cubicBezTo>
                    <a:cubicBezTo>
                      <a:pt x="573881" y="187998"/>
                      <a:pt x="569106" y="187998"/>
                      <a:pt x="564332" y="185610"/>
                    </a:cubicBezTo>
                    <a:cubicBezTo>
                      <a:pt x="550009" y="176061"/>
                      <a:pt x="535685" y="168899"/>
                      <a:pt x="523748" y="159350"/>
                    </a:cubicBezTo>
                    <a:cubicBezTo>
                      <a:pt x="492714" y="140252"/>
                      <a:pt x="459292" y="118767"/>
                      <a:pt x="428258" y="99668"/>
                    </a:cubicBezTo>
                    <a:cubicBezTo>
                      <a:pt x="394836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0"/>
                      <a:pt x="289796" y="18501"/>
                    </a:cubicBezTo>
                    <a:lnTo>
                      <a:pt x="261149" y="35212"/>
                    </a:lnTo>
                    <a:cubicBezTo>
                      <a:pt x="179982" y="82958"/>
                      <a:pt x="101202" y="130703"/>
                      <a:pt x="20034" y="178448"/>
                    </a:cubicBezTo>
                    <a:cubicBezTo>
                      <a:pt x="20034" y="178448"/>
                      <a:pt x="20034" y="180836"/>
                      <a:pt x="20034" y="180836"/>
                    </a:cubicBezTo>
                    <a:cubicBezTo>
                      <a:pt x="15260" y="183223"/>
                      <a:pt x="12873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4" name="Freeform 663">
                <a:extLst>
                  <a:ext uri="{FF2B5EF4-FFF2-40B4-BE49-F238E27FC236}">
                    <a16:creationId xmlns:a16="http://schemas.microsoft.com/office/drawing/2014/main" id="{A7A74E8E-B10D-0440-B648-B88963C5249A}"/>
                  </a:ext>
                </a:extLst>
              </p:cNvPr>
              <p:cNvSpPr/>
              <p:nvPr/>
            </p:nvSpPr>
            <p:spPr>
              <a:xfrm>
                <a:off x="5177889" y="2282201"/>
                <a:ext cx="577836" cy="187997"/>
              </a:xfrm>
              <a:custGeom>
                <a:avLst/>
                <a:gdLst>
                  <a:gd name="connsiteX0" fmla="*/ 10486 w 577836"/>
                  <a:gd name="connsiteY0" fmla="*/ 187997 h 187997"/>
                  <a:gd name="connsiteX1" fmla="*/ 5711 w 577836"/>
                  <a:gd name="connsiteY1" fmla="*/ 187997 h 187997"/>
                  <a:gd name="connsiteX2" fmla="*/ 937 w 577836"/>
                  <a:gd name="connsiteY2" fmla="*/ 176061 h 187997"/>
                  <a:gd name="connsiteX3" fmla="*/ 8098 w 577836"/>
                  <a:gd name="connsiteY3" fmla="*/ 166512 h 187997"/>
                  <a:gd name="connsiteX4" fmla="*/ 285022 w 577836"/>
                  <a:gd name="connsiteY4" fmla="*/ 1790 h 187997"/>
                  <a:gd name="connsiteX5" fmla="*/ 294571 w 577836"/>
                  <a:gd name="connsiteY5" fmla="*/ 1790 h 187997"/>
                  <a:gd name="connsiteX6" fmla="*/ 339929 w 577836"/>
                  <a:gd name="connsiteY6" fmla="*/ 28050 h 187997"/>
                  <a:gd name="connsiteX7" fmla="*/ 437807 w 577836"/>
                  <a:gd name="connsiteY7" fmla="*/ 85345 h 187997"/>
                  <a:gd name="connsiteX8" fmla="*/ 533298 w 577836"/>
                  <a:gd name="connsiteY8" fmla="*/ 145027 h 187997"/>
                  <a:gd name="connsiteX9" fmla="*/ 573881 w 577836"/>
                  <a:gd name="connsiteY9" fmla="*/ 171287 h 187997"/>
                  <a:gd name="connsiteX10" fmla="*/ 576269 w 577836"/>
                  <a:gd name="connsiteY10" fmla="*/ 183223 h 187997"/>
                  <a:gd name="connsiteX11" fmla="*/ 564332 w 577836"/>
                  <a:gd name="connsiteY11" fmla="*/ 185610 h 187997"/>
                  <a:gd name="connsiteX12" fmla="*/ 523748 w 577836"/>
                  <a:gd name="connsiteY12" fmla="*/ 159350 h 187997"/>
                  <a:gd name="connsiteX13" fmla="*/ 428258 w 577836"/>
                  <a:gd name="connsiteY13" fmla="*/ 99668 h 187997"/>
                  <a:gd name="connsiteX14" fmla="*/ 330380 w 577836"/>
                  <a:gd name="connsiteY14" fmla="*/ 42374 h 187997"/>
                  <a:gd name="connsiteX15" fmla="*/ 289796 w 577836"/>
                  <a:gd name="connsiteY15" fmla="*/ 18501 h 187997"/>
                  <a:gd name="connsiteX16" fmla="*/ 20035 w 577836"/>
                  <a:gd name="connsiteY16" fmla="*/ 178448 h 187997"/>
                  <a:gd name="connsiteX17" fmla="*/ 20035 w 577836"/>
                  <a:gd name="connsiteY17" fmla="*/ 180836 h 187997"/>
                  <a:gd name="connsiteX18" fmla="*/ 10486 w 577836"/>
                  <a:gd name="connsiteY18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7836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101202" y="111605"/>
                      <a:pt x="191918" y="56698"/>
                      <a:pt x="285022" y="1790"/>
                    </a:cubicBezTo>
                    <a:cubicBezTo>
                      <a:pt x="287409" y="-597"/>
                      <a:pt x="292183" y="-597"/>
                      <a:pt x="294571" y="1790"/>
                    </a:cubicBezTo>
                    <a:cubicBezTo>
                      <a:pt x="308894" y="11340"/>
                      <a:pt x="325605" y="18501"/>
                      <a:pt x="339929" y="28050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8"/>
                      <a:pt x="533298" y="145027"/>
                    </a:cubicBezTo>
                    <a:cubicBezTo>
                      <a:pt x="547621" y="154576"/>
                      <a:pt x="559558" y="161737"/>
                      <a:pt x="573881" y="171287"/>
                    </a:cubicBezTo>
                    <a:cubicBezTo>
                      <a:pt x="578656" y="173674"/>
                      <a:pt x="578656" y="178448"/>
                      <a:pt x="576269" y="183223"/>
                    </a:cubicBezTo>
                    <a:cubicBezTo>
                      <a:pt x="573881" y="187997"/>
                      <a:pt x="569107" y="187997"/>
                      <a:pt x="564332" y="185610"/>
                    </a:cubicBezTo>
                    <a:cubicBezTo>
                      <a:pt x="550009" y="176061"/>
                      <a:pt x="535685" y="168899"/>
                      <a:pt x="523748" y="159350"/>
                    </a:cubicBezTo>
                    <a:cubicBezTo>
                      <a:pt x="492714" y="140252"/>
                      <a:pt x="459292" y="118767"/>
                      <a:pt x="428258" y="99668"/>
                    </a:cubicBezTo>
                    <a:cubicBezTo>
                      <a:pt x="397223" y="80570"/>
                      <a:pt x="363801" y="61472"/>
                      <a:pt x="330380" y="42374"/>
                    </a:cubicBezTo>
                    <a:cubicBezTo>
                      <a:pt x="316056" y="35212"/>
                      <a:pt x="304120" y="28050"/>
                      <a:pt x="289796" y="18501"/>
                    </a:cubicBezTo>
                    <a:cubicBezTo>
                      <a:pt x="199080" y="71021"/>
                      <a:pt x="110751" y="125928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5610"/>
                      <a:pt x="15260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5" name="Freeform 664">
                <a:extLst>
                  <a:ext uri="{FF2B5EF4-FFF2-40B4-BE49-F238E27FC236}">
                    <a16:creationId xmlns:a16="http://schemas.microsoft.com/office/drawing/2014/main" id="{D2D163BF-D3CB-204B-A3B0-7B23F6A7726C}"/>
                  </a:ext>
                </a:extLst>
              </p:cNvPr>
              <p:cNvSpPr/>
              <p:nvPr/>
            </p:nvSpPr>
            <p:spPr>
              <a:xfrm>
                <a:off x="6044468" y="3795024"/>
                <a:ext cx="593916" cy="183928"/>
              </a:xfrm>
              <a:custGeom>
                <a:avLst/>
                <a:gdLst>
                  <a:gd name="connsiteX0" fmla="*/ 12873 w 593916"/>
                  <a:gd name="connsiteY0" fmla="*/ 183928 h 183928"/>
                  <a:gd name="connsiteX1" fmla="*/ 5711 w 593916"/>
                  <a:gd name="connsiteY1" fmla="*/ 181541 h 183928"/>
                  <a:gd name="connsiteX2" fmla="*/ 937 w 593916"/>
                  <a:gd name="connsiteY2" fmla="*/ 169605 h 183928"/>
                  <a:gd name="connsiteX3" fmla="*/ 12873 w 593916"/>
                  <a:gd name="connsiteY3" fmla="*/ 164830 h 183928"/>
                  <a:gd name="connsiteX4" fmla="*/ 12873 w 593916"/>
                  <a:gd name="connsiteY4" fmla="*/ 164830 h 183928"/>
                  <a:gd name="connsiteX5" fmla="*/ 156109 w 593916"/>
                  <a:gd name="connsiteY5" fmla="*/ 78889 h 183928"/>
                  <a:gd name="connsiteX6" fmla="*/ 273086 w 593916"/>
                  <a:gd name="connsiteY6" fmla="*/ 7270 h 183928"/>
                  <a:gd name="connsiteX7" fmla="*/ 316056 w 593916"/>
                  <a:gd name="connsiteY7" fmla="*/ 7270 h 183928"/>
                  <a:gd name="connsiteX8" fmla="*/ 504650 w 593916"/>
                  <a:gd name="connsiteY8" fmla="*/ 119472 h 183928"/>
                  <a:gd name="connsiteX9" fmla="*/ 518974 w 593916"/>
                  <a:gd name="connsiteY9" fmla="*/ 129021 h 183928"/>
                  <a:gd name="connsiteX10" fmla="*/ 566719 w 593916"/>
                  <a:gd name="connsiteY10" fmla="*/ 155281 h 183928"/>
                  <a:gd name="connsiteX11" fmla="*/ 588205 w 593916"/>
                  <a:gd name="connsiteY11" fmla="*/ 167217 h 183928"/>
                  <a:gd name="connsiteX12" fmla="*/ 592980 w 593916"/>
                  <a:gd name="connsiteY12" fmla="*/ 179154 h 183928"/>
                  <a:gd name="connsiteX13" fmla="*/ 581043 w 593916"/>
                  <a:gd name="connsiteY13" fmla="*/ 183928 h 183928"/>
                  <a:gd name="connsiteX14" fmla="*/ 559558 w 593916"/>
                  <a:gd name="connsiteY14" fmla="*/ 171992 h 183928"/>
                  <a:gd name="connsiteX15" fmla="*/ 511812 w 593916"/>
                  <a:gd name="connsiteY15" fmla="*/ 145732 h 183928"/>
                  <a:gd name="connsiteX16" fmla="*/ 497489 w 593916"/>
                  <a:gd name="connsiteY16" fmla="*/ 136183 h 183928"/>
                  <a:gd name="connsiteX17" fmla="*/ 308895 w 593916"/>
                  <a:gd name="connsiteY17" fmla="*/ 21594 h 183928"/>
                  <a:gd name="connsiteX18" fmla="*/ 282634 w 593916"/>
                  <a:gd name="connsiteY18" fmla="*/ 21594 h 183928"/>
                  <a:gd name="connsiteX19" fmla="*/ 165658 w 593916"/>
                  <a:gd name="connsiteY19" fmla="*/ 93212 h 183928"/>
                  <a:gd name="connsiteX20" fmla="*/ 17647 w 593916"/>
                  <a:gd name="connsiteY20" fmla="*/ 183928 h 183928"/>
                  <a:gd name="connsiteX21" fmla="*/ 12873 w 593916"/>
                  <a:gd name="connsiteY21" fmla="*/ 183928 h 18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3916" h="183928">
                    <a:moveTo>
                      <a:pt x="12873" y="183928"/>
                    </a:moveTo>
                    <a:cubicBezTo>
                      <a:pt x="10486" y="183928"/>
                      <a:pt x="5711" y="181541"/>
                      <a:pt x="5711" y="181541"/>
                    </a:cubicBezTo>
                    <a:cubicBezTo>
                      <a:pt x="937" y="179154"/>
                      <a:pt x="-1451" y="174379"/>
                      <a:pt x="937" y="169605"/>
                    </a:cubicBezTo>
                    <a:cubicBezTo>
                      <a:pt x="3324" y="164830"/>
                      <a:pt x="8098" y="162443"/>
                      <a:pt x="12873" y="164830"/>
                    </a:cubicBezTo>
                    <a:cubicBezTo>
                      <a:pt x="12873" y="164830"/>
                      <a:pt x="12873" y="164830"/>
                      <a:pt x="12873" y="164830"/>
                    </a:cubicBezTo>
                    <a:cubicBezTo>
                      <a:pt x="60618" y="136183"/>
                      <a:pt x="108363" y="107536"/>
                      <a:pt x="156109" y="78889"/>
                    </a:cubicBezTo>
                    <a:lnTo>
                      <a:pt x="273086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8" y="145732"/>
                      <a:pt x="566719" y="155281"/>
                    </a:cubicBezTo>
                    <a:cubicBezTo>
                      <a:pt x="573881" y="160056"/>
                      <a:pt x="581043" y="162443"/>
                      <a:pt x="588205" y="167217"/>
                    </a:cubicBezTo>
                    <a:cubicBezTo>
                      <a:pt x="592980" y="169605"/>
                      <a:pt x="595367" y="174379"/>
                      <a:pt x="592980" y="179154"/>
                    </a:cubicBezTo>
                    <a:cubicBezTo>
                      <a:pt x="590592" y="183928"/>
                      <a:pt x="585817" y="183928"/>
                      <a:pt x="581043" y="183928"/>
                    </a:cubicBezTo>
                    <a:cubicBezTo>
                      <a:pt x="573881" y="179154"/>
                      <a:pt x="566719" y="176767"/>
                      <a:pt x="559558" y="171992"/>
                    </a:cubicBezTo>
                    <a:cubicBezTo>
                      <a:pt x="542847" y="162443"/>
                      <a:pt x="528523" y="155281"/>
                      <a:pt x="511812" y="145732"/>
                    </a:cubicBezTo>
                    <a:lnTo>
                      <a:pt x="497489" y="136183"/>
                    </a:lnTo>
                    <a:cubicBezTo>
                      <a:pt x="435420" y="100374"/>
                      <a:pt x="370963" y="62178"/>
                      <a:pt x="308895" y="21594"/>
                    </a:cubicBezTo>
                    <a:cubicBezTo>
                      <a:pt x="299345" y="14432"/>
                      <a:pt x="292183" y="16819"/>
                      <a:pt x="282634" y="21594"/>
                    </a:cubicBezTo>
                    <a:lnTo>
                      <a:pt x="165658" y="93212"/>
                    </a:lnTo>
                    <a:cubicBezTo>
                      <a:pt x="115526" y="124247"/>
                      <a:pt x="67780" y="152894"/>
                      <a:pt x="17647" y="183928"/>
                    </a:cubicBezTo>
                    <a:cubicBezTo>
                      <a:pt x="15260" y="183928"/>
                      <a:pt x="15260" y="183928"/>
                      <a:pt x="12873" y="18392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6" name="Freeform 665">
                <a:extLst>
                  <a:ext uri="{FF2B5EF4-FFF2-40B4-BE49-F238E27FC236}">
                    <a16:creationId xmlns:a16="http://schemas.microsoft.com/office/drawing/2014/main" id="{BD3663E2-CECB-9A43-BB80-44FC64EBD216}"/>
                  </a:ext>
                </a:extLst>
              </p:cNvPr>
              <p:cNvSpPr/>
              <p:nvPr/>
            </p:nvSpPr>
            <p:spPr>
              <a:xfrm>
                <a:off x="4301761" y="3792637"/>
                <a:ext cx="589141" cy="186315"/>
              </a:xfrm>
              <a:custGeom>
                <a:avLst/>
                <a:gdLst>
                  <a:gd name="connsiteX0" fmla="*/ 12873 w 589141"/>
                  <a:gd name="connsiteY0" fmla="*/ 186316 h 186315"/>
                  <a:gd name="connsiteX1" fmla="*/ 5711 w 589141"/>
                  <a:gd name="connsiteY1" fmla="*/ 183929 h 186315"/>
                  <a:gd name="connsiteX2" fmla="*/ 937 w 589141"/>
                  <a:gd name="connsiteY2" fmla="*/ 171992 h 186315"/>
                  <a:gd name="connsiteX3" fmla="*/ 12873 w 589141"/>
                  <a:gd name="connsiteY3" fmla="*/ 167218 h 186315"/>
                  <a:gd name="connsiteX4" fmla="*/ 12873 w 589141"/>
                  <a:gd name="connsiteY4" fmla="*/ 167218 h 186315"/>
                  <a:gd name="connsiteX5" fmla="*/ 151335 w 589141"/>
                  <a:gd name="connsiteY5" fmla="*/ 81276 h 186315"/>
                  <a:gd name="connsiteX6" fmla="*/ 270698 w 589141"/>
                  <a:gd name="connsiteY6" fmla="*/ 7270 h 186315"/>
                  <a:gd name="connsiteX7" fmla="*/ 313669 w 589141"/>
                  <a:gd name="connsiteY7" fmla="*/ 7270 h 186315"/>
                  <a:gd name="connsiteX8" fmla="*/ 499876 w 589141"/>
                  <a:gd name="connsiteY8" fmla="*/ 119472 h 186315"/>
                  <a:gd name="connsiteX9" fmla="*/ 514200 w 589141"/>
                  <a:gd name="connsiteY9" fmla="*/ 129021 h 186315"/>
                  <a:gd name="connsiteX10" fmla="*/ 561945 w 589141"/>
                  <a:gd name="connsiteY10" fmla="*/ 155281 h 186315"/>
                  <a:gd name="connsiteX11" fmla="*/ 583430 w 589141"/>
                  <a:gd name="connsiteY11" fmla="*/ 167218 h 186315"/>
                  <a:gd name="connsiteX12" fmla="*/ 588205 w 589141"/>
                  <a:gd name="connsiteY12" fmla="*/ 179154 h 186315"/>
                  <a:gd name="connsiteX13" fmla="*/ 576268 w 589141"/>
                  <a:gd name="connsiteY13" fmla="*/ 183929 h 186315"/>
                  <a:gd name="connsiteX14" fmla="*/ 554783 w 589141"/>
                  <a:gd name="connsiteY14" fmla="*/ 171992 h 186315"/>
                  <a:gd name="connsiteX15" fmla="*/ 507038 w 589141"/>
                  <a:gd name="connsiteY15" fmla="*/ 145732 h 186315"/>
                  <a:gd name="connsiteX16" fmla="*/ 492714 w 589141"/>
                  <a:gd name="connsiteY16" fmla="*/ 136183 h 186315"/>
                  <a:gd name="connsiteX17" fmla="*/ 304120 w 589141"/>
                  <a:gd name="connsiteY17" fmla="*/ 23982 h 186315"/>
                  <a:gd name="connsiteX18" fmla="*/ 277860 w 589141"/>
                  <a:gd name="connsiteY18" fmla="*/ 23982 h 186315"/>
                  <a:gd name="connsiteX19" fmla="*/ 158496 w 589141"/>
                  <a:gd name="connsiteY19" fmla="*/ 97987 h 186315"/>
                  <a:gd name="connsiteX20" fmla="*/ 15260 w 589141"/>
                  <a:gd name="connsiteY20" fmla="*/ 186316 h 186315"/>
                  <a:gd name="connsiteX21" fmla="*/ 12873 w 589141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9141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58231" y="138570"/>
                      <a:pt x="105976" y="109923"/>
                      <a:pt x="151335" y="81276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40194" y="83663"/>
                      <a:pt x="499876" y="119472"/>
                    </a:cubicBezTo>
                    <a:lnTo>
                      <a:pt x="514200" y="129021"/>
                    </a:lnTo>
                    <a:cubicBezTo>
                      <a:pt x="528523" y="138570"/>
                      <a:pt x="545234" y="145732"/>
                      <a:pt x="561945" y="155281"/>
                    </a:cubicBezTo>
                    <a:cubicBezTo>
                      <a:pt x="569107" y="160056"/>
                      <a:pt x="576268" y="162443"/>
                      <a:pt x="583430" y="167218"/>
                    </a:cubicBezTo>
                    <a:cubicBezTo>
                      <a:pt x="588205" y="169605"/>
                      <a:pt x="590592" y="174379"/>
                      <a:pt x="588205" y="179154"/>
                    </a:cubicBezTo>
                    <a:cubicBezTo>
                      <a:pt x="585818" y="183929"/>
                      <a:pt x="581043" y="183929"/>
                      <a:pt x="576268" y="183929"/>
                    </a:cubicBezTo>
                    <a:cubicBezTo>
                      <a:pt x="569107" y="179154"/>
                      <a:pt x="561945" y="176767"/>
                      <a:pt x="554783" y="171992"/>
                    </a:cubicBezTo>
                    <a:cubicBezTo>
                      <a:pt x="538072" y="162443"/>
                      <a:pt x="523748" y="155281"/>
                      <a:pt x="507038" y="145732"/>
                    </a:cubicBezTo>
                    <a:lnTo>
                      <a:pt x="492714" y="136183"/>
                    </a:lnTo>
                    <a:cubicBezTo>
                      <a:pt x="430645" y="100374"/>
                      <a:pt x="366189" y="62178"/>
                      <a:pt x="304120" y="23982"/>
                    </a:cubicBezTo>
                    <a:cubicBezTo>
                      <a:pt x="294571" y="16820"/>
                      <a:pt x="287409" y="19207"/>
                      <a:pt x="277860" y="23982"/>
                    </a:cubicBezTo>
                    <a:lnTo>
                      <a:pt x="158496" y="97987"/>
                    </a:lnTo>
                    <a:cubicBezTo>
                      <a:pt x="110751" y="126634"/>
                      <a:pt x="63005" y="155281"/>
                      <a:pt x="15260" y="186316"/>
                    </a:cubicBezTo>
                    <a:cubicBezTo>
                      <a:pt x="17647" y="186316"/>
                      <a:pt x="15260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7" name="Freeform 666">
                <a:extLst>
                  <a:ext uri="{FF2B5EF4-FFF2-40B4-BE49-F238E27FC236}">
                    <a16:creationId xmlns:a16="http://schemas.microsoft.com/office/drawing/2014/main" id="{AEA54358-D493-2542-AD59-E32782154628}"/>
                  </a:ext>
                </a:extLst>
              </p:cNvPr>
              <p:cNvSpPr/>
              <p:nvPr/>
            </p:nvSpPr>
            <p:spPr>
              <a:xfrm>
                <a:off x="2561442" y="3792637"/>
                <a:ext cx="591528" cy="186315"/>
              </a:xfrm>
              <a:custGeom>
                <a:avLst/>
                <a:gdLst>
                  <a:gd name="connsiteX0" fmla="*/ 12873 w 591528"/>
                  <a:gd name="connsiteY0" fmla="*/ 186316 h 186315"/>
                  <a:gd name="connsiteX1" fmla="*/ 5711 w 591528"/>
                  <a:gd name="connsiteY1" fmla="*/ 183929 h 186315"/>
                  <a:gd name="connsiteX2" fmla="*/ 937 w 591528"/>
                  <a:gd name="connsiteY2" fmla="*/ 171992 h 186315"/>
                  <a:gd name="connsiteX3" fmla="*/ 12873 w 591528"/>
                  <a:gd name="connsiteY3" fmla="*/ 167218 h 186315"/>
                  <a:gd name="connsiteX4" fmla="*/ 12873 w 591528"/>
                  <a:gd name="connsiteY4" fmla="*/ 167218 h 186315"/>
                  <a:gd name="connsiteX5" fmla="*/ 151334 w 591528"/>
                  <a:gd name="connsiteY5" fmla="*/ 81276 h 186315"/>
                  <a:gd name="connsiteX6" fmla="*/ 270698 w 591528"/>
                  <a:gd name="connsiteY6" fmla="*/ 7270 h 186315"/>
                  <a:gd name="connsiteX7" fmla="*/ 313669 w 591528"/>
                  <a:gd name="connsiteY7" fmla="*/ 7270 h 186315"/>
                  <a:gd name="connsiteX8" fmla="*/ 502263 w 591528"/>
                  <a:gd name="connsiteY8" fmla="*/ 119472 h 186315"/>
                  <a:gd name="connsiteX9" fmla="*/ 516587 w 591528"/>
                  <a:gd name="connsiteY9" fmla="*/ 129021 h 186315"/>
                  <a:gd name="connsiteX10" fmla="*/ 564332 w 591528"/>
                  <a:gd name="connsiteY10" fmla="*/ 155281 h 186315"/>
                  <a:gd name="connsiteX11" fmla="*/ 585817 w 591528"/>
                  <a:gd name="connsiteY11" fmla="*/ 167218 h 186315"/>
                  <a:gd name="connsiteX12" fmla="*/ 590592 w 591528"/>
                  <a:gd name="connsiteY12" fmla="*/ 179154 h 186315"/>
                  <a:gd name="connsiteX13" fmla="*/ 578656 w 591528"/>
                  <a:gd name="connsiteY13" fmla="*/ 183929 h 186315"/>
                  <a:gd name="connsiteX14" fmla="*/ 557170 w 591528"/>
                  <a:gd name="connsiteY14" fmla="*/ 171992 h 186315"/>
                  <a:gd name="connsiteX15" fmla="*/ 509425 w 591528"/>
                  <a:gd name="connsiteY15" fmla="*/ 145732 h 186315"/>
                  <a:gd name="connsiteX16" fmla="*/ 495101 w 591528"/>
                  <a:gd name="connsiteY16" fmla="*/ 136183 h 186315"/>
                  <a:gd name="connsiteX17" fmla="*/ 306507 w 591528"/>
                  <a:gd name="connsiteY17" fmla="*/ 21594 h 186315"/>
                  <a:gd name="connsiteX18" fmla="*/ 280247 w 591528"/>
                  <a:gd name="connsiteY18" fmla="*/ 21594 h 186315"/>
                  <a:gd name="connsiteX19" fmla="*/ 160884 w 591528"/>
                  <a:gd name="connsiteY19" fmla="*/ 95600 h 186315"/>
                  <a:gd name="connsiteX20" fmla="*/ 17647 w 591528"/>
                  <a:gd name="connsiteY20" fmla="*/ 183929 h 186315"/>
                  <a:gd name="connsiteX21" fmla="*/ 12873 w 591528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28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58231" y="138570"/>
                      <a:pt x="105976" y="109923"/>
                      <a:pt x="151334" y="81276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40194" y="83663"/>
                      <a:pt x="502263" y="119472"/>
                    </a:cubicBezTo>
                    <a:lnTo>
                      <a:pt x="516587" y="129021"/>
                    </a:lnTo>
                    <a:cubicBezTo>
                      <a:pt x="530910" y="138570"/>
                      <a:pt x="547621" y="145732"/>
                      <a:pt x="564332" y="155281"/>
                    </a:cubicBezTo>
                    <a:cubicBezTo>
                      <a:pt x="571494" y="160056"/>
                      <a:pt x="578656" y="162443"/>
                      <a:pt x="585817" y="167218"/>
                    </a:cubicBezTo>
                    <a:cubicBezTo>
                      <a:pt x="590592" y="169605"/>
                      <a:pt x="592979" y="174379"/>
                      <a:pt x="590592" y="179154"/>
                    </a:cubicBezTo>
                    <a:cubicBezTo>
                      <a:pt x="588205" y="183929"/>
                      <a:pt x="583430" y="183929"/>
                      <a:pt x="578656" y="183929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2443"/>
                      <a:pt x="526136" y="155281"/>
                      <a:pt x="509425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6507" y="21594"/>
                    </a:cubicBezTo>
                    <a:cubicBezTo>
                      <a:pt x="296958" y="14432"/>
                      <a:pt x="289796" y="16820"/>
                      <a:pt x="280247" y="21594"/>
                    </a:cubicBezTo>
                    <a:lnTo>
                      <a:pt x="160884" y="95600"/>
                    </a:lnTo>
                    <a:cubicBezTo>
                      <a:pt x="113138" y="124247"/>
                      <a:pt x="65393" y="152894"/>
                      <a:pt x="17647" y="183929"/>
                    </a:cubicBezTo>
                    <a:cubicBezTo>
                      <a:pt x="15260" y="186316"/>
                      <a:pt x="12873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8" name="Freeform 667">
                <a:extLst>
                  <a:ext uri="{FF2B5EF4-FFF2-40B4-BE49-F238E27FC236}">
                    <a16:creationId xmlns:a16="http://schemas.microsoft.com/office/drawing/2014/main" id="{6E8D4E4C-226B-2949-805F-CA10BE1462DB}"/>
                  </a:ext>
                </a:extLst>
              </p:cNvPr>
              <p:cNvSpPr/>
              <p:nvPr/>
            </p:nvSpPr>
            <p:spPr>
              <a:xfrm>
                <a:off x="818735" y="3795024"/>
                <a:ext cx="591528" cy="183928"/>
              </a:xfrm>
              <a:custGeom>
                <a:avLst/>
                <a:gdLst>
                  <a:gd name="connsiteX0" fmla="*/ 12873 w 591528"/>
                  <a:gd name="connsiteY0" fmla="*/ 183928 h 183928"/>
                  <a:gd name="connsiteX1" fmla="*/ 5711 w 591528"/>
                  <a:gd name="connsiteY1" fmla="*/ 181541 h 183928"/>
                  <a:gd name="connsiteX2" fmla="*/ 937 w 591528"/>
                  <a:gd name="connsiteY2" fmla="*/ 169605 h 183928"/>
                  <a:gd name="connsiteX3" fmla="*/ 12873 w 591528"/>
                  <a:gd name="connsiteY3" fmla="*/ 164830 h 183928"/>
                  <a:gd name="connsiteX4" fmla="*/ 12873 w 591528"/>
                  <a:gd name="connsiteY4" fmla="*/ 164830 h 183928"/>
                  <a:gd name="connsiteX5" fmla="*/ 153722 w 591528"/>
                  <a:gd name="connsiteY5" fmla="*/ 78889 h 183928"/>
                  <a:gd name="connsiteX6" fmla="*/ 270698 w 591528"/>
                  <a:gd name="connsiteY6" fmla="*/ 7270 h 183928"/>
                  <a:gd name="connsiteX7" fmla="*/ 313669 w 591528"/>
                  <a:gd name="connsiteY7" fmla="*/ 7270 h 183928"/>
                  <a:gd name="connsiteX8" fmla="*/ 499876 w 591528"/>
                  <a:gd name="connsiteY8" fmla="*/ 119472 h 183928"/>
                  <a:gd name="connsiteX9" fmla="*/ 516587 w 591528"/>
                  <a:gd name="connsiteY9" fmla="*/ 129021 h 183928"/>
                  <a:gd name="connsiteX10" fmla="*/ 564332 w 591528"/>
                  <a:gd name="connsiteY10" fmla="*/ 155281 h 183928"/>
                  <a:gd name="connsiteX11" fmla="*/ 585818 w 591528"/>
                  <a:gd name="connsiteY11" fmla="*/ 167217 h 183928"/>
                  <a:gd name="connsiteX12" fmla="*/ 590592 w 591528"/>
                  <a:gd name="connsiteY12" fmla="*/ 179154 h 183928"/>
                  <a:gd name="connsiteX13" fmla="*/ 578656 w 591528"/>
                  <a:gd name="connsiteY13" fmla="*/ 183928 h 183928"/>
                  <a:gd name="connsiteX14" fmla="*/ 557170 w 591528"/>
                  <a:gd name="connsiteY14" fmla="*/ 171992 h 183928"/>
                  <a:gd name="connsiteX15" fmla="*/ 509425 w 591528"/>
                  <a:gd name="connsiteY15" fmla="*/ 145732 h 183928"/>
                  <a:gd name="connsiteX16" fmla="*/ 492714 w 591528"/>
                  <a:gd name="connsiteY16" fmla="*/ 136183 h 183928"/>
                  <a:gd name="connsiteX17" fmla="*/ 306507 w 591528"/>
                  <a:gd name="connsiteY17" fmla="*/ 23981 h 183928"/>
                  <a:gd name="connsiteX18" fmla="*/ 280247 w 591528"/>
                  <a:gd name="connsiteY18" fmla="*/ 23981 h 183928"/>
                  <a:gd name="connsiteX19" fmla="*/ 163271 w 591528"/>
                  <a:gd name="connsiteY19" fmla="*/ 95599 h 183928"/>
                  <a:gd name="connsiteX20" fmla="*/ 17647 w 591528"/>
                  <a:gd name="connsiteY20" fmla="*/ 183928 h 183928"/>
                  <a:gd name="connsiteX21" fmla="*/ 12873 w 591528"/>
                  <a:gd name="connsiteY21" fmla="*/ 183928 h 18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28" h="183928">
                    <a:moveTo>
                      <a:pt x="12873" y="183928"/>
                    </a:moveTo>
                    <a:cubicBezTo>
                      <a:pt x="10486" y="183928"/>
                      <a:pt x="5711" y="181541"/>
                      <a:pt x="5711" y="181541"/>
                    </a:cubicBezTo>
                    <a:cubicBezTo>
                      <a:pt x="937" y="179154"/>
                      <a:pt x="-1451" y="174379"/>
                      <a:pt x="937" y="169605"/>
                    </a:cubicBezTo>
                    <a:cubicBezTo>
                      <a:pt x="3324" y="164830"/>
                      <a:pt x="8098" y="162443"/>
                      <a:pt x="12873" y="164830"/>
                    </a:cubicBezTo>
                    <a:cubicBezTo>
                      <a:pt x="12873" y="164830"/>
                      <a:pt x="12873" y="164830"/>
                      <a:pt x="12873" y="164830"/>
                    </a:cubicBezTo>
                    <a:cubicBezTo>
                      <a:pt x="60618" y="136183"/>
                      <a:pt x="108364" y="107536"/>
                      <a:pt x="153722" y="78889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37807" y="83663"/>
                      <a:pt x="499876" y="119472"/>
                    </a:cubicBezTo>
                    <a:lnTo>
                      <a:pt x="516587" y="129021"/>
                    </a:lnTo>
                    <a:cubicBezTo>
                      <a:pt x="530910" y="138570"/>
                      <a:pt x="547621" y="145732"/>
                      <a:pt x="564332" y="155281"/>
                    </a:cubicBezTo>
                    <a:cubicBezTo>
                      <a:pt x="571494" y="160056"/>
                      <a:pt x="578656" y="162443"/>
                      <a:pt x="585818" y="167217"/>
                    </a:cubicBezTo>
                    <a:cubicBezTo>
                      <a:pt x="590592" y="169605"/>
                      <a:pt x="592979" y="174379"/>
                      <a:pt x="590592" y="179154"/>
                    </a:cubicBezTo>
                    <a:cubicBezTo>
                      <a:pt x="588205" y="183928"/>
                      <a:pt x="583430" y="183928"/>
                      <a:pt x="578656" y="183928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2443"/>
                      <a:pt x="526136" y="155281"/>
                      <a:pt x="509425" y="145732"/>
                    </a:cubicBezTo>
                    <a:lnTo>
                      <a:pt x="492714" y="136183"/>
                    </a:lnTo>
                    <a:cubicBezTo>
                      <a:pt x="430645" y="100374"/>
                      <a:pt x="368576" y="62178"/>
                      <a:pt x="306507" y="23981"/>
                    </a:cubicBezTo>
                    <a:cubicBezTo>
                      <a:pt x="296958" y="16819"/>
                      <a:pt x="289796" y="19207"/>
                      <a:pt x="280247" y="23981"/>
                    </a:cubicBezTo>
                    <a:lnTo>
                      <a:pt x="163271" y="95599"/>
                    </a:lnTo>
                    <a:cubicBezTo>
                      <a:pt x="115525" y="124247"/>
                      <a:pt x="65393" y="155281"/>
                      <a:pt x="17647" y="183928"/>
                    </a:cubicBezTo>
                    <a:cubicBezTo>
                      <a:pt x="15260" y="183928"/>
                      <a:pt x="12873" y="183928"/>
                      <a:pt x="12873" y="18392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69" name="Freeform 668">
                <a:extLst>
                  <a:ext uri="{FF2B5EF4-FFF2-40B4-BE49-F238E27FC236}">
                    <a16:creationId xmlns:a16="http://schemas.microsoft.com/office/drawing/2014/main" id="{25A6F1EA-0256-CA41-BB87-92ED2B95D9A1}"/>
                  </a:ext>
                </a:extLst>
              </p:cNvPr>
              <p:cNvSpPr/>
              <p:nvPr/>
            </p:nvSpPr>
            <p:spPr>
              <a:xfrm>
                <a:off x="6044468" y="5805105"/>
                <a:ext cx="591528" cy="186315"/>
              </a:xfrm>
              <a:custGeom>
                <a:avLst/>
                <a:gdLst>
                  <a:gd name="connsiteX0" fmla="*/ 12873 w 591528"/>
                  <a:gd name="connsiteY0" fmla="*/ 186316 h 186315"/>
                  <a:gd name="connsiteX1" fmla="*/ 5711 w 591528"/>
                  <a:gd name="connsiteY1" fmla="*/ 183929 h 186315"/>
                  <a:gd name="connsiteX2" fmla="*/ 937 w 591528"/>
                  <a:gd name="connsiteY2" fmla="*/ 171992 h 186315"/>
                  <a:gd name="connsiteX3" fmla="*/ 12873 w 591528"/>
                  <a:gd name="connsiteY3" fmla="*/ 167217 h 186315"/>
                  <a:gd name="connsiteX4" fmla="*/ 12873 w 591528"/>
                  <a:gd name="connsiteY4" fmla="*/ 167217 h 186315"/>
                  <a:gd name="connsiteX5" fmla="*/ 151335 w 591528"/>
                  <a:gd name="connsiteY5" fmla="*/ 81276 h 186315"/>
                  <a:gd name="connsiteX6" fmla="*/ 270698 w 591528"/>
                  <a:gd name="connsiteY6" fmla="*/ 7270 h 186315"/>
                  <a:gd name="connsiteX7" fmla="*/ 313669 w 591528"/>
                  <a:gd name="connsiteY7" fmla="*/ 7270 h 186315"/>
                  <a:gd name="connsiteX8" fmla="*/ 502263 w 591528"/>
                  <a:gd name="connsiteY8" fmla="*/ 119472 h 186315"/>
                  <a:gd name="connsiteX9" fmla="*/ 516587 w 591528"/>
                  <a:gd name="connsiteY9" fmla="*/ 129021 h 186315"/>
                  <a:gd name="connsiteX10" fmla="*/ 564332 w 591528"/>
                  <a:gd name="connsiteY10" fmla="*/ 155281 h 186315"/>
                  <a:gd name="connsiteX11" fmla="*/ 585817 w 591528"/>
                  <a:gd name="connsiteY11" fmla="*/ 167217 h 186315"/>
                  <a:gd name="connsiteX12" fmla="*/ 590592 w 591528"/>
                  <a:gd name="connsiteY12" fmla="*/ 179154 h 186315"/>
                  <a:gd name="connsiteX13" fmla="*/ 578656 w 591528"/>
                  <a:gd name="connsiteY13" fmla="*/ 183929 h 186315"/>
                  <a:gd name="connsiteX14" fmla="*/ 557170 w 591528"/>
                  <a:gd name="connsiteY14" fmla="*/ 171992 h 186315"/>
                  <a:gd name="connsiteX15" fmla="*/ 509425 w 591528"/>
                  <a:gd name="connsiteY15" fmla="*/ 145732 h 186315"/>
                  <a:gd name="connsiteX16" fmla="*/ 495101 w 591528"/>
                  <a:gd name="connsiteY16" fmla="*/ 136183 h 186315"/>
                  <a:gd name="connsiteX17" fmla="*/ 306507 w 591528"/>
                  <a:gd name="connsiteY17" fmla="*/ 21594 h 186315"/>
                  <a:gd name="connsiteX18" fmla="*/ 280247 w 591528"/>
                  <a:gd name="connsiteY18" fmla="*/ 21594 h 186315"/>
                  <a:gd name="connsiteX19" fmla="*/ 160884 w 591528"/>
                  <a:gd name="connsiteY19" fmla="*/ 95599 h 186315"/>
                  <a:gd name="connsiteX20" fmla="*/ 17647 w 591528"/>
                  <a:gd name="connsiteY20" fmla="*/ 183929 h 186315"/>
                  <a:gd name="connsiteX21" fmla="*/ 12873 w 591528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28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7"/>
                      <a:pt x="8098" y="164830"/>
                      <a:pt x="12873" y="167217"/>
                    </a:cubicBezTo>
                    <a:cubicBezTo>
                      <a:pt x="12873" y="167217"/>
                      <a:pt x="12873" y="167217"/>
                      <a:pt x="12873" y="167217"/>
                    </a:cubicBezTo>
                    <a:cubicBezTo>
                      <a:pt x="60618" y="138570"/>
                      <a:pt x="105977" y="109923"/>
                      <a:pt x="151335" y="81276"/>
                    </a:cubicBezTo>
                    <a:lnTo>
                      <a:pt x="270698" y="7270"/>
                    </a:lnTo>
                    <a:cubicBezTo>
                      <a:pt x="282634" y="109"/>
                      <a:pt x="296958" y="-4666"/>
                      <a:pt x="313669" y="7270"/>
                    </a:cubicBezTo>
                    <a:cubicBezTo>
                      <a:pt x="375738" y="45467"/>
                      <a:pt x="440194" y="83663"/>
                      <a:pt x="502263" y="119472"/>
                    </a:cubicBezTo>
                    <a:lnTo>
                      <a:pt x="516587" y="129021"/>
                    </a:lnTo>
                    <a:cubicBezTo>
                      <a:pt x="530910" y="138570"/>
                      <a:pt x="547622" y="145732"/>
                      <a:pt x="564332" y="155281"/>
                    </a:cubicBezTo>
                    <a:cubicBezTo>
                      <a:pt x="571494" y="160056"/>
                      <a:pt x="578656" y="162443"/>
                      <a:pt x="585817" y="167217"/>
                    </a:cubicBezTo>
                    <a:cubicBezTo>
                      <a:pt x="590592" y="169605"/>
                      <a:pt x="592980" y="174379"/>
                      <a:pt x="590592" y="179154"/>
                    </a:cubicBezTo>
                    <a:cubicBezTo>
                      <a:pt x="588205" y="183929"/>
                      <a:pt x="583431" y="183929"/>
                      <a:pt x="578656" y="183929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2443"/>
                      <a:pt x="526136" y="155281"/>
                      <a:pt x="509425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6507" y="21594"/>
                    </a:cubicBezTo>
                    <a:cubicBezTo>
                      <a:pt x="296958" y="14432"/>
                      <a:pt x="289796" y="16820"/>
                      <a:pt x="280247" y="21594"/>
                    </a:cubicBezTo>
                    <a:lnTo>
                      <a:pt x="160884" y="95599"/>
                    </a:lnTo>
                    <a:cubicBezTo>
                      <a:pt x="113138" y="124247"/>
                      <a:pt x="65393" y="152894"/>
                      <a:pt x="17647" y="183929"/>
                    </a:cubicBezTo>
                    <a:cubicBezTo>
                      <a:pt x="15260" y="183929"/>
                      <a:pt x="15260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0" name="Freeform 669">
                <a:extLst>
                  <a:ext uri="{FF2B5EF4-FFF2-40B4-BE49-F238E27FC236}">
                    <a16:creationId xmlns:a16="http://schemas.microsoft.com/office/drawing/2014/main" id="{30224BC8-6A7D-224E-9EB5-FBAF8DD5EA3F}"/>
                  </a:ext>
                </a:extLst>
              </p:cNvPr>
              <p:cNvSpPr/>
              <p:nvPr/>
            </p:nvSpPr>
            <p:spPr>
              <a:xfrm>
                <a:off x="4301761" y="5805105"/>
                <a:ext cx="593915" cy="186315"/>
              </a:xfrm>
              <a:custGeom>
                <a:avLst/>
                <a:gdLst>
                  <a:gd name="connsiteX0" fmla="*/ 12873 w 593915"/>
                  <a:gd name="connsiteY0" fmla="*/ 186316 h 186315"/>
                  <a:gd name="connsiteX1" fmla="*/ 5711 w 593915"/>
                  <a:gd name="connsiteY1" fmla="*/ 183929 h 186315"/>
                  <a:gd name="connsiteX2" fmla="*/ 937 w 593915"/>
                  <a:gd name="connsiteY2" fmla="*/ 171992 h 186315"/>
                  <a:gd name="connsiteX3" fmla="*/ 12873 w 593915"/>
                  <a:gd name="connsiteY3" fmla="*/ 167217 h 186315"/>
                  <a:gd name="connsiteX4" fmla="*/ 12873 w 593915"/>
                  <a:gd name="connsiteY4" fmla="*/ 167217 h 186315"/>
                  <a:gd name="connsiteX5" fmla="*/ 148947 w 593915"/>
                  <a:gd name="connsiteY5" fmla="*/ 83663 h 186315"/>
                  <a:gd name="connsiteX6" fmla="*/ 273085 w 593915"/>
                  <a:gd name="connsiteY6" fmla="*/ 7270 h 186315"/>
                  <a:gd name="connsiteX7" fmla="*/ 316056 w 593915"/>
                  <a:gd name="connsiteY7" fmla="*/ 7270 h 186315"/>
                  <a:gd name="connsiteX8" fmla="*/ 504650 w 593915"/>
                  <a:gd name="connsiteY8" fmla="*/ 119472 h 186315"/>
                  <a:gd name="connsiteX9" fmla="*/ 518974 w 593915"/>
                  <a:gd name="connsiteY9" fmla="*/ 129021 h 186315"/>
                  <a:gd name="connsiteX10" fmla="*/ 566719 w 593915"/>
                  <a:gd name="connsiteY10" fmla="*/ 155281 h 186315"/>
                  <a:gd name="connsiteX11" fmla="*/ 588205 w 593915"/>
                  <a:gd name="connsiteY11" fmla="*/ 167217 h 186315"/>
                  <a:gd name="connsiteX12" fmla="*/ 592980 w 593915"/>
                  <a:gd name="connsiteY12" fmla="*/ 179154 h 186315"/>
                  <a:gd name="connsiteX13" fmla="*/ 581043 w 593915"/>
                  <a:gd name="connsiteY13" fmla="*/ 183929 h 186315"/>
                  <a:gd name="connsiteX14" fmla="*/ 559558 w 593915"/>
                  <a:gd name="connsiteY14" fmla="*/ 171992 h 186315"/>
                  <a:gd name="connsiteX15" fmla="*/ 511812 w 593915"/>
                  <a:gd name="connsiteY15" fmla="*/ 145732 h 186315"/>
                  <a:gd name="connsiteX16" fmla="*/ 497489 w 593915"/>
                  <a:gd name="connsiteY16" fmla="*/ 136183 h 186315"/>
                  <a:gd name="connsiteX17" fmla="*/ 308894 w 593915"/>
                  <a:gd name="connsiteY17" fmla="*/ 23981 h 186315"/>
                  <a:gd name="connsiteX18" fmla="*/ 282634 w 593915"/>
                  <a:gd name="connsiteY18" fmla="*/ 23981 h 186315"/>
                  <a:gd name="connsiteX19" fmla="*/ 158496 w 593915"/>
                  <a:gd name="connsiteY19" fmla="*/ 100374 h 186315"/>
                  <a:gd name="connsiteX20" fmla="*/ 17647 w 593915"/>
                  <a:gd name="connsiteY20" fmla="*/ 186316 h 186315"/>
                  <a:gd name="connsiteX21" fmla="*/ 12873 w 593915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3915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7"/>
                      <a:pt x="8098" y="164830"/>
                      <a:pt x="12873" y="167217"/>
                    </a:cubicBezTo>
                    <a:cubicBezTo>
                      <a:pt x="12873" y="167217"/>
                      <a:pt x="12873" y="167217"/>
                      <a:pt x="12873" y="167217"/>
                    </a:cubicBezTo>
                    <a:cubicBezTo>
                      <a:pt x="58231" y="138570"/>
                      <a:pt x="103589" y="112311"/>
                      <a:pt x="148947" y="83663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9" y="145732"/>
                      <a:pt x="566719" y="155281"/>
                    </a:cubicBezTo>
                    <a:cubicBezTo>
                      <a:pt x="573881" y="160056"/>
                      <a:pt x="581043" y="162443"/>
                      <a:pt x="588205" y="167217"/>
                    </a:cubicBezTo>
                    <a:cubicBezTo>
                      <a:pt x="592980" y="169605"/>
                      <a:pt x="595367" y="174379"/>
                      <a:pt x="592980" y="179154"/>
                    </a:cubicBezTo>
                    <a:cubicBezTo>
                      <a:pt x="590592" y="183929"/>
                      <a:pt x="585818" y="183929"/>
                      <a:pt x="581043" y="183929"/>
                    </a:cubicBezTo>
                    <a:cubicBezTo>
                      <a:pt x="573881" y="179154"/>
                      <a:pt x="566719" y="176767"/>
                      <a:pt x="559558" y="171992"/>
                    </a:cubicBezTo>
                    <a:cubicBezTo>
                      <a:pt x="542847" y="162443"/>
                      <a:pt x="528523" y="155281"/>
                      <a:pt x="511812" y="145732"/>
                    </a:cubicBezTo>
                    <a:lnTo>
                      <a:pt x="497489" y="136183"/>
                    </a:lnTo>
                    <a:cubicBezTo>
                      <a:pt x="435420" y="100374"/>
                      <a:pt x="370963" y="62178"/>
                      <a:pt x="308894" y="23981"/>
                    </a:cubicBezTo>
                    <a:cubicBezTo>
                      <a:pt x="299345" y="16820"/>
                      <a:pt x="292183" y="19207"/>
                      <a:pt x="282634" y="23981"/>
                    </a:cubicBezTo>
                    <a:lnTo>
                      <a:pt x="158496" y="100374"/>
                    </a:lnTo>
                    <a:cubicBezTo>
                      <a:pt x="110751" y="129021"/>
                      <a:pt x="65393" y="157669"/>
                      <a:pt x="17647" y="186316"/>
                    </a:cubicBezTo>
                    <a:cubicBezTo>
                      <a:pt x="17647" y="183929"/>
                      <a:pt x="15260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1" name="Freeform 670">
                <a:extLst>
                  <a:ext uri="{FF2B5EF4-FFF2-40B4-BE49-F238E27FC236}">
                    <a16:creationId xmlns:a16="http://schemas.microsoft.com/office/drawing/2014/main" id="{63504945-E4D4-A045-8EA8-C97947DD32B2}"/>
                  </a:ext>
                </a:extLst>
              </p:cNvPr>
              <p:cNvSpPr/>
              <p:nvPr/>
            </p:nvSpPr>
            <p:spPr>
              <a:xfrm>
                <a:off x="2561442" y="5805105"/>
                <a:ext cx="593915" cy="186315"/>
              </a:xfrm>
              <a:custGeom>
                <a:avLst/>
                <a:gdLst>
                  <a:gd name="connsiteX0" fmla="*/ 12873 w 593915"/>
                  <a:gd name="connsiteY0" fmla="*/ 186316 h 186315"/>
                  <a:gd name="connsiteX1" fmla="*/ 5711 w 593915"/>
                  <a:gd name="connsiteY1" fmla="*/ 183929 h 186315"/>
                  <a:gd name="connsiteX2" fmla="*/ 937 w 593915"/>
                  <a:gd name="connsiteY2" fmla="*/ 171992 h 186315"/>
                  <a:gd name="connsiteX3" fmla="*/ 12873 w 593915"/>
                  <a:gd name="connsiteY3" fmla="*/ 167217 h 186315"/>
                  <a:gd name="connsiteX4" fmla="*/ 12873 w 593915"/>
                  <a:gd name="connsiteY4" fmla="*/ 167217 h 186315"/>
                  <a:gd name="connsiteX5" fmla="*/ 148947 w 593915"/>
                  <a:gd name="connsiteY5" fmla="*/ 83663 h 186315"/>
                  <a:gd name="connsiteX6" fmla="*/ 273085 w 593915"/>
                  <a:gd name="connsiteY6" fmla="*/ 7270 h 186315"/>
                  <a:gd name="connsiteX7" fmla="*/ 316056 w 593915"/>
                  <a:gd name="connsiteY7" fmla="*/ 7270 h 186315"/>
                  <a:gd name="connsiteX8" fmla="*/ 504650 w 593915"/>
                  <a:gd name="connsiteY8" fmla="*/ 119472 h 186315"/>
                  <a:gd name="connsiteX9" fmla="*/ 518974 w 593915"/>
                  <a:gd name="connsiteY9" fmla="*/ 129021 h 186315"/>
                  <a:gd name="connsiteX10" fmla="*/ 566720 w 593915"/>
                  <a:gd name="connsiteY10" fmla="*/ 155281 h 186315"/>
                  <a:gd name="connsiteX11" fmla="*/ 588205 w 593915"/>
                  <a:gd name="connsiteY11" fmla="*/ 167217 h 186315"/>
                  <a:gd name="connsiteX12" fmla="*/ 592979 w 593915"/>
                  <a:gd name="connsiteY12" fmla="*/ 179154 h 186315"/>
                  <a:gd name="connsiteX13" fmla="*/ 581043 w 593915"/>
                  <a:gd name="connsiteY13" fmla="*/ 183929 h 186315"/>
                  <a:gd name="connsiteX14" fmla="*/ 559558 w 593915"/>
                  <a:gd name="connsiteY14" fmla="*/ 171992 h 186315"/>
                  <a:gd name="connsiteX15" fmla="*/ 511812 w 593915"/>
                  <a:gd name="connsiteY15" fmla="*/ 145732 h 186315"/>
                  <a:gd name="connsiteX16" fmla="*/ 497488 w 593915"/>
                  <a:gd name="connsiteY16" fmla="*/ 136183 h 186315"/>
                  <a:gd name="connsiteX17" fmla="*/ 308894 w 593915"/>
                  <a:gd name="connsiteY17" fmla="*/ 21594 h 186315"/>
                  <a:gd name="connsiteX18" fmla="*/ 282634 w 593915"/>
                  <a:gd name="connsiteY18" fmla="*/ 21594 h 186315"/>
                  <a:gd name="connsiteX19" fmla="*/ 158496 w 593915"/>
                  <a:gd name="connsiteY19" fmla="*/ 97987 h 186315"/>
                  <a:gd name="connsiteX20" fmla="*/ 17647 w 593915"/>
                  <a:gd name="connsiteY20" fmla="*/ 183929 h 186315"/>
                  <a:gd name="connsiteX21" fmla="*/ 12873 w 593915"/>
                  <a:gd name="connsiteY21" fmla="*/ 186316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3915" h="186315">
                    <a:moveTo>
                      <a:pt x="12873" y="186316"/>
                    </a:moveTo>
                    <a:cubicBezTo>
                      <a:pt x="10486" y="186316"/>
                      <a:pt x="5711" y="183929"/>
                      <a:pt x="5711" y="183929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7"/>
                      <a:pt x="8098" y="164830"/>
                      <a:pt x="12873" y="167217"/>
                    </a:cubicBezTo>
                    <a:cubicBezTo>
                      <a:pt x="12873" y="167217"/>
                      <a:pt x="12873" y="167217"/>
                      <a:pt x="12873" y="167217"/>
                    </a:cubicBezTo>
                    <a:cubicBezTo>
                      <a:pt x="58231" y="138570"/>
                      <a:pt x="103589" y="112311"/>
                      <a:pt x="148947" y="83663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8" y="145732"/>
                      <a:pt x="566720" y="155281"/>
                    </a:cubicBezTo>
                    <a:cubicBezTo>
                      <a:pt x="573881" y="160056"/>
                      <a:pt x="581043" y="162443"/>
                      <a:pt x="588205" y="167217"/>
                    </a:cubicBezTo>
                    <a:cubicBezTo>
                      <a:pt x="592979" y="169605"/>
                      <a:pt x="595367" y="174379"/>
                      <a:pt x="592979" y="179154"/>
                    </a:cubicBezTo>
                    <a:cubicBezTo>
                      <a:pt x="590592" y="183929"/>
                      <a:pt x="585817" y="183929"/>
                      <a:pt x="581043" y="183929"/>
                    </a:cubicBezTo>
                    <a:cubicBezTo>
                      <a:pt x="573881" y="179154"/>
                      <a:pt x="566720" y="176767"/>
                      <a:pt x="559558" y="171992"/>
                    </a:cubicBezTo>
                    <a:cubicBezTo>
                      <a:pt x="542847" y="162443"/>
                      <a:pt x="528523" y="155281"/>
                      <a:pt x="511812" y="145732"/>
                    </a:cubicBezTo>
                    <a:lnTo>
                      <a:pt x="497488" y="136183"/>
                    </a:lnTo>
                    <a:cubicBezTo>
                      <a:pt x="435420" y="100374"/>
                      <a:pt x="370963" y="62178"/>
                      <a:pt x="308894" y="21594"/>
                    </a:cubicBezTo>
                    <a:cubicBezTo>
                      <a:pt x="299345" y="14432"/>
                      <a:pt x="292183" y="16820"/>
                      <a:pt x="282634" y="21594"/>
                    </a:cubicBezTo>
                    <a:lnTo>
                      <a:pt x="158496" y="97987"/>
                    </a:lnTo>
                    <a:cubicBezTo>
                      <a:pt x="110751" y="126634"/>
                      <a:pt x="65393" y="155281"/>
                      <a:pt x="17647" y="183929"/>
                    </a:cubicBezTo>
                    <a:cubicBezTo>
                      <a:pt x="15260" y="183929"/>
                      <a:pt x="12873" y="186316"/>
                      <a:pt x="12873" y="18631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2" name="Freeform 671">
                <a:extLst>
                  <a:ext uri="{FF2B5EF4-FFF2-40B4-BE49-F238E27FC236}">
                    <a16:creationId xmlns:a16="http://schemas.microsoft.com/office/drawing/2014/main" id="{0F80FAD1-8AAC-8449-99F5-1922BC8665F5}"/>
                  </a:ext>
                </a:extLst>
              </p:cNvPr>
              <p:cNvSpPr/>
              <p:nvPr/>
            </p:nvSpPr>
            <p:spPr>
              <a:xfrm>
                <a:off x="818735" y="5807492"/>
                <a:ext cx="593915" cy="183928"/>
              </a:xfrm>
              <a:custGeom>
                <a:avLst/>
                <a:gdLst>
                  <a:gd name="connsiteX0" fmla="*/ 12873 w 593915"/>
                  <a:gd name="connsiteY0" fmla="*/ 183928 h 183928"/>
                  <a:gd name="connsiteX1" fmla="*/ 5711 w 593915"/>
                  <a:gd name="connsiteY1" fmla="*/ 181541 h 183928"/>
                  <a:gd name="connsiteX2" fmla="*/ 937 w 593915"/>
                  <a:gd name="connsiteY2" fmla="*/ 169605 h 183928"/>
                  <a:gd name="connsiteX3" fmla="*/ 12873 w 593915"/>
                  <a:gd name="connsiteY3" fmla="*/ 164830 h 183928"/>
                  <a:gd name="connsiteX4" fmla="*/ 12873 w 593915"/>
                  <a:gd name="connsiteY4" fmla="*/ 164830 h 183928"/>
                  <a:gd name="connsiteX5" fmla="*/ 151335 w 593915"/>
                  <a:gd name="connsiteY5" fmla="*/ 81276 h 183928"/>
                  <a:gd name="connsiteX6" fmla="*/ 273085 w 593915"/>
                  <a:gd name="connsiteY6" fmla="*/ 7270 h 183928"/>
                  <a:gd name="connsiteX7" fmla="*/ 316056 w 593915"/>
                  <a:gd name="connsiteY7" fmla="*/ 7270 h 183928"/>
                  <a:gd name="connsiteX8" fmla="*/ 502263 w 593915"/>
                  <a:gd name="connsiteY8" fmla="*/ 119472 h 183928"/>
                  <a:gd name="connsiteX9" fmla="*/ 518974 w 593915"/>
                  <a:gd name="connsiteY9" fmla="*/ 129021 h 183928"/>
                  <a:gd name="connsiteX10" fmla="*/ 566719 w 593915"/>
                  <a:gd name="connsiteY10" fmla="*/ 155281 h 183928"/>
                  <a:gd name="connsiteX11" fmla="*/ 588205 w 593915"/>
                  <a:gd name="connsiteY11" fmla="*/ 167217 h 183928"/>
                  <a:gd name="connsiteX12" fmla="*/ 592979 w 593915"/>
                  <a:gd name="connsiteY12" fmla="*/ 179154 h 183928"/>
                  <a:gd name="connsiteX13" fmla="*/ 581043 w 593915"/>
                  <a:gd name="connsiteY13" fmla="*/ 183928 h 183928"/>
                  <a:gd name="connsiteX14" fmla="*/ 559558 w 593915"/>
                  <a:gd name="connsiteY14" fmla="*/ 171992 h 183928"/>
                  <a:gd name="connsiteX15" fmla="*/ 511812 w 593915"/>
                  <a:gd name="connsiteY15" fmla="*/ 145732 h 183928"/>
                  <a:gd name="connsiteX16" fmla="*/ 495101 w 593915"/>
                  <a:gd name="connsiteY16" fmla="*/ 136183 h 183928"/>
                  <a:gd name="connsiteX17" fmla="*/ 308894 w 593915"/>
                  <a:gd name="connsiteY17" fmla="*/ 23981 h 183928"/>
                  <a:gd name="connsiteX18" fmla="*/ 282634 w 593915"/>
                  <a:gd name="connsiteY18" fmla="*/ 23981 h 183928"/>
                  <a:gd name="connsiteX19" fmla="*/ 160884 w 593915"/>
                  <a:gd name="connsiteY19" fmla="*/ 97987 h 183928"/>
                  <a:gd name="connsiteX20" fmla="*/ 17647 w 593915"/>
                  <a:gd name="connsiteY20" fmla="*/ 183928 h 183928"/>
                  <a:gd name="connsiteX21" fmla="*/ 12873 w 593915"/>
                  <a:gd name="connsiteY21" fmla="*/ 183928 h 18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3915" h="183928">
                    <a:moveTo>
                      <a:pt x="12873" y="183928"/>
                    </a:moveTo>
                    <a:cubicBezTo>
                      <a:pt x="10486" y="183928"/>
                      <a:pt x="5711" y="181541"/>
                      <a:pt x="5711" y="181541"/>
                    </a:cubicBezTo>
                    <a:cubicBezTo>
                      <a:pt x="937" y="179154"/>
                      <a:pt x="-1451" y="174379"/>
                      <a:pt x="937" y="169605"/>
                    </a:cubicBezTo>
                    <a:cubicBezTo>
                      <a:pt x="3324" y="164830"/>
                      <a:pt x="8098" y="162443"/>
                      <a:pt x="12873" y="164830"/>
                    </a:cubicBezTo>
                    <a:cubicBezTo>
                      <a:pt x="12873" y="164830"/>
                      <a:pt x="12873" y="164830"/>
                      <a:pt x="12873" y="164830"/>
                    </a:cubicBezTo>
                    <a:cubicBezTo>
                      <a:pt x="58231" y="136183"/>
                      <a:pt x="105976" y="107536"/>
                      <a:pt x="151335" y="81276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0194" y="83663"/>
                      <a:pt x="502263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9" y="145732"/>
                      <a:pt x="566719" y="155281"/>
                    </a:cubicBezTo>
                    <a:cubicBezTo>
                      <a:pt x="573881" y="160056"/>
                      <a:pt x="581043" y="162443"/>
                      <a:pt x="588205" y="167217"/>
                    </a:cubicBezTo>
                    <a:cubicBezTo>
                      <a:pt x="592979" y="169605"/>
                      <a:pt x="595367" y="174379"/>
                      <a:pt x="592979" y="179154"/>
                    </a:cubicBezTo>
                    <a:cubicBezTo>
                      <a:pt x="590592" y="183928"/>
                      <a:pt x="585818" y="183928"/>
                      <a:pt x="581043" y="183928"/>
                    </a:cubicBezTo>
                    <a:cubicBezTo>
                      <a:pt x="573881" y="179154"/>
                      <a:pt x="566719" y="176766"/>
                      <a:pt x="559558" y="171992"/>
                    </a:cubicBezTo>
                    <a:cubicBezTo>
                      <a:pt x="542847" y="162443"/>
                      <a:pt x="528523" y="155281"/>
                      <a:pt x="511812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8894" y="23981"/>
                    </a:cubicBezTo>
                    <a:cubicBezTo>
                      <a:pt x="299345" y="16819"/>
                      <a:pt x="292183" y="19207"/>
                      <a:pt x="282634" y="23981"/>
                    </a:cubicBezTo>
                    <a:lnTo>
                      <a:pt x="160884" y="97987"/>
                    </a:lnTo>
                    <a:cubicBezTo>
                      <a:pt x="113138" y="126634"/>
                      <a:pt x="65393" y="155281"/>
                      <a:pt x="17647" y="183928"/>
                    </a:cubicBezTo>
                    <a:cubicBezTo>
                      <a:pt x="15260" y="181541"/>
                      <a:pt x="12873" y="183928"/>
                      <a:pt x="12873" y="18392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3" name="Freeform 672">
                <a:extLst>
                  <a:ext uri="{FF2B5EF4-FFF2-40B4-BE49-F238E27FC236}">
                    <a16:creationId xmlns:a16="http://schemas.microsoft.com/office/drawing/2014/main" id="{E513372C-F2F7-664F-8002-F4A63180A861}"/>
                  </a:ext>
                </a:extLst>
              </p:cNvPr>
              <p:cNvSpPr/>
              <p:nvPr/>
            </p:nvSpPr>
            <p:spPr>
              <a:xfrm>
                <a:off x="-47842" y="272120"/>
                <a:ext cx="580223" cy="185610"/>
              </a:xfrm>
              <a:custGeom>
                <a:avLst/>
                <a:gdLst>
                  <a:gd name="connsiteX0" fmla="*/ 10486 w 580223"/>
                  <a:gd name="connsiteY0" fmla="*/ 185610 h 185610"/>
                  <a:gd name="connsiteX1" fmla="*/ 5711 w 580223"/>
                  <a:gd name="connsiteY1" fmla="*/ 185610 h 185610"/>
                  <a:gd name="connsiteX2" fmla="*/ 937 w 580223"/>
                  <a:gd name="connsiteY2" fmla="*/ 173674 h 185610"/>
                  <a:gd name="connsiteX3" fmla="*/ 8098 w 580223"/>
                  <a:gd name="connsiteY3" fmla="*/ 164125 h 185610"/>
                  <a:gd name="connsiteX4" fmla="*/ 282634 w 580223"/>
                  <a:gd name="connsiteY4" fmla="*/ 1790 h 185610"/>
                  <a:gd name="connsiteX5" fmla="*/ 292183 w 580223"/>
                  <a:gd name="connsiteY5" fmla="*/ 1790 h 185610"/>
                  <a:gd name="connsiteX6" fmla="*/ 337542 w 580223"/>
                  <a:gd name="connsiteY6" fmla="*/ 25663 h 185610"/>
                  <a:gd name="connsiteX7" fmla="*/ 437807 w 580223"/>
                  <a:gd name="connsiteY7" fmla="*/ 82958 h 185610"/>
                  <a:gd name="connsiteX8" fmla="*/ 533298 w 580223"/>
                  <a:gd name="connsiteY8" fmla="*/ 142639 h 185610"/>
                  <a:gd name="connsiteX9" fmla="*/ 576269 w 580223"/>
                  <a:gd name="connsiteY9" fmla="*/ 168899 h 185610"/>
                  <a:gd name="connsiteX10" fmla="*/ 578656 w 580223"/>
                  <a:gd name="connsiteY10" fmla="*/ 180836 h 185610"/>
                  <a:gd name="connsiteX11" fmla="*/ 566719 w 580223"/>
                  <a:gd name="connsiteY11" fmla="*/ 183223 h 185610"/>
                  <a:gd name="connsiteX12" fmla="*/ 523749 w 580223"/>
                  <a:gd name="connsiteY12" fmla="*/ 156963 h 185610"/>
                  <a:gd name="connsiteX13" fmla="*/ 428258 w 580223"/>
                  <a:gd name="connsiteY13" fmla="*/ 97281 h 185610"/>
                  <a:gd name="connsiteX14" fmla="*/ 330380 w 580223"/>
                  <a:gd name="connsiteY14" fmla="*/ 39987 h 185610"/>
                  <a:gd name="connsiteX15" fmla="*/ 289796 w 580223"/>
                  <a:gd name="connsiteY15" fmla="*/ 18501 h 185610"/>
                  <a:gd name="connsiteX16" fmla="*/ 20035 w 580223"/>
                  <a:gd name="connsiteY16" fmla="*/ 178448 h 185610"/>
                  <a:gd name="connsiteX17" fmla="*/ 20035 w 580223"/>
                  <a:gd name="connsiteY17" fmla="*/ 180836 h 185610"/>
                  <a:gd name="connsiteX18" fmla="*/ 10486 w 580223"/>
                  <a:gd name="connsiteY18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0223" h="185610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98815" y="109218"/>
                      <a:pt x="191918" y="54310"/>
                      <a:pt x="282634" y="1790"/>
                    </a:cubicBezTo>
                    <a:cubicBezTo>
                      <a:pt x="285022" y="-597"/>
                      <a:pt x="289796" y="-597"/>
                      <a:pt x="292183" y="1790"/>
                    </a:cubicBezTo>
                    <a:cubicBezTo>
                      <a:pt x="306507" y="11340"/>
                      <a:pt x="320831" y="18501"/>
                      <a:pt x="337542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68841" y="102056"/>
                      <a:pt x="502263" y="123541"/>
                      <a:pt x="533298" y="142639"/>
                    </a:cubicBezTo>
                    <a:cubicBezTo>
                      <a:pt x="547621" y="152188"/>
                      <a:pt x="561945" y="161737"/>
                      <a:pt x="576269" y="168899"/>
                    </a:cubicBezTo>
                    <a:cubicBezTo>
                      <a:pt x="581043" y="171287"/>
                      <a:pt x="581043" y="176061"/>
                      <a:pt x="578656" y="180836"/>
                    </a:cubicBezTo>
                    <a:cubicBezTo>
                      <a:pt x="576269" y="185610"/>
                      <a:pt x="571494" y="185610"/>
                      <a:pt x="566719" y="183223"/>
                    </a:cubicBezTo>
                    <a:cubicBezTo>
                      <a:pt x="552396" y="173674"/>
                      <a:pt x="538072" y="164125"/>
                      <a:pt x="523749" y="156963"/>
                    </a:cubicBezTo>
                    <a:cubicBezTo>
                      <a:pt x="492714" y="137865"/>
                      <a:pt x="461680" y="116379"/>
                      <a:pt x="428258" y="97281"/>
                    </a:cubicBezTo>
                    <a:cubicBezTo>
                      <a:pt x="394836" y="78183"/>
                      <a:pt x="361414" y="59085"/>
                      <a:pt x="330380" y="39987"/>
                    </a:cubicBezTo>
                    <a:cubicBezTo>
                      <a:pt x="316056" y="32825"/>
                      <a:pt x="304120" y="25663"/>
                      <a:pt x="289796" y="18501"/>
                    </a:cubicBezTo>
                    <a:cubicBezTo>
                      <a:pt x="199080" y="71021"/>
                      <a:pt x="108364" y="125928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3223"/>
                      <a:pt x="15260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4" name="Freeform 673">
                <a:extLst>
                  <a:ext uri="{FF2B5EF4-FFF2-40B4-BE49-F238E27FC236}">
                    <a16:creationId xmlns:a16="http://schemas.microsoft.com/office/drawing/2014/main" id="{9B9D585A-989E-E248-889B-23EDAE60F689}"/>
                  </a:ext>
                </a:extLst>
              </p:cNvPr>
              <p:cNvSpPr/>
              <p:nvPr/>
            </p:nvSpPr>
            <p:spPr>
              <a:xfrm>
                <a:off x="1694863" y="269733"/>
                <a:ext cx="580223" cy="187997"/>
              </a:xfrm>
              <a:custGeom>
                <a:avLst/>
                <a:gdLst>
                  <a:gd name="connsiteX0" fmla="*/ 10486 w 580223"/>
                  <a:gd name="connsiteY0" fmla="*/ 187997 h 187997"/>
                  <a:gd name="connsiteX1" fmla="*/ 5711 w 580223"/>
                  <a:gd name="connsiteY1" fmla="*/ 187997 h 187997"/>
                  <a:gd name="connsiteX2" fmla="*/ 937 w 580223"/>
                  <a:gd name="connsiteY2" fmla="*/ 176061 h 187997"/>
                  <a:gd name="connsiteX3" fmla="*/ 8098 w 580223"/>
                  <a:gd name="connsiteY3" fmla="*/ 166512 h 187997"/>
                  <a:gd name="connsiteX4" fmla="*/ 285022 w 580223"/>
                  <a:gd name="connsiteY4" fmla="*/ 1790 h 187997"/>
                  <a:gd name="connsiteX5" fmla="*/ 294571 w 580223"/>
                  <a:gd name="connsiteY5" fmla="*/ 1790 h 187997"/>
                  <a:gd name="connsiteX6" fmla="*/ 337541 w 580223"/>
                  <a:gd name="connsiteY6" fmla="*/ 25663 h 187997"/>
                  <a:gd name="connsiteX7" fmla="*/ 437807 w 580223"/>
                  <a:gd name="connsiteY7" fmla="*/ 82958 h 187997"/>
                  <a:gd name="connsiteX8" fmla="*/ 533298 w 580223"/>
                  <a:gd name="connsiteY8" fmla="*/ 142639 h 187997"/>
                  <a:gd name="connsiteX9" fmla="*/ 576268 w 580223"/>
                  <a:gd name="connsiteY9" fmla="*/ 168899 h 187997"/>
                  <a:gd name="connsiteX10" fmla="*/ 578656 w 580223"/>
                  <a:gd name="connsiteY10" fmla="*/ 180836 h 187997"/>
                  <a:gd name="connsiteX11" fmla="*/ 566720 w 580223"/>
                  <a:gd name="connsiteY11" fmla="*/ 183223 h 187997"/>
                  <a:gd name="connsiteX12" fmla="*/ 523749 w 580223"/>
                  <a:gd name="connsiteY12" fmla="*/ 156963 h 187997"/>
                  <a:gd name="connsiteX13" fmla="*/ 428258 w 580223"/>
                  <a:gd name="connsiteY13" fmla="*/ 97281 h 187997"/>
                  <a:gd name="connsiteX14" fmla="*/ 327993 w 580223"/>
                  <a:gd name="connsiteY14" fmla="*/ 39987 h 187997"/>
                  <a:gd name="connsiteX15" fmla="*/ 289796 w 580223"/>
                  <a:gd name="connsiteY15" fmla="*/ 18501 h 187997"/>
                  <a:gd name="connsiteX16" fmla="*/ 20035 w 580223"/>
                  <a:gd name="connsiteY16" fmla="*/ 178448 h 187997"/>
                  <a:gd name="connsiteX17" fmla="*/ 20035 w 580223"/>
                  <a:gd name="connsiteY17" fmla="*/ 180836 h 187997"/>
                  <a:gd name="connsiteX18" fmla="*/ 10486 w 580223"/>
                  <a:gd name="connsiteY18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0223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101202" y="111605"/>
                      <a:pt x="191918" y="56698"/>
                      <a:pt x="285022" y="1790"/>
                    </a:cubicBezTo>
                    <a:cubicBezTo>
                      <a:pt x="287409" y="-597"/>
                      <a:pt x="292184" y="-597"/>
                      <a:pt x="294571" y="1790"/>
                    </a:cubicBezTo>
                    <a:cubicBezTo>
                      <a:pt x="308894" y="8952"/>
                      <a:pt x="323218" y="18501"/>
                      <a:pt x="337541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71229" y="102056"/>
                      <a:pt x="502263" y="123541"/>
                      <a:pt x="533298" y="142639"/>
                    </a:cubicBezTo>
                    <a:cubicBezTo>
                      <a:pt x="547621" y="152188"/>
                      <a:pt x="561945" y="161737"/>
                      <a:pt x="576268" y="168899"/>
                    </a:cubicBezTo>
                    <a:cubicBezTo>
                      <a:pt x="581043" y="171287"/>
                      <a:pt x="581043" y="176061"/>
                      <a:pt x="578656" y="180836"/>
                    </a:cubicBezTo>
                    <a:cubicBezTo>
                      <a:pt x="576268" y="185610"/>
                      <a:pt x="571494" y="185610"/>
                      <a:pt x="566720" y="183223"/>
                    </a:cubicBezTo>
                    <a:cubicBezTo>
                      <a:pt x="552396" y="173674"/>
                      <a:pt x="538072" y="166512"/>
                      <a:pt x="523749" y="156963"/>
                    </a:cubicBezTo>
                    <a:cubicBezTo>
                      <a:pt x="492714" y="137865"/>
                      <a:pt x="461680" y="116379"/>
                      <a:pt x="428258" y="97281"/>
                    </a:cubicBezTo>
                    <a:cubicBezTo>
                      <a:pt x="394836" y="78183"/>
                      <a:pt x="361414" y="59085"/>
                      <a:pt x="327993" y="39987"/>
                    </a:cubicBezTo>
                    <a:cubicBezTo>
                      <a:pt x="316056" y="32825"/>
                      <a:pt x="301732" y="25663"/>
                      <a:pt x="289796" y="18501"/>
                    </a:cubicBezTo>
                    <a:cubicBezTo>
                      <a:pt x="199080" y="71021"/>
                      <a:pt x="110751" y="125928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8" y="185610"/>
                      <a:pt x="12873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5" name="Freeform 674">
                <a:extLst>
                  <a:ext uri="{FF2B5EF4-FFF2-40B4-BE49-F238E27FC236}">
                    <a16:creationId xmlns:a16="http://schemas.microsoft.com/office/drawing/2014/main" id="{C2D835AA-94A0-4740-9D59-A16759488538}"/>
                  </a:ext>
                </a:extLst>
              </p:cNvPr>
              <p:cNvSpPr/>
              <p:nvPr/>
            </p:nvSpPr>
            <p:spPr>
              <a:xfrm>
                <a:off x="3437570" y="272120"/>
                <a:ext cx="577836" cy="185610"/>
              </a:xfrm>
              <a:custGeom>
                <a:avLst/>
                <a:gdLst>
                  <a:gd name="connsiteX0" fmla="*/ 10486 w 577836"/>
                  <a:gd name="connsiteY0" fmla="*/ 185610 h 185610"/>
                  <a:gd name="connsiteX1" fmla="*/ 5711 w 577836"/>
                  <a:gd name="connsiteY1" fmla="*/ 185610 h 185610"/>
                  <a:gd name="connsiteX2" fmla="*/ 937 w 577836"/>
                  <a:gd name="connsiteY2" fmla="*/ 173674 h 185610"/>
                  <a:gd name="connsiteX3" fmla="*/ 8098 w 577836"/>
                  <a:gd name="connsiteY3" fmla="*/ 164125 h 185610"/>
                  <a:gd name="connsiteX4" fmla="*/ 282634 w 577836"/>
                  <a:gd name="connsiteY4" fmla="*/ 1790 h 185610"/>
                  <a:gd name="connsiteX5" fmla="*/ 292183 w 577836"/>
                  <a:gd name="connsiteY5" fmla="*/ 1790 h 185610"/>
                  <a:gd name="connsiteX6" fmla="*/ 335154 w 577836"/>
                  <a:gd name="connsiteY6" fmla="*/ 25663 h 185610"/>
                  <a:gd name="connsiteX7" fmla="*/ 435420 w 577836"/>
                  <a:gd name="connsiteY7" fmla="*/ 82958 h 185610"/>
                  <a:gd name="connsiteX8" fmla="*/ 530910 w 577836"/>
                  <a:gd name="connsiteY8" fmla="*/ 142639 h 185610"/>
                  <a:gd name="connsiteX9" fmla="*/ 573881 w 577836"/>
                  <a:gd name="connsiteY9" fmla="*/ 168899 h 185610"/>
                  <a:gd name="connsiteX10" fmla="*/ 576268 w 577836"/>
                  <a:gd name="connsiteY10" fmla="*/ 180836 h 185610"/>
                  <a:gd name="connsiteX11" fmla="*/ 564332 w 577836"/>
                  <a:gd name="connsiteY11" fmla="*/ 183223 h 185610"/>
                  <a:gd name="connsiteX12" fmla="*/ 521361 w 577836"/>
                  <a:gd name="connsiteY12" fmla="*/ 156963 h 185610"/>
                  <a:gd name="connsiteX13" fmla="*/ 425870 w 577836"/>
                  <a:gd name="connsiteY13" fmla="*/ 97281 h 185610"/>
                  <a:gd name="connsiteX14" fmla="*/ 325605 w 577836"/>
                  <a:gd name="connsiteY14" fmla="*/ 39987 h 185610"/>
                  <a:gd name="connsiteX15" fmla="*/ 287409 w 577836"/>
                  <a:gd name="connsiteY15" fmla="*/ 18501 h 185610"/>
                  <a:gd name="connsiteX16" fmla="*/ 17647 w 577836"/>
                  <a:gd name="connsiteY16" fmla="*/ 178448 h 185610"/>
                  <a:gd name="connsiteX17" fmla="*/ 17647 w 577836"/>
                  <a:gd name="connsiteY17" fmla="*/ 180836 h 185610"/>
                  <a:gd name="connsiteX18" fmla="*/ 10486 w 577836"/>
                  <a:gd name="connsiteY18" fmla="*/ 185610 h 18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7836" h="185610">
                    <a:moveTo>
                      <a:pt x="10486" y="185610"/>
                    </a:moveTo>
                    <a:cubicBezTo>
                      <a:pt x="8098" y="185610"/>
                      <a:pt x="8098" y="185610"/>
                      <a:pt x="5711" y="185610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98814" y="109218"/>
                      <a:pt x="191918" y="54310"/>
                      <a:pt x="282634" y="1790"/>
                    </a:cubicBezTo>
                    <a:cubicBezTo>
                      <a:pt x="285022" y="-597"/>
                      <a:pt x="289796" y="-597"/>
                      <a:pt x="292183" y="1790"/>
                    </a:cubicBezTo>
                    <a:cubicBezTo>
                      <a:pt x="306507" y="8952"/>
                      <a:pt x="320831" y="18501"/>
                      <a:pt x="335154" y="25663"/>
                    </a:cubicBezTo>
                    <a:cubicBezTo>
                      <a:pt x="368576" y="44761"/>
                      <a:pt x="401998" y="63859"/>
                      <a:pt x="435420" y="82958"/>
                    </a:cubicBezTo>
                    <a:cubicBezTo>
                      <a:pt x="466454" y="102056"/>
                      <a:pt x="499876" y="123541"/>
                      <a:pt x="530910" y="142639"/>
                    </a:cubicBezTo>
                    <a:cubicBezTo>
                      <a:pt x="545234" y="152188"/>
                      <a:pt x="559558" y="161737"/>
                      <a:pt x="573881" y="168899"/>
                    </a:cubicBezTo>
                    <a:cubicBezTo>
                      <a:pt x="578656" y="171287"/>
                      <a:pt x="578656" y="176061"/>
                      <a:pt x="576268" y="180836"/>
                    </a:cubicBezTo>
                    <a:cubicBezTo>
                      <a:pt x="573881" y="185610"/>
                      <a:pt x="569106" y="185610"/>
                      <a:pt x="564332" y="183223"/>
                    </a:cubicBezTo>
                    <a:cubicBezTo>
                      <a:pt x="550009" y="173674"/>
                      <a:pt x="535685" y="164125"/>
                      <a:pt x="521361" y="156963"/>
                    </a:cubicBezTo>
                    <a:cubicBezTo>
                      <a:pt x="490327" y="137865"/>
                      <a:pt x="459292" y="116379"/>
                      <a:pt x="425870" y="97281"/>
                    </a:cubicBezTo>
                    <a:cubicBezTo>
                      <a:pt x="392449" y="78183"/>
                      <a:pt x="359027" y="59085"/>
                      <a:pt x="325605" y="39987"/>
                    </a:cubicBezTo>
                    <a:cubicBezTo>
                      <a:pt x="313669" y="32825"/>
                      <a:pt x="299345" y="25663"/>
                      <a:pt x="287409" y="18501"/>
                    </a:cubicBezTo>
                    <a:cubicBezTo>
                      <a:pt x="196693" y="71021"/>
                      <a:pt x="105976" y="125928"/>
                      <a:pt x="17647" y="178448"/>
                    </a:cubicBezTo>
                    <a:cubicBezTo>
                      <a:pt x="17647" y="178448"/>
                      <a:pt x="17647" y="180836"/>
                      <a:pt x="17647" y="180836"/>
                    </a:cubicBezTo>
                    <a:cubicBezTo>
                      <a:pt x="15260" y="183223"/>
                      <a:pt x="12873" y="185610"/>
                      <a:pt x="10486" y="18561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6" name="Freeform 675">
                <a:extLst>
                  <a:ext uri="{FF2B5EF4-FFF2-40B4-BE49-F238E27FC236}">
                    <a16:creationId xmlns:a16="http://schemas.microsoft.com/office/drawing/2014/main" id="{D23379A6-F529-E64D-9A94-C7821BE35590}"/>
                  </a:ext>
                </a:extLst>
              </p:cNvPr>
              <p:cNvSpPr/>
              <p:nvPr/>
            </p:nvSpPr>
            <p:spPr>
              <a:xfrm>
                <a:off x="5177889" y="269733"/>
                <a:ext cx="580223" cy="187997"/>
              </a:xfrm>
              <a:custGeom>
                <a:avLst/>
                <a:gdLst>
                  <a:gd name="connsiteX0" fmla="*/ 10486 w 580223"/>
                  <a:gd name="connsiteY0" fmla="*/ 187997 h 187997"/>
                  <a:gd name="connsiteX1" fmla="*/ 5711 w 580223"/>
                  <a:gd name="connsiteY1" fmla="*/ 187997 h 187997"/>
                  <a:gd name="connsiteX2" fmla="*/ 937 w 580223"/>
                  <a:gd name="connsiteY2" fmla="*/ 176061 h 187997"/>
                  <a:gd name="connsiteX3" fmla="*/ 8098 w 580223"/>
                  <a:gd name="connsiteY3" fmla="*/ 166512 h 187997"/>
                  <a:gd name="connsiteX4" fmla="*/ 285022 w 580223"/>
                  <a:gd name="connsiteY4" fmla="*/ 1790 h 187997"/>
                  <a:gd name="connsiteX5" fmla="*/ 294571 w 580223"/>
                  <a:gd name="connsiteY5" fmla="*/ 1790 h 187997"/>
                  <a:gd name="connsiteX6" fmla="*/ 337542 w 580223"/>
                  <a:gd name="connsiteY6" fmla="*/ 25663 h 187997"/>
                  <a:gd name="connsiteX7" fmla="*/ 437807 w 580223"/>
                  <a:gd name="connsiteY7" fmla="*/ 82958 h 187997"/>
                  <a:gd name="connsiteX8" fmla="*/ 533298 w 580223"/>
                  <a:gd name="connsiteY8" fmla="*/ 142639 h 187997"/>
                  <a:gd name="connsiteX9" fmla="*/ 576269 w 580223"/>
                  <a:gd name="connsiteY9" fmla="*/ 168899 h 187997"/>
                  <a:gd name="connsiteX10" fmla="*/ 578656 w 580223"/>
                  <a:gd name="connsiteY10" fmla="*/ 180836 h 187997"/>
                  <a:gd name="connsiteX11" fmla="*/ 566719 w 580223"/>
                  <a:gd name="connsiteY11" fmla="*/ 183223 h 187997"/>
                  <a:gd name="connsiteX12" fmla="*/ 523748 w 580223"/>
                  <a:gd name="connsiteY12" fmla="*/ 156963 h 187997"/>
                  <a:gd name="connsiteX13" fmla="*/ 428258 w 580223"/>
                  <a:gd name="connsiteY13" fmla="*/ 97281 h 187997"/>
                  <a:gd name="connsiteX14" fmla="*/ 330380 w 580223"/>
                  <a:gd name="connsiteY14" fmla="*/ 39987 h 187997"/>
                  <a:gd name="connsiteX15" fmla="*/ 289796 w 580223"/>
                  <a:gd name="connsiteY15" fmla="*/ 18501 h 187997"/>
                  <a:gd name="connsiteX16" fmla="*/ 20035 w 580223"/>
                  <a:gd name="connsiteY16" fmla="*/ 178448 h 187997"/>
                  <a:gd name="connsiteX17" fmla="*/ 20035 w 580223"/>
                  <a:gd name="connsiteY17" fmla="*/ 180836 h 187997"/>
                  <a:gd name="connsiteX18" fmla="*/ 10486 w 580223"/>
                  <a:gd name="connsiteY18" fmla="*/ 187997 h 18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0223" h="187997">
                    <a:moveTo>
                      <a:pt x="10486" y="187997"/>
                    </a:moveTo>
                    <a:cubicBezTo>
                      <a:pt x="8098" y="187997"/>
                      <a:pt x="8098" y="187997"/>
                      <a:pt x="5711" y="187997"/>
                    </a:cubicBezTo>
                    <a:cubicBezTo>
                      <a:pt x="937" y="185610"/>
                      <a:pt x="-1451" y="180836"/>
                      <a:pt x="937" y="176061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101202" y="111605"/>
                      <a:pt x="191918" y="56698"/>
                      <a:pt x="285022" y="1790"/>
                    </a:cubicBezTo>
                    <a:cubicBezTo>
                      <a:pt x="287409" y="-597"/>
                      <a:pt x="292183" y="-597"/>
                      <a:pt x="294571" y="1790"/>
                    </a:cubicBezTo>
                    <a:cubicBezTo>
                      <a:pt x="308894" y="11340"/>
                      <a:pt x="323218" y="18501"/>
                      <a:pt x="337542" y="25663"/>
                    </a:cubicBezTo>
                    <a:cubicBezTo>
                      <a:pt x="370963" y="44761"/>
                      <a:pt x="404385" y="63859"/>
                      <a:pt x="437807" y="82958"/>
                    </a:cubicBezTo>
                    <a:cubicBezTo>
                      <a:pt x="471229" y="102056"/>
                      <a:pt x="502263" y="123541"/>
                      <a:pt x="533298" y="142639"/>
                    </a:cubicBezTo>
                    <a:cubicBezTo>
                      <a:pt x="547621" y="152188"/>
                      <a:pt x="561945" y="161737"/>
                      <a:pt x="576269" y="168899"/>
                    </a:cubicBezTo>
                    <a:cubicBezTo>
                      <a:pt x="581043" y="171287"/>
                      <a:pt x="581043" y="176061"/>
                      <a:pt x="578656" y="180836"/>
                    </a:cubicBezTo>
                    <a:cubicBezTo>
                      <a:pt x="576269" y="185610"/>
                      <a:pt x="571494" y="185610"/>
                      <a:pt x="566719" y="183223"/>
                    </a:cubicBezTo>
                    <a:cubicBezTo>
                      <a:pt x="552396" y="173674"/>
                      <a:pt x="538072" y="166512"/>
                      <a:pt x="523748" y="156963"/>
                    </a:cubicBezTo>
                    <a:cubicBezTo>
                      <a:pt x="492714" y="137865"/>
                      <a:pt x="461680" y="116379"/>
                      <a:pt x="428258" y="97281"/>
                    </a:cubicBezTo>
                    <a:cubicBezTo>
                      <a:pt x="394836" y="78183"/>
                      <a:pt x="361414" y="59085"/>
                      <a:pt x="330380" y="39987"/>
                    </a:cubicBezTo>
                    <a:cubicBezTo>
                      <a:pt x="316056" y="32825"/>
                      <a:pt x="304120" y="25663"/>
                      <a:pt x="289796" y="18501"/>
                    </a:cubicBezTo>
                    <a:cubicBezTo>
                      <a:pt x="199080" y="71021"/>
                      <a:pt x="110751" y="125928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5610"/>
                      <a:pt x="15260" y="187997"/>
                      <a:pt x="10486" y="18799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7" name="Freeform 676">
                <a:extLst>
                  <a:ext uri="{FF2B5EF4-FFF2-40B4-BE49-F238E27FC236}">
                    <a16:creationId xmlns:a16="http://schemas.microsoft.com/office/drawing/2014/main" id="{0F9CE1B2-B966-4B4A-AD45-DA610AEEDE6A}"/>
                  </a:ext>
                </a:extLst>
              </p:cNvPr>
              <p:cNvSpPr/>
              <p:nvPr/>
            </p:nvSpPr>
            <p:spPr>
              <a:xfrm>
                <a:off x="3437570" y="6307137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1 h 187178"/>
                  <a:gd name="connsiteX1" fmla="*/ 5711 w 577836"/>
                  <a:gd name="connsiteY1" fmla="*/ 185611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51600 w 577836"/>
                  <a:gd name="connsiteY4" fmla="*/ 20888 h 187178"/>
                  <a:gd name="connsiteX5" fmla="*/ 285022 w 577836"/>
                  <a:gd name="connsiteY5" fmla="*/ 1791 h 187178"/>
                  <a:gd name="connsiteX6" fmla="*/ 294570 w 577836"/>
                  <a:gd name="connsiteY6" fmla="*/ 1791 h 187178"/>
                  <a:gd name="connsiteX7" fmla="*/ 339929 w 577836"/>
                  <a:gd name="connsiteY7" fmla="*/ 28051 h 187178"/>
                  <a:gd name="connsiteX8" fmla="*/ 437807 w 577836"/>
                  <a:gd name="connsiteY8" fmla="*/ 85345 h 187178"/>
                  <a:gd name="connsiteX9" fmla="*/ 533297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8 w 577836"/>
                  <a:gd name="connsiteY11" fmla="*/ 183223 h 187178"/>
                  <a:gd name="connsiteX12" fmla="*/ 564332 w 577836"/>
                  <a:gd name="connsiteY12" fmla="*/ 185611 h 187178"/>
                  <a:gd name="connsiteX13" fmla="*/ 523748 w 577836"/>
                  <a:gd name="connsiteY13" fmla="*/ 159350 h 187178"/>
                  <a:gd name="connsiteX14" fmla="*/ 428258 w 577836"/>
                  <a:gd name="connsiteY14" fmla="*/ 99669 h 187178"/>
                  <a:gd name="connsiteX15" fmla="*/ 330380 w 577836"/>
                  <a:gd name="connsiteY15" fmla="*/ 42374 h 187178"/>
                  <a:gd name="connsiteX16" fmla="*/ 289796 w 577836"/>
                  <a:gd name="connsiteY16" fmla="*/ 20888 h 187178"/>
                  <a:gd name="connsiteX17" fmla="*/ 261149 w 577836"/>
                  <a:gd name="connsiteY17" fmla="*/ 37600 h 187178"/>
                  <a:gd name="connsiteX18" fmla="*/ 20034 w 577836"/>
                  <a:gd name="connsiteY18" fmla="*/ 180836 h 187178"/>
                  <a:gd name="connsiteX19" fmla="*/ 20034 w 577836"/>
                  <a:gd name="connsiteY19" fmla="*/ 183223 h 187178"/>
                  <a:gd name="connsiteX20" fmla="*/ 10486 w 577836"/>
                  <a:gd name="connsiteY20" fmla="*/ 185611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1"/>
                    </a:moveTo>
                    <a:cubicBezTo>
                      <a:pt x="8098" y="185611"/>
                      <a:pt x="8098" y="185611"/>
                      <a:pt x="5711" y="185611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9266" y="116379"/>
                      <a:pt x="170433" y="68634"/>
                      <a:pt x="251600" y="20888"/>
                    </a:cubicBezTo>
                    <a:lnTo>
                      <a:pt x="285022" y="1791"/>
                    </a:lnTo>
                    <a:cubicBezTo>
                      <a:pt x="287409" y="-597"/>
                      <a:pt x="292183" y="-597"/>
                      <a:pt x="294570" y="1791"/>
                    </a:cubicBezTo>
                    <a:cubicBezTo>
                      <a:pt x="308894" y="11339"/>
                      <a:pt x="323218" y="18502"/>
                      <a:pt x="339929" y="28051"/>
                    </a:cubicBezTo>
                    <a:cubicBezTo>
                      <a:pt x="373350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9"/>
                      <a:pt x="533297" y="145027"/>
                    </a:cubicBezTo>
                    <a:cubicBezTo>
                      <a:pt x="547621" y="154576"/>
                      <a:pt x="561945" y="161738"/>
                      <a:pt x="573881" y="171287"/>
                    </a:cubicBezTo>
                    <a:cubicBezTo>
                      <a:pt x="578656" y="173674"/>
                      <a:pt x="578656" y="178448"/>
                      <a:pt x="576268" y="183223"/>
                    </a:cubicBezTo>
                    <a:cubicBezTo>
                      <a:pt x="573881" y="187997"/>
                      <a:pt x="569106" y="187997"/>
                      <a:pt x="564332" y="185611"/>
                    </a:cubicBezTo>
                    <a:cubicBezTo>
                      <a:pt x="550009" y="176061"/>
                      <a:pt x="535685" y="168899"/>
                      <a:pt x="523748" y="159350"/>
                    </a:cubicBezTo>
                    <a:cubicBezTo>
                      <a:pt x="492714" y="140252"/>
                      <a:pt x="459292" y="118767"/>
                      <a:pt x="428258" y="99669"/>
                    </a:cubicBezTo>
                    <a:cubicBezTo>
                      <a:pt x="394836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1"/>
                      <a:pt x="289796" y="20888"/>
                    </a:cubicBezTo>
                    <a:lnTo>
                      <a:pt x="261149" y="37600"/>
                    </a:lnTo>
                    <a:cubicBezTo>
                      <a:pt x="179982" y="85345"/>
                      <a:pt x="101202" y="133090"/>
                      <a:pt x="20034" y="180836"/>
                    </a:cubicBezTo>
                    <a:cubicBezTo>
                      <a:pt x="20034" y="180836"/>
                      <a:pt x="20034" y="183223"/>
                      <a:pt x="20034" y="183223"/>
                    </a:cubicBezTo>
                    <a:cubicBezTo>
                      <a:pt x="15260" y="183223"/>
                      <a:pt x="12873" y="185611"/>
                      <a:pt x="1048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8" name="Freeform 677">
                <a:extLst>
                  <a:ext uri="{FF2B5EF4-FFF2-40B4-BE49-F238E27FC236}">
                    <a16:creationId xmlns:a16="http://schemas.microsoft.com/office/drawing/2014/main" id="{F9901FD2-487D-8041-9C86-CEBD31FAE478}"/>
                  </a:ext>
                </a:extLst>
              </p:cNvPr>
              <p:cNvSpPr/>
              <p:nvPr/>
            </p:nvSpPr>
            <p:spPr>
              <a:xfrm>
                <a:off x="818735" y="1782556"/>
                <a:ext cx="591528" cy="183928"/>
              </a:xfrm>
              <a:custGeom>
                <a:avLst/>
                <a:gdLst>
                  <a:gd name="connsiteX0" fmla="*/ 12873 w 591528"/>
                  <a:gd name="connsiteY0" fmla="*/ 183928 h 183928"/>
                  <a:gd name="connsiteX1" fmla="*/ 5711 w 591528"/>
                  <a:gd name="connsiteY1" fmla="*/ 181541 h 183928"/>
                  <a:gd name="connsiteX2" fmla="*/ 937 w 591528"/>
                  <a:gd name="connsiteY2" fmla="*/ 169605 h 183928"/>
                  <a:gd name="connsiteX3" fmla="*/ 12873 w 591528"/>
                  <a:gd name="connsiteY3" fmla="*/ 164830 h 183928"/>
                  <a:gd name="connsiteX4" fmla="*/ 12873 w 591528"/>
                  <a:gd name="connsiteY4" fmla="*/ 164830 h 183928"/>
                  <a:gd name="connsiteX5" fmla="*/ 156109 w 591528"/>
                  <a:gd name="connsiteY5" fmla="*/ 78888 h 183928"/>
                  <a:gd name="connsiteX6" fmla="*/ 273085 w 591528"/>
                  <a:gd name="connsiteY6" fmla="*/ 7270 h 183928"/>
                  <a:gd name="connsiteX7" fmla="*/ 316056 w 591528"/>
                  <a:gd name="connsiteY7" fmla="*/ 7270 h 183928"/>
                  <a:gd name="connsiteX8" fmla="*/ 502263 w 591528"/>
                  <a:gd name="connsiteY8" fmla="*/ 119472 h 183928"/>
                  <a:gd name="connsiteX9" fmla="*/ 518974 w 591528"/>
                  <a:gd name="connsiteY9" fmla="*/ 129021 h 183928"/>
                  <a:gd name="connsiteX10" fmla="*/ 564332 w 591528"/>
                  <a:gd name="connsiteY10" fmla="*/ 155281 h 183928"/>
                  <a:gd name="connsiteX11" fmla="*/ 585818 w 591528"/>
                  <a:gd name="connsiteY11" fmla="*/ 167218 h 183928"/>
                  <a:gd name="connsiteX12" fmla="*/ 590592 w 591528"/>
                  <a:gd name="connsiteY12" fmla="*/ 179154 h 183928"/>
                  <a:gd name="connsiteX13" fmla="*/ 578656 w 591528"/>
                  <a:gd name="connsiteY13" fmla="*/ 181541 h 183928"/>
                  <a:gd name="connsiteX14" fmla="*/ 557170 w 591528"/>
                  <a:gd name="connsiteY14" fmla="*/ 169605 h 183928"/>
                  <a:gd name="connsiteX15" fmla="*/ 509425 w 591528"/>
                  <a:gd name="connsiteY15" fmla="*/ 143345 h 183928"/>
                  <a:gd name="connsiteX16" fmla="*/ 492714 w 591528"/>
                  <a:gd name="connsiteY16" fmla="*/ 133796 h 183928"/>
                  <a:gd name="connsiteX17" fmla="*/ 306507 w 591528"/>
                  <a:gd name="connsiteY17" fmla="*/ 21594 h 183928"/>
                  <a:gd name="connsiteX18" fmla="*/ 280247 w 591528"/>
                  <a:gd name="connsiteY18" fmla="*/ 21594 h 183928"/>
                  <a:gd name="connsiteX19" fmla="*/ 163271 w 591528"/>
                  <a:gd name="connsiteY19" fmla="*/ 93212 h 183928"/>
                  <a:gd name="connsiteX20" fmla="*/ 15260 w 591528"/>
                  <a:gd name="connsiteY20" fmla="*/ 181541 h 183928"/>
                  <a:gd name="connsiteX21" fmla="*/ 12873 w 591528"/>
                  <a:gd name="connsiteY21" fmla="*/ 183928 h 183928"/>
                  <a:gd name="connsiteX22" fmla="*/ 8098 w 591528"/>
                  <a:gd name="connsiteY22" fmla="*/ 167218 h 183928"/>
                  <a:gd name="connsiteX23" fmla="*/ 8098 w 591528"/>
                  <a:gd name="connsiteY23" fmla="*/ 167218 h 183928"/>
                  <a:gd name="connsiteX24" fmla="*/ 8098 w 591528"/>
                  <a:gd name="connsiteY24" fmla="*/ 167218 h 18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1528" h="183928">
                    <a:moveTo>
                      <a:pt x="12873" y="183928"/>
                    </a:moveTo>
                    <a:cubicBezTo>
                      <a:pt x="10486" y="183928"/>
                      <a:pt x="5711" y="181541"/>
                      <a:pt x="5711" y="181541"/>
                    </a:cubicBezTo>
                    <a:cubicBezTo>
                      <a:pt x="937" y="179154"/>
                      <a:pt x="-1451" y="171992"/>
                      <a:pt x="937" y="169605"/>
                    </a:cubicBezTo>
                    <a:cubicBezTo>
                      <a:pt x="3324" y="164830"/>
                      <a:pt x="8098" y="162443"/>
                      <a:pt x="12873" y="164830"/>
                    </a:cubicBezTo>
                    <a:cubicBezTo>
                      <a:pt x="12873" y="164830"/>
                      <a:pt x="12873" y="164830"/>
                      <a:pt x="12873" y="164830"/>
                    </a:cubicBezTo>
                    <a:cubicBezTo>
                      <a:pt x="60618" y="136183"/>
                      <a:pt x="108364" y="107536"/>
                      <a:pt x="156109" y="78888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0194" y="83663"/>
                      <a:pt x="502263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9" y="145732"/>
                      <a:pt x="564332" y="155281"/>
                    </a:cubicBezTo>
                    <a:cubicBezTo>
                      <a:pt x="571494" y="160056"/>
                      <a:pt x="578656" y="162443"/>
                      <a:pt x="585818" y="167218"/>
                    </a:cubicBezTo>
                    <a:cubicBezTo>
                      <a:pt x="590592" y="169605"/>
                      <a:pt x="592979" y="174379"/>
                      <a:pt x="590592" y="179154"/>
                    </a:cubicBezTo>
                    <a:cubicBezTo>
                      <a:pt x="588205" y="181541"/>
                      <a:pt x="583430" y="183928"/>
                      <a:pt x="578656" y="181541"/>
                    </a:cubicBezTo>
                    <a:cubicBezTo>
                      <a:pt x="571494" y="176767"/>
                      <a:pt x="564332" y="174379"/>
                      <a:pt x="557170" y="169605"/>
                    </a:cubicBezTo>
                    <a:cubicBezTo>
                      <a:pt x="540459" y="162443"/>
                      <a:pt x="526136" y="152894"/>
                      <a:pt x="509425" y="143345"/>
                    </a:cubicBezTo>
                    <a:lnTo>
                      <a:pt x="492714" y="133796"/>
                    </a:lnTo>
                    <a:cubicBezTo>
                      <a:pt x="430645" y="97987"/>
                      <a:pt x="366189" y="59790"/>
                      <a:pt x="306507" y="21594"/>
                    </a:cubicBezTo>
                    <a:cubicBezTo>
                      <a:pt x="296958" y="14432"/>
                      <a:pt x="289796" y="16820"/>
                      <a:pt x="280247" y="21594"/>
                    </a:cubicBezTo>
                    <a:lnTo>
                      <a:pt x="163271" y="93212"/>
                    </a:lnTo>
                    <a:cubicBezTo>
                      <a:pt x="113138" y="121859"/>
                      <a:pt x="65393" y="152894"/>
                      <a:pt x="15260" y="181541"/>
                    </a:cubicBezTo>
                    <a:cubicBezTo>
                      <a:pt x="15260" y="183928"/>
                      <a:pt x="12873" y="183928"/>
                      <a:pt x="12873" y="183928"/>
                    </a:cubicBezTo>
                    <a:close/>
                    <a:moveTo>
                      <a:pt x="8098" y="167218"/>
                    </a:moveTo>
                    <a:cubicBezTo>
                      <a:pt x="8098" y="167218"/>
                      <a:pt x="8098" y="167218"/>
                      <a:pt x="8098" y="167218"/>
                    </a:cubicBezTo>
                    <a:cubicBezTo>
                      <a:pt x="8098" y="167218"/>
                      <a:pt x="8098" y="167218"/>
                      <a:pt x="8098" y="16721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79" name="Freeform 678">
                <a:extLst>
                  <a:ext uri="{FF2B5EF4-FFF2-40B4-BE49-F238E27FC236}">
                    <a16:creationId xmlns:a16="http://schemas.microsoft.com/office/drawing/2014/main" id="{CD73BCE7-F559-F34A-A991-E050B517DB16}"/>
                  </a:ext>
                </a:extLst>
              </p:cNvPr>
              <p:cNvSpPr/>
              <p:nvPr/>
            </p:nvSpPr>
            <p:spPr>
              <a:xfrm>
                <a:off x="2561442" y="1780169"/>
                <a:ext cx="591528" cy="186315"/>
              </a:xfrm>
              <a:custGeom>
                <a:avLst/>
                <a:gdLst>
                  <a:gd name="connsiteX0" fmla="*/ 12873 w 591528"/>
                  <a:gd name="connsiteY0" fmla="*/ 186316 h 186315"/>
                  <a:gd name="connsiteX1" fmla="*/ 5711 w 591528"/>
                  <a:gd name="connsiteY1" fmla="*/ 183928 h 186315"/>
                  <a:gd name="connsiteX2" fmla="*/ 937 w 591528"/>
                  <a:gd name="connsiteY2" fmla="*/ 171992 h 186315"/>
                  <a:gd name="connsiteX3" fmla="*/ 12873 w 591528"/>
                  <a:gd name="connsiteY3" fmla="*/ 167218 h 186315"/>
                  <a:gd name="connsiteX4" fmla="*/ 12873 w 591528"/>
                  <a:gd name="connsiteY4" fmla="*/ 167218 h 186315"/>
                  <a:gd name="connsiteX5" fmla="*/ 153722 w 591528"/>
                  <a:gd name="connsiteY5" fmla="*/ 81276 h 186315"/>
                  <a:gd name="connsiteX6" fmla="*/ 273085 w 591528"/>
                  <a:gd name="connsiteY6" fmla="*/ 7270 h 186315"/>
                  <a:gd name="connsiteX7" fmla="*/ 316056 w 591528"/>
                  <a:gd name="connsiteY7" fmla="*/ 7270 h 186315"/>
                  <a:gd name="connsiteX8" fmla="*/ 504650 w 591528"/>
                  <a:gd name="connsiteY8" fmla="*/ 119472 h 186315"/>
                  <a:gd name="connsiteX9" fmla="*/ 518974 w 591528"/>
                  <a:gd name="connsiteY9" fmla="*/ 129021 h 186315"/>
                  <a:gd name="connsiteX10" fmla="*/ 564332 w 591528"/>
                  <a:gd name="connsiteY10" fmla="*/ 155281 h 186315"/>
                  <a:gd name="connsiteX11" fmla="*/ 585817 w 591528"/>
                  <a:gd name="connsiteY11" fmla="*/ 167218 h 186315"/>
                  <a:gd name="connsiteX12" fmla="*/ 590592 w 591528"/>
                  <a:gd name="connsiteY12" fmla="*/ 179154 h 186315"/>
                  <a:gd name="connsiteX13" fmla="*/ 578656 w 591528"/>
                  <a:gd name="connsiteY13" fmla="*/ 183928 h 186315"/>
                  <a:gd name="connsiteX14" fmla="*/ 557170 w 591528"/>
                  <a:gd name="connsiteY14" fmla="*/ 171992 h 186315"/>
                  <a:gd name="connsiteX15" fmla="*/ 509425 w 591528"/>
                  <a:gd name="connsiteY15" fmla="*/ 145732 h 186315"/>
                  <a:gd name="connsiteX16" fmla="*/ 495101 w 591528"/>
                  <a:gd name="connsiteY16" fmla="*/ 136183 h 186315"/>
                  <a:gd name="connsiteX17" fmla="*/ 306507 w 591528"/>
                  <a:gd name="connsiteY17" fmla="*/ 21594 h 186315"/>
                  <a:gd name="connsiteX18" fmla="*/ 280247 w 591528"/>
                  <a:gd name="connsiteY18" fmla="*/ 21594 h 186315"/>
                  <a:gd name="connsiteX19" fmla="*/ 160884 w 591528"/>
                  <a:gd name="connsiteY19" fmla="*/ 95599 h 186315"/>
                  <a:gd name="connsiteX20" fmla="*/ 17647 w 591528"/>
                  <a:gd name="connsiteY20" fmla="*/ 183928 h 186315"/>
                  <a:gd name="connsiteX21" fmla="*/ 12873 w 591528"/>
                  <a:gd name="connsiteY21" fmla="*/ 186316 h 186315"/>
                  <a:gd name="connsiteX22" fmla="*/ 8098 w 591528"/>
                  <a:gd name="connsiteY22" fmla="*/ 169605 h 186315"/>
                  <a:gd name="connsiteX23" fmla="*/ 8098 w 591528"/>
                  <a:gd name="connsiteY23" fmla="*/ 169605 h 186315"/>
                  <a:gd name="connsiteX24" fmla="*/ 8098 w 591528"/>
                  <a:gd name="connsiteY24" fmla="*/ 169605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1528" h="186315">
                    <a:moveTo>
                      <a:pt x="12873" y="186316"/>
                    </a:moveTo>
                    <a:cubicBezTo>
                      <a:pt x="10486" y="186316"/>
                      <a:pt x="5711" y="183928"/>
                      <a:pt x="5711" y="183928"/>
                    </a:cubicBezTo>
                    <a:cubicBezTo>
                      <a:pt x="937" y="181541"/>
                      <a:pt x="-1451" y="176767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60618" y="138570"/>
                      <a:pt x="105976" y="109923"/>
                      <a:pt x="153722" y="81276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8" y="145732"/>
                      <a:pt x="564332" y="155281"/>
                    </a:cubicBezTo>
                    <a:cubicBezTo>
                      <a:pt x="571494" y="160056"/>
                      <a:pt x="578656" y="162443"/>
                      <a:pt x="585817" y="167218"/>
                    </a:cubicBezTo>
                    <a:cubicBezTo>
                      <a:pt x="590592" y="169605"/>
                      <a:pt x="592979" y="174379"/>
                      <a:pt x="590592" y="179154"/>
                    </a:cubicBezTo>
                    <a:cubicBezTo>
                      <a:pt x="588205" y="183928"/>
                      <a:pt x="583430" y="183928"/>
                      <a:pt x="578656" y="183928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4830"/>
                      <a:pt x="526136" y="155281"/>
                      <a:pt x="509425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6507" y="21594"/>
                    </a:cubicBezTo>
                    <a:cubicBezTo>
                      <a:pt x="296958" y="14432"/>
                      <a:pt x="289796" y="16820"/>
                      <a:pt x="280247" y="21594"/>
                    </a:cubicBezTo>
                    <a:lnTo>
                      <a:pt x="160884" y="95599"/>
                    </a:lnTo>
                    <a:cubicBezTo>
                      <a:pt x="113138" y="124247"/>
                      <a:pt x="65393" y="155281"/>
                      <a:pt x="17647" y="183928"/>
                    </a:cubicBezTo>
                    <a:cubicBezTo>
                      <a:pt x="15260" y="186316"/>
                      <a:pt x="12873" y="186316"/>
                      <a:pt x="12873" y="186316"/>
                    </a:cubicBezTo>
                    <a:close/>
                    <a:moveTo>
                      <a:pt x="8098" y="169605"/>
                    </a:moveTo>
                    <a:cubicBezTo>
                      <a:pt x="8098" y="169605"/>
                      <a:pt x="8098" y="169605"/>
                      <a:pt x="8098" y="169605"/>
                    </a:cubicBezTo>
                    <a:cubicBezTo>
                      <a:pt x="8098" y="169605"/>
                      <a:pt x="8098" y="169605"/>
                      <a:pt x="8098" y="16960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0" name="Freeform 679">
                <a:extLst>
                  <a:ext uri="{FF2B5EF4-FFF2-40B4-BE49-F238E27FC236}">
                    <a16:creationId xmlns:a16="http://schemas.microsoft.com/office/drawing/2014/main" id="{1194202C-CF30-464C-A20B-48F7A1962CC7}"/>
                  </a:ext>
                </a:extLst>
              </p:cNvPr>
              <p:cNvSpPr/>
              <p:nvPr/>
            </p:nvSpPr>
            <p:spPr>
              <a:xfrm>
                <a:off x="-47842" y="6307137"/>
                <a:ext cx="577836" cy="187178"/>
              </a:xfrm>
              <a:custGeom>
                <a:avLst/>
                <a:gdLst>
                  <a:gd name="connsiteX0" fmla="*/ 10486 w 577836"/>
                  <a:gd name="connsiteY0" fmla="*/ 185611 h 187178"/>
                  <a:gd name="connsiteX1" fmla="*/ 5711 w 577836"/>
                  <a:gd name="connsiteY1" fmla="*/ 185611 h 187178"/>
                  <a:gd name="connsiteX2" fmla="*/ 937 w 577836"/>
                  <a:gd name="connsiteY2" fmla="*/ 173674 h 187178"/>
                  <a:gd name="connsiteX3" fmla="*/ 8098 w 577836"/>
                  <a:gd name="connsiteY3" fmla="*/ 164125 h 187178"/>
                  <a:gd name="connsiteX4" fmla="*/ 251600 w 577836"/>
                  <a:gd name="connsiteY4" fmla="*/ 20888 h 187178"/>
                  <a:gd name="connsiteX5" fmla="*/ 285022 w 577836"/>
                  <a:gd name="connsiteY5" fmla="*/ 1791 h 187178"/>
                  <a:gd name="connsiteX6" fmla="*/ 294571 w 577836"/>
                  <a:gd name="connsiteY6" fmla="*/ 1791 h 187178"/>
                  <a:gd name="connsiteX7" fmla="*/ 339929 w 577836"/>
                  <a:gd name="connsiteY7" fmla="*/ 28051 h 187178"/>
                  <a:gd name="connsiteX8" fmla="*/ 437807 w 577836"/>
                  <a:gd name="connsiteY8" fmla="*/ 85345 h 187178"/>
                  <a:gd name="connsiteX9" fmla="*/ 533298 w 577836"/>
                  <a:gd name="connsiteY9" fmla="*/ 145027 h 187178"/>
                  <a:gd name="connsiteX10" fmla="*/ 573881 w 577836"/>
                  <a:gd name="connsiteY10" fmla="*/ 171287 h 187178"/>
                  <a:gd name="connsiteX11" fmla="*/ 576269 w 577836"/>
                  <a:gd name="connsiteY11" fmla="*/ 183223 h 187178"/>
                  <a:gd name="connsiteX12" fmla="*/ 564332 w 577836"/>
                  <a:gd name="connsiteY12" fmla="*/ 185611 h 187178"/>
                  <a:gd name="connsiteX13" fmla="*/ 523749 w 577836"/>
                  <a:gd name="connsiteY13" fmla="*/ 159350 h 187178"/>
                  <a:gd name="connsiteX14" fmla="*/ 428258 w 577836"/>
                  <a:gd name="connsiteY14" fmla="*/ 99669 h 187178"/>
                  <a:gd name="connsiteX15" fmla="*/ 330380 w 577836"/>
                  <a:gd name="connsiteY15" fmla="*/ 42374 h 187178"/>
                  <a:gd name="connsiteX16" fmla="*/ 289796 w 577836"/>
                  <a:gd name="connsiteY16" fmla="*/ 18502 h 187178"/>
                  <a:gd name="connsiteX17" fmla="*/ 261149 w 577836"/>
                  <a:gd name="connsiteY17" fmla="*/ 35212 h 187178"/>
                  <a:gd name="connsiteX18" fmla="*/ 20035 w 577836"/>
                  <a:gd name="connsiteY18" fmla="*/ 178448 h 187178"/>
                  <a:gd name="connsiteX19" fmla="*/ 20035 w 577836"/>
                  <a:gd name="connsiteY19" fmla="*/ 180836 h 187178"/>
                  <a:gd name="connsiteX20" fmla="*/ 10486 w 577836"/>
                  <a:gd name="connsiteY20" fmla="*/ 185611 h 1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836" h="187178">
                    <a:moveTo>
                      <a:pt x="10486" y="185611"/>
                    </a:moveTo>
                    <a:cubicBezTo>
                      <a:pt x="8098" y="185611"/>
                      <a:pt x="8098" y="185611"/>
                      <a:pt x="5711" y="185611"/>
                    </a:cubicBezTo>
                    <a:cubicBezTo>
                      <a:pt x="937" y="183223"/>
                      <a:pt x="-1451" y="178448"/>
                      <a:pt x="937" y="173674"/>
                    </a:cubicBezTo>
                    <a:cubicBezTo>
                      <a:pt x="937" y="171287"/>
                      <a:pt x="3324" y="166512"/>
                      <a:pt x="8098" y="164125"/>
                    </a:cubicBezTo>
                    <a:cubicBezTo>
                      <a:pt x="89266" y="116379"/>
                      <a:pt x="170433" y="68634"/>
                      <a:pt x="251600" y="20888"/>
                    </a:cubicBezTo>
                    <a:lnTo>
                      <a:pt x="285022" y="1791"/>
                    </a:lnTo>
                    <a:cubicBezTo>
                      <a:pt x="287409" y="-597"/>
                      <a:pt x="292183" y="-597"/>
                      <a:pt x="294571" y="1791"/>
                    </a:cubicBezTo>
                    <a:cubicBezTo>
                      <a:pt x="308894" y="11339"/>
                      <a:pt x="325605" y="18502"/>
                      <a:pt x="339929" y="28051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3"/>
                      <a:pt x="502263" y="125929"/>
                      <a:pt x="533298" y="145027"/>
                    </a:cubicBezTo>
                    <a:cubicBezTo>
                      <a:pt x="547621" y="154576"/>
                      <a:pt x="561945" y="161738"/>
                      <a:pt x="573881" y="171287"/>
                    </a:cubicBezTo>
                    <a:cubicBezTo>
                      <a:pt x="578656" y="173674"/>
                      <a:pt x="578656" y="178448"/>
                      <a:pt x="576269" y="183223"/>
                    </a:cubicBezTo>
                    <a:cubicBezTo>
                      <a:pt x="573881" y="187997"/>
                      <a:pt x="569107" y="187997"/>
                      <a:pt x="564332" y="185611"/>
                    </a:cubicBezTo>
                    <a:cubicBezTo>
                      <a:pt x="550009" y="176061"/>
                      <a:pt x="535685" y="168899"/>
                      <a:pt x="523749" y="159350"/>
                    </a:cubicBezTo>
                    <a:cubicBezTo>
                      <a:pt x="492714" y="140252"/>
                      <a:pt x="459292" y="118767"/>
                      <a:pt x="428258" y="99669"/>
                    </a:cubicBezTo>
                    <a:cubicBezTo>
                      <a:pt x="397223" y="80570"/>
                      <a:pt x="361414" y="61472"/>
                      <a:pt x="330380" y="42374"/>
                    </a:cubicBezTo>
                    <a:cubicBezTo>
                      <a:pt x="316056" y="35212"/>
                      <a:pt x="304120" y="28051"/>
                      <a:pt x="289796" y="18502"/>
                    </a:cubicBezTo>
                    <a:lnTo>
                      <a:pt x="261149" y="35212"/>
                    </a:lnTo>
                    <a:cubicBezTo>
                      <a:pt x="179982" y="82958"/>
                      <a:pt x="101202" y="130703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3223"/>
                      <a:pt x="15260" y="185611"/>
                      <a:pt x="10486" y="18561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1" name="Freeform 680">
                <a:extLst>
                  <a:ext uri="{FF2B5EF4-FFF2-40B4-BE49-F238E27FC236}">
                    <a16:creationId xmlns:a16="http://schemas.microsoft.com/office/drawing/2014/main" id="{250E8E5D-A06E-6546-9DFE-93ECA39AC2BB}"/>
                  </a:ext>
                </a:extLst>
              </p:cNvPr>
              <p:cNvSpPr/>
              <p:nvPr/>
            </p:nvSpPr>
            <p:spPr>
              <a:xfrm>
                <a:off x="5177889" y="6304750"/>
                <a:ext cx="577836" cy="187998"/>
              </a:xfrm>
              <a:custGeom>
                <a:avLst/>
                <a:gdLst>
                  <a:gd name="connsiteX0" fmla="*/ 10486 w 577836"/>
                  <a:gd name="connsiteY0" fmla="*/ 187998 h 187998"/>
                  <a:gd name="connsiteX1" fmla="*/ 5711 w 577836"/>
                  <a:gd name="connsiteY1" fmla="*/ 187998 h 187998"/>
                  <a:gd name="connsiteX2" fmla="*/ 937 w 577836"/>
                  <a:gd name="connsiteY2" fmla="*/ 176062 h 187998"/>
                  <a:gd name="connsiteX3" fmla="*/ 8098 w 577836"/>
                  <a:gd name="connsiteY3" fmla="*/ 166512 h 187998"/>
                  <a:gd name="connsiteX4" fmla="*/ 285022 w 577836"/>
                  <a:gd name="connsiteY4" fmla="*/ 1791 h 187998"/>
                  <a:gd name="connsiteX5" fmla="*/ 294571 w 577836"/>
                  <a:gd name="connsiteY5" fmla="*/ 1791 h 187998"/>
                  <a:gd name="connsiteX6" fmla="*/ 339929 w 577836"/>
                  <a:gd name="connsiteY6" fmla="*/ 28051 h 187998"/>
                  <a:gd name="connsiteX7" fmla="*/ 437807 w 577836"/>
                  <a:gd name="connsiteY7" fmla="*/ 85345 h 187998"/>
                  <a:gd name="connsiteX8" fmla="*/ 533298 w 577836"/>
                  <a:gd name="connsiteY8" fmla="*/ 145027 h 187998"/>
                  <a:gd name="connsiteX9" fmla="*/ 573881 w 577836"/>
                  <a:gd name="connsiteY9" fmla="*/ 171287 h 187998"/>
                  <a:gd name="connsiteX10" fmla="*/ 576269 w 577836"/>
                  <a:gd name="connsiteY10" fmla="*/ 183223 h 187998"/>
                  <a:gd name="connsiteX11" fmla="*/ 564332 w 577836"/>
                  <a:gd name="connsiteY11" fmla="*/ 185611 h 187998"/>
                  <a:gd name="connsiteX12" fmla="*/ 523748 w 577836"/>
                  <a:gd name="connsiteY12" fmla="*/ 159350 h 187998"/>
                  <a:gd name="connsiteX13" fmla="*/ 428258 w 577836"/>
                  <a:gd name="connsiteY13" fmla="*/ 99669 h 187998"/>
                  <a:gd name="connsiteX14" fmla="*/ 330380 w 577836"/>
                  <a:gd name="connsiteY14" fmla="*/ 42374 h 187998"/>
                  <a:gd name="connsiteX15" fmla="*/ 289796 w 577836"/>
                  <a:gd name="connsiteY15" fmla="*/ 18502 h 187998"/>
                  <a:gd name="connsiteX16" fmla="*/ 20035 w 577836"/>
                  <a:gd name="connsiteY16" fmla="*/ 178448 h 187998"/>
                  <a:gd name="connsiteX17" fmla="*/ 20035 w 577836"/>
                  <a:gd name="connsiteY17" fmla="*/ 180836 h 187998"/>
                  <a:gd name="connsiteX18" fmla="*/ 10486 w 577836"/>
                  <a:gd name="connsiteY18" fmla="*/ 187998 h 18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7836" h="187998">
                    <a:moveTo>
                      <a:pt x="10486" y="187998"/>
                    </a:moveTo>
                    <a:cubicBezTo>
                      <a:pt x="8098" y="187998"/>
                      <a:pt x="8098" y="187998"/>
                      <a:pt x="5711" y="187998"/>
                    </a:cubicBezTo>
                    <a:cubicBezTo>
                      <a:pt x="937" y="185611"/>
                      <a:pt x="-1451" y="180836"/>
                      <a:pt x="937" y="176062"/>
                    </a:cubicBezTo>
                    <a:cubicBezTo>
                      <a:pt x="937" y="173674"/>
                      <a:pt x="3324" y="168899"/>
                      <a:pt x="8098" y="166512"/>
                    </a:cubicBezTo>
                    <a:cubicBezTo>
                      <a:pt x="101202" y="111605"/>
                      <a:pt x="191918" y="56698"/>
                      <a:pt x="285022" y="1791"/>
                    </a:cubicBezTo>
                    <a:cubicBezTo>
                      <a:pt x="287409" y="-597"/>
                      <a:pt x="292183" y="-597"/>
                      <a:pt x="294571" y="1791"/>
                    </a:cubicBezTo>
                    <a:cubicBezTo>
                      <a:pt x="308894" y="11339"/>
                      <a:pt x="325605" y="18502"/>
                      <a:pt x="339929" y="28051"/>
                    </a:cubicBezTo>
                    <a:cubicBezTo>
                      <a:pt x="373351" y="47149"/>
                      <a:pt x="406772" y="66247"/>
                      <a:pt x="437807" y="85345"/>
                    </a:cubicBezTo>
                    <a:cubicBezTo>
                      <a:pt x="471229" y="104444"/>
                      <a:pt x="502263" y="125929"/>
                      <a:pt x="533298" y="145027"/>
                    </a:cubicBezTo>
                    <a:cubicBezTo>
                      <a:pt x="547621" y="154576"/>
                      <a:pt x="559558" y="161738"/>
                      <a:pt x="573881" y="171287"/>
                    </a:cubicBezTo>
                    <a:cubicBezTo>
                      <a:pt x="578656" y="173674"/>
                      <a:pt x="578656" y="178448"/>
                      <a:pt x="576269" y="183223"/>
                    </a:cubicBezTo>
                    <a:cubicBezTo>
                      <a:pt x="573881" y="187998"/>
                      <a:pt x="569107" y="187998"/>
                      <a:pt x="564332" y="185611"/>
                    </a:cubicBezTo>
                    <a:cubicBezTo>
                      <a:pt x="550009" y="176062"/>
                      <a:pt x="538072" y="168899"/>
                      <a:pt x="523748" y="159350"/>
                    </a:cubicBezTo>
                    <a:cubicBezTo>
                      <a:pt x="492714" y="140253"/>
                      <a:pt x="459292" y="118767"/>
                      <a:pt x="428258" y="99669"/>
                    </a:cubicBezTo>
                    <a:cubicBezTo>
                      <a:pt x="394836" y="80571"/>
                      <a:pt x="361414" y="61472"/>
                      <a:pt x="330380" y="42374"/>
                    </a:cubicBezTo>
                    <a:cubicBezTo>
                      <a:pt x="316056" y="35212"/>
                      <a:pt x="304120" y="28051"/>
                      <a:pt x="289796" y="18502"/>
                    </a:cubicBezTo>
                    <a:cubicBezTo>
                      <a:pt x="199080" y="71021"/>
                      <a:pt x="110751" y="125929"/>
                      <a:pt x="20035" y="178448"/>
                    </a:cubicBezTo>
                    <a:cubicBezTo>
                      <a:pt x="20035" y="178448"/>
                      <a:pt x="20035" y="180836"/>
                      <a:pt x="20035" y="180836"/>
                    </a:cubicBezTo>
                    <a:cubicBezTo>
                      <a:pt x="17647" y="185611"/>
                      <a:pt x="15260" y="187998"/>
                      <a:pt x="10486" y="18799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2" name="Freeform 681">
                <a:extLst>
                  <a:ext uri="{FF2B5EF4-FFF2-40B4-BE49-F238E27FC236}">
                    <a16:creationId xmlns:a16="http://schemas.microsoft.com/office/drawing/2014/main" id="{841EB281-17CD-2848-A7C3-CE1F207C460A}"/>
                  </a:ext>
                </a:extLst>
              </p:cNvPr>
              <p:cNvSpPr/>
              <p:nvPr/>
            </p:nvSpPr>
            <p:spPr>
              <a:xfrm>
                <a:off x="4301761" y="1780169"/>
                <a:ext cx="591528" cy="186315"/>
              </a:xfrm>
              <a:custGeom>
                <a:avLst/>
                <a:gdLst>
                  <a:gd name="connsiteX0" fmla="*/ 12873 w 591528"/>
                  <a:gd name="connsiteY0" fmla="*/ 186316 h 186315"/>
                  <a:gd name="connsiteX1" fmla="*/ 5711 w 591528"/>
                  <a:gd name="connsiteY1" fmla="*/ 183928 h 186315"/>
                  <a:gd name="connsiteX2" fmla="*/ 937 w 591528"/>
                  <a:gd name="connsiteY2" fmla="*/ 171992 h 186315"/>
                  <a:gd name="connsiteX3" fmla="*/ 12873 w 591528"/>
                  <a:gd name="connsiteY3" fmla="*/ 167218 h 186315"/>
                  <a:gd name="connsiteX4" fmla="*/ 12873 w 591528"/>
                  <a:gd name="connsiteY4" fmla="*/ 167218 h 186315"/>
                  <a:gd name="connsiteX5" fmla="*/ 153722 w 591528"/>
                  <a:gd name="connsiteY5" fmla="*/ 81276 h 186315"/>
                  <a:gd name="connsiteX6" fmla="*/ 273085 w 591528"/>
                  <a:gd name="connsiteY6" fmla="*/ 7270 h 186315"/>
                  <a:gd name="connsiteX7" fmla="*/ 316056 w 591528"/>
                  <a:gd name="connsiteY7" fmla="*/ 7270 h 186315"/>
                  <a:gd name="connsiteX8" fmla="*/ 504650 w 591528"/>
                  <a:gd name="connsiteY8" fmla="*/ 119472 h 186315"/>
                  <a:gd name="connsiteX9" fmla="*/ 518974 w 591528"/>
                  <a:gd name="connsiteY9" fmla="*/ 129021 h 186315"/>
                  <a:gd name="connsiteX10" fmla="*/ 564332 w 591528"/>
                  <a:gd name="connsiteY10" fmla="*/ 155281 h 186315"/>
                  <a:gd name="connsiteX11" fmla="*/ 585818 w 591528"/>
                  <a:gd name="connsiteY11" fmla="*/ 167218 h 186315"/>
                  <a:gd name="connsiteX12" fmla="*/ 590592 w 591528"/>
                  <a:gd name="connsiteY12" fmla="*/ 179154 h 186315"/>
                  <a:gd name="connsiteX13" fmla="*/ 578656 w 591528"/>
                  <a:gd name="connsiteY13" fmla="*/ 183928 h 186315"/>
                  <a:gd name="connsiteX14" fmla="*/ 557170 w 591528"/>
                  <a:gd name="connsiteY14" fmla="*/ 171992 h 186315"/>
                  <a:gd name="connsiteX15" fmla="*/ 509425 w 591528"/>
                  <a:gd name="connsiteY15" fmla="*/ 145732 h 186315"/>
                  <a:gd name="connsiteX16" fmla="*/ 495101 w 591528"/>
                  <a:gd name="connsiteY16" fmla="*/ 136183 h 186315"/>
                  <a:gd name="connsiteX17" fmla="*/ 306507 w 591528"/>
                  <a:gd name="connsiteY17" fmla="*/ 23981 h 186315"/>
                  <a:gd name="connsiteX18" fmla="*/ 280247 w 591528"/>
                  <a:gd name="connsiteY18" fmla="*/ 23981 h 186315"/>
                  <a:gd name="connsiteX19" fmla="*/ 160884 w 591528"/>
                  <a:gd name="connsiteY19" fmla="*/ 97987 h 186315"/>
                  <a:gd name="connsiteX20" fmla="*/ 17647 w 591528"/>
                  <a:gd name="connsiteY20" fmla="*/ 186316 h 186315"/>
                  <a:gd name="connsiteX21" fmla="*/ 12873 w 591528"/>
                  <a:gd name="connsiteY21" fmla="*/ 186316 h 186315"/>
                  <a:gd name="connsiteX22" fmla="*/ 10486 w 591528"/>
                  <a:gd name="connsiteY22" fmla="*/ 169605 h 186315"/>
                  <a:gd name="connsiteX23" fmla="*/ 10486 w 591528"/>
                  <a:gd name="connsiteY23" fmla="*/ 169605 h 186315"/>
                  <a:gd name="connsiteX24" fmla="*/ 10486 w 591528"/>
                  <a:gd name="connsiteY24" fmla="*/ 169605 h 18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1528" h="186315">
                    <a:moveTo>
                      <a:pt x="12873" y="186316"/>
                    </a:moveTo>
                    <a:cubicBezTo>
                      <a:pt x="10486" y="186316"/>
                      <a:pt x="5711" y="183928"/>
                      <a:pt x="5711" y="183928"/>
                    </a:cubicBezTo>
                    <a:cubicBezTo>
                      <a:pt x="937" y="181541"/>
                      <a:pt x="-1451" y="174379"/>
                      <a:pt x="937" y="171992"/>
                    </a:cubicBezTo>
                    <a:cubicBezTo>
                      <a:pt x="3324" y="167218"/>
                      <a:pt x="8098" y="164830"/>
                      <a:pt x="12873" y="167218"/>
                    </a:cubicBezTo>
                    <a:cubicBezTo>
                      <a:pt x="12873" y="167218"/>
                      <a:pt x="12873" y="167218"/>
                      <a:pt x="12873" y="167218"/>
                    </a:cubicBezTo>
                    <a:cubicBezTo>
                      <a:pt x="60618" y="138570"/>
                      <a:pt x="105976" y="109923"/>
                      <a:pt x="153722" y="81276"/>
                    </a:cubicBezTo>
                    <a:lnTo>
                      <a:pt x="273085" y="7270"/>
                    </a:lnTo>
                    <a:cubicBezTo>
                      <a:pt x="285022" y="109"/>
                      <a:pt x="299345" y="-4666"/>
                      <a:pt x="316056" y="7270"/>
                    </a:cubicBezTo>
                    <a:cubicBezTo>
                      <a:pt x="378125" y="45467"/>
                      <a:pt x="442581" y="83663"/>
                      <a:pt x="504650" y="119472"/>
                    </a:cubicBezTo>
                    <a:lnTo>
                      <a:pt x="518974" y="129021"/>
                    </a:lnTo>
                    <a:cubicBezTo>
                      <a:pt x="533298" y="138570"/>
                      <a:pt x="550009" y="145732"/>
                      <a:pt x="564332" y="155281"/>
                    </a:cubicBezTo>
                    <a:cubicBezTo>
                      <a:pt x="571494" y="160056"/>
                      <a:pt x="578656" y="162443"/>
                      <a:pt x="585818" y="167218"/>
                    </a:cubicBezTo>
                    <a:cubicBezTo>
                      <a:pt x="590592" y="169605"/>
                      <a:pt x="592980" y="174379"/>
                      <a:pt x="590592" y="179154"/>
                    </a:cubicBezTo>
                    <a:cubicBezTo>
                      <a:pt x="588205" y="183928"/>
                      <a:pt x="583430" y="183928"/>
                      <a:pt x="578656" y="183928"/>
                    </a:cubicBezTo>
                    <a:cubicBezTo>
                      <a:pt x="571494" y="179154"/>
                      <a:pt x="564332" y="176767"/>
                      <a:pt x="557170" y="171992"/>
                    </a:cubicBezTo>
                    <a:cubicBezTo>
                      <a:pt x="540459" y="164830"/>
                      <a:pt x="526136" y="155281"/>
                      <a:pt x="509425" y="145732"/>
                    </a:cubicBezTo>
                    <a:lnTo>
                      <a:pt x="495101" y="136183"/>
                    </a:lnTo>
                    <a:cubicBezTo>
                      <a:pt x="433032" y="100374"/>
                      <a:pt x="368576" y="62178"/>
                      <a:pt x="306507" y="23981"/>
                    </a:cubicBezTo>
                    <a:cubicBezTo>
                      <a:pt x="296958" y="16820"/>
                      <a:pt x="289796" y="19207"/>
                      <a:pt x="280247" y="23981"/>
                    </a:cubicBezTo>
                    <a:lnTo>
                      <a:pt x="160884" y="97987"/>
                    </a:lnTo>
                    <a:cubicBezTo>
                      <a:pt x="113138" y="126634"/>
                      <a:pt x="65393" y="157668"/>
                      <a:pt x="17647" y="186316"/>
                    </a:cubicBezTo>
                    <a:cubicBezTo>
                      <a:pt x="17647" y="186316"/>
                      <a:pt x="15260" y="186316"/>
                      <a:pt x="12873" y="186316"/>
                    </a:cubicBezTo>
                    <a:close/>
                    <a:moveTo>
                      <a:pt x="10486" y="169605"/>
                    </a:moveTo>
                    <a:cubicBezTo>
                      <a:pt x="10486" y="169605"/>
                      <a:pt x="10486" y="169605"/>
                      <a:pt x="10486" y="169605"/>
                    </a:cubicBezTo>
                    <a:cubicBezTo>
                      <a:pt x="10486" y="169605"/>
                      <a:pt x="10486" y="169605"/>
                      <a:pt x="10486" y="16960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3" name="Freeform 682">
                <a:extLst>
                  <a:ext uri="{FF2B5EF4-FFF2-40B4-BE49-F238E27FC236}">
                    <a16:creationId xmlns:a16="http://schemas.microsoft.com/office/drawing/2014/main" id="{C1F770A3-8423-7E40-B79A-E888AFC90DD1}"/>
                  </a:ext>
                </a:extLst>
              </p:cNvPr>
              <p:cNvSpPr/>
              <p:nvPr/>
            </p:nvSpPr>
            <p:spPr>
              <a:xfrm>
                <a:off x="2560811" y="943165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2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2" y="85122"/>
                      <a:pt x="87510" y="66024"/>
                      <a:pt x="51701" y="44539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3"/>
                      <a:pt x="128093" y="68412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4" name="Freeform 683">
                <a:extLst>
                  <a:ext uri="{FF2B5EF4-FFF2-40B4-BE49-F238E27FC236}">
                    <a16:creationId xmlns:a16="http://schemas.microsoft.com/office/drawing/2014/main" id="{BA13F9C9-89C9-E148-9AC0-DFD44F239F4C}"/>
                  </a:ext>
                </a:extLst>
              </p:cNvPr>
              <p:cNvSpPr/>
              <p:nvPr/>
            </p:nvSpPr>
            <p:spPr>
              <a:xfrm>
                <a:off x="5174871" y="4462000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4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302364 w 594599"/>
                  <a:gd name="connsiteY9" fmla="*/ 185388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302364" y="185388"/>
                    </a:lnTo>
                    <a:cubicBezTo>
                      <a:pt x="297590" y="187775"/>
                      <a:pt x="295202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5" name="Freeform 684">
                <a:extLst>
                  <a:ext uri="{FF2B5EF4-FFF2-40B4-BE49-F238E27FC236}">
                    <a16:creationId xmlns:a16="http://schemas.microsoft.com/office/drawing/2014/main" id="{A8277260-3131-B843-A94D-22A6DD16FF48}"/>
                  </a:ext>
                </a:extLst>
              </p:cNvPr>
              <p:cNvSpPr/>
              <p:nvPr/>
            </p:nvSpPr>
            <p:spPr>
              <a:xfrm>
                <a:off x="3429777" y="4462000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7775 h 187775"/>
                  <a:gd name="connsiteX2" fmla="*/ 288041 w 592212"/>
                  <a:gd name="connsiteY2" fmla="*/ 185388 h 187775"/>
                  <a:gd name="connsiteX3" fmla="*/ 278491 w 592212"/>
                  <a:gd name="connsiteY3" fmla="*/ 180613 h 187775"/>
                  <a:gd name="connsiteX4" fmla="*/ 3955 w 592212"/>
                  <a:gd name="connsiteY4" fmla="*/ 15892 h 187775"/>
                  <a:gd name="connsiteX5" fmla="*/ 1568 w 592212"/>
                  <a:gd name="connsiteY5" fmla="*/ 3955 h 187775"/>
                  <a:gd name="connsiteX6" fmla="*/ 13505 w 592212"/>
                  <a:gd name="connsiteY6" fmla="*/ 1568 h 187775"/>
                  <a:gd name="connsiteX7" fmla="*/ 288041 w 592212"/>
                  <a:gd name="connsiteY7" fmla="*/ 166290 h 187775"/>
                  <a:gd name="connsiteX8" fmla="*/ 295202 w 592212"/>
                  <a:gd name="connsiteY8" fmla="*/ 168677 h 187775"/>
                  <a:gd name="connsiteX9" fmla="*/ 295202 w 592212"/>
                  <a:gd name="connsiteY9" fmla="*/ 168677 h 187775"/>
                  <a:gd name="connsiteX10" fmla="*/ 579287 w 592212"/>
                  <a:gd name="connsiteY10" fmla="*/ 1568 h 187775"/>
                  <a:gd name="connsiteX11" fmla="*/ 591224 w 592212"/>
                  <a:gd name="connsiteY11" fmla="*/ 3955 h 187775"/>
                  <a:gd name="connsiteX12" fmla="*/ 588836 w 592212"/>
                  <a:gd name="connsiteY12" fmla="*/ 15892 h 187775"/>
                  <a:gd name="connsiteX13" fmla="*/ 302364 w 592212"/>
                  <a:gd name="connsiteY13" fmla="*/ 185388 h 187775"/>
                  <a:gd name="connsiteX14" fmla="*/ 297589 w 592212"/>
                  <a:gd name="connsiteY14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88041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6" name="Freeform 685">
                <a:extLst>
                  <a:ext uri="{FF2B5EF4-FFF2-40B4-BE49-F238E27FC236}">
                    <a16:creationId xmlns:a16="http://schemas.microsoft.com/office/drawing/2014/main" id="{FE48B1DA-2AEA-3440-B44C-DA6B6225F802}"/>
                  </a:ext>
                </a:extLst>
              </p:cNvPr>
              <p:cNvSpPr/>
              <p:nvPr/>
            </p:nvSpPr>
            <p:spPr>
              <a:xfrm>
                <a:off x="6046224" y="2955633"/>
                <a:ext cx="592212" cy="185387"/>
              </a:xfrm>
              <a:custGeom>
                <a:avLst/>
                <a:gdLst>
                  <a:gd name="connsiteX0" fmla="*/ 295203 w 592212"/>
                  <a:gd name="connsiteY0" fmla="*/ 185388 h 185387"/>
                  <a:gd name="connsiteX1" fmla="*/ 290428 w 592212"/>
                  <a:gd name="connsiteY1" fmla="*/ 183001 h 185387"/>
                  <a:gd name="connsiteX2" fmla="*/ 247457 w 592212"/>
                  <a:gd name="connsiteY2" fmla="*/ 156741 h 185387"/>
                  <a:gd name="connsiteX3" fmla="*/ 154353 w 592212"/>
                  <a:gd name="connsiteY3" fmla="*/ 101833 h 185387"/>
                  <a:gd name="connsiteX4" fmla="*/ 46926 w 592212"/>
                  <a:gd name="connsiteY4" fmla="*/ 39764 h 185387"/>
                  <a:gd name="connsiteX5" fmla="*/ 3955 w 592212"/>
                  <a:gd name="connsiteY5" fmla="*/ 15892 h 185387"/>
                  <a:gd name="connsiteX6" fmla="*/ 1568 w 592212"/>
                  <a:gd name="connsiteY6" fmla="*/ 3955 h 185387"/>
                  <a:gd name="connsiteX7" fmla="*/ 13504 w 592212"/>
                  <a:gd name="connsiteY7" fmla="*/ 1568 h 185387"/>
                  <a:gd name="connsiteX8" fmla="*/ 56476 w 592212"/>
                  <a:gd name="connsiteY8" fmla="*/ 25441 h 185387"/>
                  <a:gd name="connsiteX9" fmla="*/ 163903 w 592212"/>
                  <a:gd name="connsiteY9" fmla="*/ 87510 h 185387"/>
                  <a:gd name="connsiteX10" fmla="*/ 257006 w 592212"/>
                  <a:gd name="connsiteY10" fmla="*/ 142417 h 185387"/>
                  <a:gd name="connsiteX11" fmla="*/ 295203 w 592212"/>
                  <a:gd name="connsiteY11" fmla="*/ 166290 h 185387"/>
                  <a:gd name="connsiteX12" fmla="*/ 342948 w 592212"/>
                  <a:gd name="connsiteY12" fmla="*/ 137643 h 185387"/>
                  <a:gd name="connsiteX13" fmla="*/ 455149 w 592212"/>
                  <a:gd name="connsiteY13" fmla="*/ 70799 h 185387"/>
                  <a:gd name="connsiteX14" fmla="*/ 541091 w 592212"/>
                  <a:gd name="connsiteY14" fmla="*/ 23054 h 185387"/>
                  <a:gd name="connsiteX15" fmla="*/ 579287 w 592212"/>
                  <a:gd name="connsiteY15" fmla="*/ 1568 h 185387"/>
                  <a:gd name="connsiteX16" fmla="*/ 591224 w 592212"/>
                  <a:gd name="connsiteY16" fmla="*/ 3955 h 185387"/>
                  <a:gd name="connsiteX17" fmla="*/ 588836 w 592212"/>
                  <a:gd name="connsiteY17" fmla="*/ 15892 h 185387"/>
                  <a:gd name="connsiteX18" fmla="*/ 550640 w 592212"/>
                  <a:gd name="connsiteY18" fmla="*/ 37377 h 185387"/>
                  <a:gd name="connsiteX19" fmla="*/ 467085 w 592212"/>
                  <a:gd name="connsiteY19" fmla="*/ 85123 h 185387"/>
                  <a:gd name="connsiteX20" fmla="*/ 354884 w 592212"/>
                  <a:gd name="connsiteY20" fmla="*/ 151966 h 185387"/>
                  <a:gd name="connsiteX21" fmla="*/ 302364 w 592212"/>
                  <a:gd name="connsiteY21" fmla="*/ 183001 h 185387"/>
                  <a:gd name="connsiteX22" fmla="*/ 295203 w 592212"/>
                  <a:gd name="connsiteY22" fmla="*/ 185388 h 18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5387">
                    <a:moveTo>
                      <a:pt x="295203" y="185388"/>
                    </a:moveTo>
                    <a:cubicBezTo>
                      <a:pt x="292815" y="185388"/>
                      <a:pt x="292815" y="185388"/>
                      <a:pt x="290428" y="183001"/>
                    </a:cubicBezTo>
                    <a:lnTo>
                      <a:pt x="247457" y="156741"/>
                    </a:lnTo>
                    <a:cubicBezTo>
                      <a:pt x="216422" y="137643"/>
                      <a:pt x="185388" y="118544"/>
                      <a:pt x="154353" y="101833"/>
                    </a:cubicBezTo>
                    <a:cubicBezTo>
                      <a:pt x="118544" y="80348"/>
                      <a:pt x="82735" y="58863"/>
                      <a:pt x="46926" y="39764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6" y="25441"/>
                    </a:lnTo>
                    <a:cubicBezTo>
                      <a:pt x="92285" y="46926"/>
                      <a:pt x="128094" y="66024"/>
                      <a:pt x="163903" y="87510"/>
                    </a:cubicBezTo>
                    <a:cubicBezTo>
                      <a:pt x="194937" y="106608"/>
                      <a:pt x="225971" y="123319"/>
                      <a:pt x="257006" y="142417"/>
                    </a:cubicBezTo>
                    <a:lnTo>
                      <a:pt x="295203" y="166290"/>
                    </a:lnTo>
                    <a:lnTo>
                      <a:pt x="342948" y="137643"/>
                    </a:lnTo>
                    <a:cubicBezTo>
                      <a:pt x="381144" y="116157"/>
                      <a:pt x="416953" y="92284"/>
                      <a:pt x="455149" y="70799"/>
                    </a:cubicBezTo>
                    <a:cubicBezTo>
                      <a:pt x="483797" y="54088"/>
                      <a:pt x="512443" y="37377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7085" y="85123"/>
                    </a:cubicBezTo>
                    <a:cubicBezTo>
                      <a:pt x="428889" y="106608"/>
                      <a:pt x="393080" y="128093"/>
                      <a:pt x="354884" y="151966"/>
                    </a:cubicBezTo>
                    <a:lnTo>
                      <a:pt x="302364" y="183001"/>
                    </a:lnTo>
                    <a:cubicBezTo>
                      <a:pt x="297589" y="185388"/>
                      <a:pt x="295203" y="185388"/>
                      <a:pt x="295203" y="18538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7" name="Freeform 686">
                <a:extLst>
                  <a:ext uri="{FF2B5EF4-FFF2-40B4-BE49-F238E27FC236}">
                    <a16:creationId xmlns:a16="http://schemas.microsoft.com/office/drawing/2014/main" id="{F4A8906E-D108-D942-80BA-604CC2C66FBD}"/>
                  </a:ext>
                </a:extLst>
              </p:cNvPr>
              <p:cNvSpPr/>
              <p:nvPr/>
            </p:nvSpPr>
            <p:spPr>
              <a:xfrm>
                <a:off x="818104" y="4965714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1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3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2" y="85123"/>
                      <a:pt x="85123" y="63637"/>
                      <a:pt x="51701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4"/>
                      <a:pt x="130481" y="70799"/>
                      <a:pt x="163902" y="89897"/>
                    </a:cubicBezTo>
                    <a:cubicBezTo>
                      <a:pt x="194937" y="108995"/>
                      <a:pt x="228359" y="128094"/>
                      <a:pt x="259393" y="147191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3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6343"/>
                      <a:pt x="591224" y="13505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8" name="Freeform 687">
                <a:extLst>
                  <a:ext uri="{FF2B5EF4-FFF2-40B4-BE49-F238E27FC236}">
                    <a16:creationId xmlns:a16="http://schemas.microsoft.com/office/drawing/2014/main" id="{7C7083B8-C7CD-274D-ACE9-A88CE7D78C07}"/>
                  </a:ext>
                </a:extLst>
              </p:cNvPr>
              <p:cNvSpPr/>
              <p:nvPr/>
            </p:nvSpPr>
            <p:spPr>
              <a:xfrm>
                <a:off x="1689457" y="4464387"/>
                <a:ext cx="592212" cy="185387"/>
              </a:xfrm>
              <a:custGeom>
                <a:avLst/>
                <a:gdLst>
                  <a:gd name="connsiteX0" fmla="*/ 295202 w 592212"/>
                  <a:gd name="connsiteY0" fmla="*/ 185388 h 185387"/>
                  <a:gd name="connsiteX1" fmla="*/ 290428 w 592212"/>
                  <a:gd name="connsiteY1" fmla="*/ 185388 h 185387"/>
                  <a:gd name="connsiteX2" fmla="*/ 285653 w 592212"/>
                  <a:gd name="connsiteY2" fmla="*/ 183000 h 185387"/>
                  <a:gd name="connsiteX3" fmla="*/ 276104 w 592212"/>
                  <a:gd name="connsiteY3" fmla="*/ 178226 h 185387"/>
                  <a:gd name="connsiteX4" fmla="*/ 3955 w 592212"/>
                  <a:gd name="connsiteY4" fmla="*/ 15892 h 185387"/>
                  <a:gd name="connsiteX5" fmla="*/ 1568 w 592212"/>
                  <a:gd name="connsiteY5" fmla="*/ 3955 h 185387"/>
                  <a:gd name="connsiteX6" fmla="*/ 13504 w 592212"/>
                  <a:gd name="connsiteY6" fmla="*/ 1568 h 185387"/>
                  <a:gd name="connsiteX7" fmla="*/ 288040 w 592212"/>
                  <a:gd name="connsiteY7" fmla="*/ 166290 h 185387"/>
                  <a:gd name="connsiteX8" fmla="*/ 295202 w 592212"/>
                  <a:gd name="connsiteY8" fmla="*/ 168677 h 185387"/>
                  <a:gd name="connsiteX9" fmla="*/ 295202 w 592212"/>
                  <a:gd name="connsiteY9" fmla="*/ 168677 h 185387"/>
                  <a:gd name="connsiteX10" fmla="*/ 579287 w 592212"/>
                  <a:gd name="connsiteY10" fmla="*/ 1568 h 185387"/>
                  <a:gd name="connsiteX11" fmla="*/ 591224 w 592212"/>
                  <a:gd name="connsiteY11" fmla="*/ 3955 h 185387"/>
                  <a:gd name="connsiteX12" fmla="*/ 588836 w 592212"/>
                  <a:gd name="connsiteY12" fmla="*/ 15892 h 185387"/>
                  <a:gd name="connsiteX13" fmla="*/ 302364 w 592212"/>
                  <a:gd name="connsiteY13" fmla="*/ 185388 h 185387"/>
                  <a:gd name="connsiteX14" fmla="*/ 295202 w 592212"/>
                  <a:gd name="connsiteY14" fmla="*/ 185388 h 18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5387">
                    <a:moveTo>
                      <a:pt x="295202" y="185388"/>
                    </a:moveTo>
                    <a:cubicBezTo>
                      <a:pt x="292815" y="185388"/>
                      <a:pt x="292815" y="185388"/>
                      <a:pt x="290428" y="185388"/>
                    </a:cubicBezTo>
                    <a:lnTo>
                      <a:pt x="285653" y="183000"/>
                    </a:lnTo>
                    <a:cubicBezTo>
                      <a:pt x="280879" y="180613"/>
                      <a:pt x="278491" y="180613"/>
                      <a:pt x="276104" y="178226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8040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5388"/>
                      <a:pt x="297590" y="185388"/>
                      <a:pt x="295202" y="18538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89" name="Freeform 688">
                <a:extLst>
                  <a:ext uri="{FF2B5EF4-FFF2-40B4-BE49-F238E27FC236}">
                    <a16:creationId xmlns:a16="http://schemas.microsoft.com/office/drawing/2014/main" id="{7CF1F680-6EEC-CC45-99E9-4BA35242BC45}"/>
                  </a:ext>
                </a:extLst>
              </p:cNvPr>
              <p:cNvSpPr/>
              <p:nvPr/>
            </p:nvSpPr>
            <p:spPr>
              <a:xfrm>
                <a:off x="6046224" y="6980570"/>
                <a:ext cx="592212" cy="185387"/>
              </a:xfrm>
              <a:custGeom>
                <a:avLst/>
                <a:gdLst>
                  <a:gd name="connsiteX0" fmla="*/ 295203 w 592212"/>
                  <a:gd name="connsiteY0" fmla="*/ 185388 h 185387"/>
                  <a:gd name="connsiteX1" fmla="*/ 290428 w 592212"/>
                  <a:gd name="connsiteY1" fmla="*/ 183000 h 185387"/>
                  <a:gd name="connsiteX2" fmla="*/ 249844 w 592212"/>
                  <a:gd name="connsiteY2" fmla="*/ 159127 h 185387"/>
                  <a:gd name="connsiteX3" fmla="*/ 154353 w 592212"/>
                  <a:gd name="connsiteY3" fmla="*/ 101833 h 185387"/>
                  <a:gd name="connsiteX4" fmla="*/ 46926 w 592212"/>
                  <a:gd name="connsiteY4" fmla="*/ 39764 h 185387"/>
                  <a:gd name="connsiteX5" fmla="*/ 3955 w 592212"/>
                  <a:gd name="connsiteY5" fmla="*/ 15891 h 185387"/>
                  <a:gd name="connsiteX6" fmla="*/ 1568 w 592212"/>
                  <a:gd name="connsiteY6" fmla="*/ 3955 h 185387"/>
                  <a:gd name="connsiteX7" fmla="*/ 13504 w 592212"/>
                  <a:gd name="connsiteY7" fmla="*/ 1568 h 185387"/>
                  <a:gd name="connsiteX8" fmla="*/ 56476 w 592212"/>
                  <a:gd name="connsiteY8" fmla="*/ 25441 h 185387"/>
                  <a:gd name="connsiteX9" fmla="*/ 163903 w 592212"/>
                  <a:gd name="connsiteY9" fmla="*/ 87509 h 185387"/>
                  <a:gd name="connsiteX10" fmla="*/ 259393 w 592212"/>
                  <a:gd name="connsiteY10" fmla="*/ 144804 h 185387"/>
                  <a:gd name="connsiteX11" fmla="*/ 295203 w 592212"/>
                  <a:gd name="connsiteY11" fmla="*/ 166290 h 185387"/>
                  <a:gd name="connsiteX12" fmla="*/ 340560 w 592212"/>
                  <a:gd name="connsiteY12" fmla="*/ 140030 h 185387"/>
                  <a:gd name="connsiteX13" fmla="*/ 455149 w 592212"/>
                  <a:gd name="connsiteY13" fmla="*/ 73186 h 185387"/>
                  <a:gd name="connsiteX14" fmla="*/ 541091 w 592212"/>
                  <a:gd name="connsiteY14" fmla="*/ 25441 h 185387"/>
                  <a:gd name="connsiteX15" fmla="*/ 579287 w 592212"/>
                  <a:gd name="connsiteY15" fmla="*/ 3955 h 185387"/>
                  <a:gd name="connsiteX16" fmla="*/ 591224 w 592212"/>
                  <a:gd name="connsiteY16" fmla="*/ 6342 h 185387"/>
                  <a:gd name="connsiteX17" fmla="*/ 588836 w 592212"/>
                  <a:gd name="connsiteY17" fmla="*/ 18279 h 185387"/>
                  <a:gd name="connsiteX18" fmla="*/ 550640 w 592212"/>
                  <a:gd name="connsiteY18" fmla="*/ 39764 h 185387"/>
                  <a:gd name="connsiteX19" fmla="*/ 467085 w 592212"/>
                  <a:gd name="connsiteY19" fmla="*/ 87509 h 185387"/>
                  <a:gd name="connsiteX20" fmla="*/ 352497 w 592212"/>
                  <a:gd name="connsiteY20" fmla="*/ 154353 h 185387"/>
                  <a:gd name="connsiteX21" fmla="*/ 302364 w 592212"/>
                  <a:gd name="connsiteY21" fmla="*/ 183000 h 185387"/>
                  <a:gd name="connsiteX22" fmla="*/ 295203 w 592212"/>
                  <a:gd name="connsiteY22" fmla="*/ 185388 h 18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5387">
                    <a:moveTo>
                      <a:pt x="295203" y="185388"/>
                    </a:moveTo>
                    <a:cubicBezTo>
                      <a:pt x="292815" y="185388"/>
                      <a:pt x="292815" y="185388"/>
                      <a:pt x="290428" y="183000"/>
                    </a:cubicBezTo>
                    <a:lnTo>
                      <a:pt x="249844" y="159127"/>
                    </a:lnTo>
                    <a:cubicBezTo>
                      <a:pt x="218810" y="140030"/>
                      <a:pt x="185388" y="120932"/>
                      <a:pt x="154353" y="101833"/>
                    </a:cubicBezTo>
                    <a:cubicBezTo>
                      <a:pt x="118544" y="80348"/>
                      <a:pt x="82735" y="58863"/>
                      <a:pt x="46926" y="39764"/>
                    </a:cubicBezTo>
                    <a:lnTo>
                      <a:pt x="3955" y="15891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6" y="25441"/>
                    </a:lnTo>
                    <a:cubicBezTo>
                      <a:pt x="92285" y="46926"/>
                      <a:pt x="128094" y="66024"/>
                      <a:pt x="163903" y="87509"/>
                    </a:cubicBezTo>
                    <a:cubicBezTo>
                      <a:pt x="194937" y="106608"/>
                      <a:pt x="228359" y="125706"/>
                      <a:pt x="259393" y="144804"/>
                    </a:cubicBezTo>
                    <a:lnTo>
                      <a:pt x="295203" y="166290"/>
                    </a:lnTo>
                    <a:lnTo>
                      <a:pt x="340560" y="140030"/>
                    </a:lnTo>
                    <a:cubicBezTo>
                      <a:pt x="378757" y="116157"/>
                      <a:pt x="416953" y="94672"/>
                      <a:pt x="455149" y="73186"/>
                    </a:cubicBezTo>
                    <a:cubicBezTo>
                      <a:pt x="483797" y="56475"/>
                      <a:pt x="512443" y="39764"/>
                      <a:pt x="541091" y="25441"/>
                    </a:cubicBezTo>
                    <a:lnTo>
                      <a:pt x="579287" y="3955"/>
                    </a:lnTo>
                    <a:cubicBezTo>
                      <a:pt x="584062" y="1568"/>
                      <a:pt x="588836" y="3955"/>
                      <a:pt x="591224" y="6342"/>
                    </a:cubicBezTo>
                    <a:cubicBezTo>
                      <a:pt x="593611" y="11117"/>
                      <a:pt x="591224" y="15891"/>
                      <a:pt x="588836" y="18279"/>
                    </a:cubicBezTo>
                    <a:lnTo>
                      <a:pt x="550640" y="39764"/>
                    </a:lnTo>
                    <a:cubicBezTo>
                      <a:pt x="521993" y="56475"/>
                      <a:pt x="493346" y="73186"/>
                      <a:pt x="467085" y="87509"/>
                    </a:cubicBezTo>
                    <a:cubicBezTo>
                      <a:pt x="428889" y="108995"/>
                      <a:pt x="390693" y="132868"/>
                      <a:pt x="352497" y="154353"/>
                    </a:cubicBezTo>
                    <a:lnTo>
                      <a:pt x="302364" y="183000"/>
                    </a:lnTo>
                    <a:cubicBezTo>
                      <a:pt x="297589" y="183000"/>
                      <a:pt x="295203" y="185388"/>
                      <a:pt x="295203" y="18538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0" name="Freeform 689">
                <a:extLst>
                  <a:ext uri="{FF2B5EF4-FFF2-40B4-BE49-F238E27FC236}">
                    <a16:creationId xmlns:a16="http://schemas.microsoft.com/office/drawing/2014/main" id="{77CDB839-6027-4A41-BDE2-918F6D1AE575}"/>
                  </a:ext>
                </a:extLst>
              </p:cNvPr>
              <p:cNvSpPr/>
              <p:nvPr/>
            </p:nvSpPr>
            <p:spPr>
              <a:xfrm>
                <a:off x="6046224" y="943744"/>
                <a:ext cx="592212" cy="187195"/>
              </a:xfrm>
              <a:custGeom>
                <a:avLst/>
                <a:gdLst>
                  <a:gd name="connsiteX0" fmla="*/ 295203 w 592212"/>
                  <a:gd name="connsiteY0" fmla="*/ 187196 h 187195"/>
                  <a:gd name="connsiteX1" fmla="*/ 290428 w 592212"/>
                  <a:gd name="connsiteY1" fmla="*/ 184809 h 187195"/>
                  <a:gd name="connsiteX2" fmla="*/ 249844 w 592212"/>
                  <a:gd name="connsiteY2" fmla="*/ 160936 h 187195"/>
                  <a:gd name="connsiteX3" fmla="*/ 154353 w 592212"/>
                  <a:gd name="connsiteY3" fmla="*/ 103641 h 187195"/>
                  <a:gd name="connsiteX4" fmla="*/ 49313 w 592212"/>
                  <a:gd name="connsiteY4" fmla="*/ 43960 h 187195"/>
                  <a:gd name="connsiteX5" fmla="*/ 3955 w 592212"/>
                  <a:gd name="connsiteY5" fmla="*/ 17700 h 187195"/>
                  <a:gd name="connsiteX6" fmla="*/ 1568 w 592212"/>
                  <a:gd name="connsiteY6" fmla="*/ 5763 h 187195"/>
                  <a:gd name="connsiteX7" fmla="*/ 13504 w 592212"/>
                  <a:gd name="connsiteY7" fmla="*/ 3376 h 187195"/>
                  <a:gd name="connsiteX8" fmla="*/ 58862 w 592212"/>
                  <a:gd name="connsiteY8" fmla="*/ 29636 h 187195"/>
                  <a:gd name="connsiteX9" fmla="*/ 163903 w 592212"/>
                  <a:gd name="connsiteY9" fmla="*/ 89318 h 187195"/>
                  <a:gd name="connsiteX10" fmla="*/ 259393 w 592212"/>
                  <a:gd name="connsiteY10" fmla="*/ 146612 h 187195"/>
                  <a:gd name="connsiteX11" fmla="*/ 295203 w 592212"/>
                  <a:gd name="connsiteY11" fmla="*/ 168098 h 187195"/>
                  <a:gd name="connsiteX12" fmla="*/ 340560 w 592212"/>
                  <a:gd name="connsiteY12" fmla="*/ 141838 h 187195"/>
                  <a:gd name="connsiteX13" fmla="*/ 455149 w 592212"/>
                  <a:gd name="connsiteY13" fmla="*/ 72607 h 187195"/>
                  <a:gd name="connsiteX14" fmla="*/ 541091 w 592212"/>
                  <a:gd name="connsiteY14" fmla="*/ 22474 h 187195"/>
                  <a:gd name="connsiteX15" fmla="*/ 579287 w 592212"/>
                  <a:gd name="connsiteY15" fmla="*/ 989 h 187195"/>
                  <a:gd name="connsiteX16" fmla="*/ 591224 w 592212"/>
                  <a:gd name="connsiteY16" fmla="*/ 3376 h 187195"/>
                  <a:gd name="connsiteX17" fmla="*/ 588836 w 592212"/>
                  <a:gd name="connsiteY17" fmla="*/ 15312 h 187195"/>
                  <a:gd name="connsiteX18" fmla="*/ 550640 w 592212"/>
                  <a:gd name="connsiteY18" fmla="*/ 36798 h 187195"/>
                  <a:gd name="connsiteX19" fmla="*/ 464698 w 592212"/>
                  <a:gd name="connsiteY19" fmla="*/ 86931 h 187195"/>
                  <a:gd name="connsiteX20" fmla="*/ 350109 w 592212"/>
                  <a:gd name="connsiteY20" fmla="*/ 156161 h 187195"/>
                  <a:gd name="connsiteX21" fmla="*/ 302364 w 592212"/>
                  <a:gd name="connsiteY21" fmla="*/ 184809 h 187195"/>
                  <a:gd name="connsiteX22" fmla="*/ 295203 w 592212"/>
                  <a:gd name="connsiteY22" fmla="*/ 187196 h 18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195">
                    <a:moveTo>
                      <a:pt x="295203" y="187196"/>
                    </a:moveTo>
                    <a:cubicBezTo>
                      <a:pt x="292815" y="187196"/>
                      <a:pt x="292815" y="187196"/>
                      <a:pt x="290428" y="184809"/>
                    </a:cubicBezTo>
                    <a:lnTo>
                      <a:pt x="249844" y="160936"/>
                    </a:lnTo>
                    <a:cubicBezTo>
                      <a:pt x="218810" y="141838"/>
                      <a:pt x="185388" y="122740"/>
                      <a:pt x="154353" y="103641"/>
                    </a:cubicBezTo>
                    <a:cubicBezTo>
                      <a:pt x="120931" y="84543"/>
                      <a:pt x="85122" y="63058"/>
                      <a:pt x="49313" y="43960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58862" y="29636"/>
                    </a:lnTo>
                    <a:cubicBezTo>
                      <a:pt x="94671" y="48734"/>
                      <a:pt x="128094" y="70220"/>
                      <a:pt x="163903" y="89318"/>
                    </a:cubicBezTo>
                    <a:cubicBezTo>
                      <a:pt x="194937" y="108416"/>
                      <a:pt x="228359" y="127514"/>
                      <a:pt x="259393" y="146612"/>
                    </a:cubicBezTo>
                    <a:lnTo>
                      <a:pt x="295203" y="168098"/>
                    </a:lnTo>
                    <a:lnTo>
                      <a:pt x="340560" y="141838"/>
                    </a:lnTo>
                    <a:cubicBezTo>
                      <a:pt x="378757" y="117965"/>
                      <a:pt x="416953" y="96480"/>
                      <a:pt x="455149" y="72607"/>
                    </a:cubicBezTo>
                    <a:cubicBezTo>
                      <a:pt x="483797" y="55896"/>
                      <a:pt x="512443" y="39185"/>
                      <a:pt x="541091" y="22474"/>
                    </a:cubicBezTo>
                    <a:lnTo>
                      <a:pt x="579287" y="989"/>
                    </a:lnTo>
                    <a:cubicBezTo>
                      <a:pt x="584062" y="-1398"/>
                      <a:pt x="588836" y="989"/>
                      <a:pt x="591224" y="3376"/>
                    </a:cubicBezTo>
                    <a:cubicBezTo>
                      <a:pt x="593611" y="8151"/>
                      <a:pt x="591224" y="12925"/>
                      <a:pt x="588836" y="15312"/>
                    </a:cubicBezTo>
                    <a:lnTo>
                      <a:pt x="550640" y="36798"/>
                    </a:lnTo>
                    <a:cubicBezTo>
                      <a:pt x="521993" y="53509"/>
                      <a:pt x="493346" y="70220"/>
                      <a:pt x="464698" y="86931"/>
                    </a:cubicBezTo>
                    <a:cubicBezTo>
                      <a:pt x="426502" y="108416"/>
                      <a:pt x="388306" y="132289"/>
                      <a:pt x="350109" y="156161"/>
                    </a:cubicBezTo>
                    <a:lnTo>
                      <a:pt x="302364" y="184809"/>
                    </a:lnTo>
                    <a:cubicBezTo>
                      <a:pt x="297589" y="187196"/>
                      <a:pt x="295203" y="187196"/>
                      <a:pt x="295203" y="1871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1" name="Freeform 690">
                <a:extLst>
                  <a:ext uri="{FF2B5EF4-FFF2-40B4-BE49-F238E27FC236}">
                    <a16:creationId xmlns:a16="http://schemas.microsoft.com/office/drawing/2014/main" id="{C5E59247-9FF4-6B47-90EA-F665BB0B706E}"/>
                  </a:ext>
                </a:extLst>
              </p:cNvPr>
              <p:cNvSpPr/>
              <p:nvPr/>
            </p:nvSpPr>
            <p:spPr>
              <a:xfrm>
                <a:off x="-53249" y="4462000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5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302364 w 594599"/>
                  <a:gd name="connsiteY9" fmla="*/ 185388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5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2" name="Freeform 691">
                <a:extLst>
                  <a:ext uri="{FF2B5EF4-FFF2-40B4-BE49-F238E27FC236}">
                    <a16:creationId xmlns:a16="http://schemas.microsoft.com/office/drawing/2014/main" id="{A3CE91DD-BB72-7D49-9A48-515ABF508204}"/>
                  </a:ext>
                </a:extLst>
              </p:cNvPr>
              <p:cNvSpPr/>
              <p:nvPr/>
            </p:nvSpPr>
            <p:spPr>
              <a:xfrm>
                <a:off x="4303517" y="943165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2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1" y="85122"/>
                      <a:pt x="85122" y="63637"/>
                      <a:pt x="51701" y="44539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3"/>
                      <a:pt x="130481" y="70799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3" name="Freeform 692">
                <a:extLst>
                  <a:ext uri="{FF2B5EF4-FFF2-40B4-BE49-F238E27FC236}">
                    <a16:creationId xmlns:a16="http://schemas.microsoft.com/office/drawing/2014/main" id="{6CEA156C-DA5A-9D4B-8D4F-AC659A257E45}"/>
                  </a:ext>
                </a:extLst>
              </p:cNvPr>
              <p:cNvSpPr/>
              <p:nvPr/>
            </p:nvSpPr>
            <p:spPr>
              <a:xfrm>
                <a:off x="-53249" y="2451919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5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302364 w 594599"/>
                  <a:gd name="connsiteY9" fmla="*/ 185388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5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4" name="Freeform 693">
                <a:extLst>
                  <a:ext uri="{FF2B5EF4-FFF2-40B4-BE49-F238E27FC236}">
                    <a16:creationId xmlns:a16="http://schemas.microsoft.com/office/drawing/2014/main" id="{43FA700D-8405-6F41-9191-A0889BC19E72}"/>
                  </a:ext>
                </a:extLst>
              </p:cNvPr>
              <p:cNvSpPr/>
              <p:nvPr/>
            </p:nvSpPr>
            <p:spPr>
              <a:xfrm>
                <a:off x="5174871" y="439451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4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299977 w 594599"/>
                  <a:gd name="connsiteY9" fmla="*/ 187775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299977" y="187775"/>
                    </a:lnTo>
                    <a:cubicBezTo>
                      <a:pt x="297590" y="187775"/>
                      <a:pt x="295202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5" name="Freeform 694">
                <a:extLst>
                  <a:ext uri="{FF2B5EF4-FFF2-40B4-BE49-F238E27FC236}">
                    <a16:creationId xmlns:a16="http://schemas.microsoft.com/office/drawing/2014/main" id="{4369CF48-9F15-2346-915F-86883B69D7EA}"/>
                  </a:ext>
                </a:extLst>
              </p:cNvPr>
              <p:cNvSpPr/>
              <p:nvPr/>
            </p:nvSpPr>
            <p:spPr>
              <a:xfrm>
                <a:off x="2560811" y="4965714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1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3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2" y="85123"/>
                      <a:pt x="87510" y="66024"/>
                      <a:pt x="51701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4"/>
                      <a:pt x="128093" y="68412"/>
                      <a:pt x="163902" y="89897"/>
                    </a:cubicBezTo>
                    <a:cubicBezTo>
                      <a:pt x="194937" y="108995"/>
                      <a:pt x="228359" y="128094"/>
                      <a:pt x="259393" y="147191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3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6" name="Freeform 695">
                <a:extLst>
                  <a:ext uri="{FF2B5EF4-FFF2-40B4-BE49-F238E27FC236}">
                    <a16:creationId xmlns:a16="http://schemas.microsoft.com/office/drawing/2014/main" id="{E85F2C0F-4200-764E-8734-0AF8B7D1D218}"/>
                  </a:ext>
                </a:extLst>
              </p:cNvPr>
              <p:cNvSpPr/>
              <p:nvPr/>
            </p:nvSpPr>
            <p:spPr>
              <a:xfrm>
                <a:off x="3429777" y="439451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7775 h 187775"/>
                  <a:gd name="connsiteX2" fmla="*/ 288041 w 592212"/>
                  <a:gd name="connsiteY2" fmla="*/ 185388 h 187775"/>
                  <a:gd name="connsiteX3" fmla="*/ 278491 w 592212"/>
                  <a:gd name="connsiteY3" fmla="*/ 180613 h 187775"/>
                  <a:gd name="connsiteX4" fmla="*/ 3955 w 592212"/>
                  <a:gd name="connsiteY4" fmla="*/ 15892 h 187775"/>
                  <a:gd name="connsiteX5" fmla="*/ 1568 w 592212"/>
                  <a:gd name="connsiteY5" fmla="*/ 3955 h 187775"/>
                  <a:gd name="connsiteX6" fmla="*/ 13505 w 592212"/>
                  <a:gd name="connsiteY6" fmla="*/ 1568 h 187775"/>
                  <a:gd name="connsiteX7" fmla="*/ 288041 w 592212"/>
                  <a:gd name="connsiteY7" fmla="*/ 166290 h 187775"/>
                  <a:gd name="connsiteX8" fmla="*/ 295202 w 592212"/>
                  <a:gd name="connsiteY8" fmla="*/ 168677 h 187775"/>
                  <a:gd name="connsiteX9" fmla="*/ 295202 w 592212"/>
                  <a:gd name="connsiteY9" fmla="*/ 168677 h 187775"/>
                  <a:gd name="connsiteX10" fmla="*/ 579287 w 592212"/>
                  <a:gd name="connsiteY10" fmla="*/ 1568 h 187775"/>
                  <a:gd name="connsiteX11" fmla="*/ 591224 w 592212"/>
                  <a:gd name="connsiteY11" fmla="*/ 3955 h 187775"/>
                  <a:gd name="connsiteX12" fmla="*/ 588836 w 592212"/>
                  <a:gd name="connsiteY12" fmla="*/ 15892 h 187775"/>
                  <a:gd name="connsiteX13" fmla="*/ 302364 w 592212"/>
                  <a:gd name="connsiteY13" fmla="*/ 185388 h 187775"/>
                  <a:gd name="connsiteX14" fmla="*/ 297589 w 592212"/>
                  <a:gd name="connsiteY14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288041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7" name="Freeform 696">
                <a:extLst>
                  <a:ext uri="{FF2B5EF4-FFF2-40B4-BE49-F238E27FC236}">
                    <a16:creationId xmlns:a16="http://schemas.microsoft.com/office/drawing/2014/main" id="{ABA610FC-53E9-CA48-8904-F6F605BC4C4D}"/>
                  </a:ext>
                </a:extLst>
              </p:cNvPr>
              <p:cNvSpPr/>
              <p:nvPr/>
            </p:nvSpPr>
            <p:spPr>
              <a:xfrm>
                <a:off x="1687070" y="2451919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7775 h 187775"/>
                  <a:gd name="connsiteX2" fmla="*/ 288041 w 592212"/>
                  <a:gd name="connsiteY2" fmla="*/ 185388 h 187775"/>
                  <a:gd name="connsiteX3" fmla="*/ 278491 w 592212"/>
                  <a:gd name="connsiteY3" fmla="*/ 180613 h 187775"/>
                  <a:gd name="connsiteX4" fmla="*/ 42152 w 592212"/>
                  <a:gd name="connsiteY4" fmla="*/ 39764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5 w 592212"/>
                  <a:gd name="connsiteY7" fmla="*/ 1568 h 187775"/>
                  <a:gd name="connsiteX8" fmla="*/ 51701 w 592212"/>
                  <a:gd name="connsiteY8" fmla="*/ 25441 h 187775"/>
                  <a:gd name="connsiteX9" fmla="*/ 288041 w 592212"/>
                  <a:gd name="connsiteY9" fmla="*/ 166290 h 187775"/>
                  <a:gd name="connsiteX10" fmla="*/ 295202 w 592212"/>
                  <a:gd name="connsiteY10" fmla="*/ 168677 h 187775"/>
                  <a:gd name="connsiteX11" fmla="*/ 295202 w 592212"/>
                  <a:gd name="connsiteY11" fmla="*/ 168677 h 187775"/>
                  <a:gd name="connsiteX12" fmla="*/ 579287 w 592212"/>
                  <a:gd name="connsiteY12" fmla="*/ 1568 h 187775"/>
                  <a:gd name="connsiteX13" fmla="*/ 591224 w 592212"/>
                  <a:gd name="connsiteY13" fmla="*/ 3955 h 187775"/>
                  <a:gd name="connsiteX14" fmla="*/ 588836 w 592212"/>
                  <a:gd name="connsiteY14" fmla="*/ 15892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cubicBezTo>
                      <a:pt x="199711" y="132868"/>
                      <a:pt x="120932" y="87510"/>
                      <a:pt x="42152" y="39764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51701" y="25441"/>
                    </a:lnTo>
                    <a:cubicBezTo>
                      <a:pt x="130481" y="73186"/>
                      <a:pt x="209261" y="118544"/>
                      <a:pt x="288041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302364" y="185388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8" name="Freeform 697">
                <a:extLst>
                  <a:ext uri="{FF2B5EF4-FFF2-40B4-BE49-F238E27FC236}">
                    <a16:creationId xmlns:a16="http://schemas.microsoft.com/office/drawing/2014/main" id="{A595008C-20A1-AF4B-89CF-9D074EE09BD1}"/>
                  </a:ext>
                </a:extLst>
              </p:cNvPr>
              <p:cNvSpPr/>
              <p:nvPr/>
            </p:nvSpPr>
            <p:spPr>
              <a:xfrm>
                <a:off x="1689457" y="439451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7775 h 187775"/>
                  <a:gd name="connsiteX2" fmla="*/ 285653 w 592212"/>
                  <a:gd name="connsiteY2" fmla="*/ 185388 h 187775"/>
                  <a:gd name="connsiteX3" fmla="*/ 276104 w 592212"/>
                  <a:gd name="connsiteY3" fmla="*/ 180613 h 187775"/>
                  <a:gd name="connsiteX4" fmla="*/ 3955 w 592212"/>
                  <a:gd name="connsiteY4" fmla="*/ 15892 h 187775"/>
                  <a:gd name="connsiteX5" fmla="*/ 1568 w 592212"/>
                  <a:gd name="connsiteY5" fmla="*/ 3955 h 187775"/>
                  <a:gd name="connsiteX6" fmla="*/ 13504 w 592212"/>
                  <a:gd name="connsiteY6" fmla="*/ 1568 h 187775"/>
                  <a:gd name="connsiteX7" fmla="*/ 288040 w 592212"/>
                  <a:gd name="connsiteY7" fmla="*/ 166290 h 187775"/>
                  <a:gd name="connsiteX8" fmla="*/ 295202 w 592212"/>
                  <a:gd name="connsiteY8" fmla="*/ 168677 h 187775"/>
                  <a:gd name="connsiteX9" fmla="*/ 295202 w 592212"/>
                  <a:gd name="connsiteY9" fmla="*/ 168677 h 187775"/>
                  <a:gd name="connsiteX10" fmla="*/ 579287 w 592212"/>
                  <a:gd name="connsiteY10" fmla="*/ 1568 h 187775"/>
                  <a:gd name="connsiteX11" fmla="*/ 591224 w 592212"/>
                  <a:gd name="connsiteY11" fmla="*/ 3955 h 187775"/>
                  <a:gd name="connsiteX12" fmla="*/ 588836 w 592212"/>
                  <a:gd name="connsiteY12" fmla="*/ 15892 h 187775"/>
                  <a:gd name="connsiteX13" fmla="*/ 302364 w 592212"/>
                  <a:gd name="connsiteY13" fmla="*/ 185388 h 187775"/>
                  <a:gd name="connsiteX14" fmla="*/ 295202 w 592212"/>
                  <a:gd name="connsiteY14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7775"/>
                    </a:cubicBezTo>
                    <a:lnTo>
                      <a:pt x="285653" y="185388"/>
                    </a:lnTo>
                    <a:cubicBezTo>
                      <a:pt x="280879" y="183001"/>
                      <a:pt x="278491" y="183001"/>
                      <a:pt x="276104" y="180613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8040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699" name="Freeform 698">
                <a:extLst>
                  <a:ext uri="{FF2B5EF4-FFF2-40B4-BE49-F238E27FC236}">
                    <a16:creationId xmlns:a16="http://schemas.microsoft.com/office/drawing/2014/main" id="{A50B24DB-3AA3-194C-83F6-B0BA851332D6}"/>
                  </a:ext>
                </a:extLst>
              </p:cNvPr>
              <p:cNvSpPr/>
              <p:nvPr/>
            </p:nvSpPr>
            <p:spPr>
              <a:xfrm>
                <a:off x="818104" y="2953246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7457 w 592212"/>
                  <a:gd name="connsiteY2" fmla="*/ 159128 h 187775"/>
                  <a:gd name="connsiteX3" fmla="*/ 154353 w 592212"/>
                  <a:gd name="connsiteY3" fmla="*/ 104221 h 187775"/>
                  <a:gd name="connsiteX4" fmla="*/ 46926 w 592212"/>
                  <a:gd name="connsiteY4" fmla="*/ 42152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56475 w 592212"/>
                  <a:gd name="connsiteY8" fmla="*/ 27828 h 187775"/>
                  <a:gd name="connsiteX9" fmla="*/ 163902 w 592212"/>
                  <a:gd name="connsiteY9" fmla="*/ 89897 h 187775"/>
                  <a:gd name="connsiteX10" fmla="*/ 257006 w 592212"/>
                  <a:gd name="connsiteY10" fmla="*/ 144804 h 187775"/>
                  <a:gd name="connsiteX11" fmla="*/ 295202 w 592212"/>
                  <a:gd name="connsiteY11" fmla="*/ 168677 h 187775"/>
                  <a:gd name="connsiteX12" fmla="*/ 342948 w 592212"/>
                  <a:gd name="connsiteY12" fmla="*/ 140030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2497 w 592212"/>
                  <a:gd name="connsiteY20" fmla="*/ 154353 h 187775"/>
                  <a:gd name="connsiteX21" fmla="*/ 299977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7457" y="159128"/>
                    </a:lnTo>
                    <a:cubicBezTo>
                      <a:pt x="216422" y="140030"/>
                      <a:pt x="185388" y="120932"/>
                      <a:pt x="154353" y="104221"/>
                    </a:cubicBezTo>
                    <a:cubicBezTo>
                      <a:pt x="118544" y="82735"/>
                      <a:pt x="82735" y="63637"/>
                      <a:pt x="46926" y="42152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5" y="27828"/>
                    </a:lnTo>
                    <a:cubicBezTo>
                      <a:pt x="92284" y="49313"/>
                      <a:pt x="128093" y="68412"/>
                      <a:pt x="163902" y="89897"/>
                    </a:cubicBezTo>
                    <a:cubicBezTo>
                      <a:pt x="194937" y="108995"/>
                      <a:pt x="225971" y="125706"/>
                      <a:pt x="257006" y="144804"/>
                    </a:cubicBezTo>
                    <a:lnTo>
                      <a:pt x="295202" y="168677"/>
                    </a:lnTo>
                    <a:lnTo>
                      <a:pt x="342948" y="140030"/>
                    </a:lnTo>
                    <a:cubicBezTo>
                      <a:pt x="381144" y="118544"/>
                      <a:pt x="416953" y="94671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90693" y="130480"/>
                      <a:pt x="352497" y="154353"/>
                    </a:cubicBezTo>
                    <a:lnTo>
                      <a:pt x="299977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0" name="Freeform 699">
                <a:extLst>
                  <a:ext uri="{FF2B5EF4-FFF2-40B4-BE49-F238E27FC236}">
                    <a16:creationId xmlns:a16="http://schemas.microsoft.com/office/drawing/2014/main" id="{7519F859-02CD-E543-8D93-97DBB891E07B}"/>
                  </a:ext>
                </a:extLst>
              </p:cNvPr>
              <p:cNvSpPr/>
              <p:nvPr/>
            </p:nvSpPr>
            <p:spPr>
              <a:xfrm>
                <a:off x="818104" y="943165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2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2" y="85122"/>
                      <a:pt x="85123" y="63637"/>
                      <a:pt x="51701" y="44539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3"/>
                      <a:pt x="130481" y="70799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1" name="Freeform 700">
                <a:extLst>
                  <a:ext uri="{FF2B5EF4-FFF2-40B4-BE49-F238E27FC236}">
                    <a16:creationId xmlns:a16="http://schemas.microsoft.com/office/drawing/2014/main" id="{472B384C-42CD-1845-BA6F-2A8AD10B740D}"/>
                  </a:ext>
                </a:extLst>
              </p:cNvPr>
              <p:cNvSpPr/>
              <p:nvPr/>
            </p:nvSpPr>
            <p:spPr>
              <a:xfrm>
                <a:off x="3429777" y="2451919"/>
                <a:ext cx="592212" cy="187775"/>
              </a:xfrm>
              <a:custGeom>
                <a:avLst/>
                <a:gdLst>
                  <a:gd name="connsiteX0" fmla="*/ 297589 w 592212"/>
                  <a:gd name="connsiteY0" fmla="*/ 187775 h 187775"/>
                  <a:gd name="connsiteX1" fmla="*/ 292815 w 592212"/>
                  <a:gd name="connsiteY1" fmla="*/ 187775 h 187775"/>
                  <a:gd name="connsiteX2" fmla="*/ 288041 w 592212"/>
                  <a:gd name="connsiteY2" fmla="*/ 185388 h 187775"/>
                  <a:gd name="connsiteX3" fmla="*/ 278491 w 592212"/>
                  <a:gd name="connsiteY3" fmla="*/ 180613 h 187775"/>
                  <a:gd name="connsiteX4" fmla="*/ 66024 w 592212"/>
                  <a:gd name="connsiteY4" fmla="*/ 54088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5 w 592212"/>
                  <a:gd name="connsiteY7" fmla="*/ 1568 h 187775"/>
                  <a:gd name="connsiteX8" fmla="*/ 75573 w 592212"/>
                  <a:gd name="connsiteY8" fmla="*/ 39764 h 187775"/>
                  <a:gd name="connsiteX9" fmla="*/ 288041 w 592212"/>
                  <a:gd name="connsiteY9" fmla="*/ 166290 h 187775"/>
                  <a:gd name="connsiteX10" fmla="*/ 295202 w 592212"/>
                  <a:gd name="connsiteY10" fmla="*/ 168677 h 187775"/>
                  <a:gd name="connsiteX11" fmla="*/ 295202 w 592212"/>
                  <a:gd name="connsiteY11" fmla="*/ 168677 h 187775"/>
                  <a:gd name="connsiteX12" fmla="*/ 579287 w 592212"/>
                  <a:gd name="connsiteY12" fmla="*/ 1568 h 187775"/>
                  <a:gd name="connsiteX13" fmla="*/ 591224 w 592212"/>
                  <a:gd name="connsiteY13" fmla="*/ 3955 h 187775"/>
                  <a:gd name="connsiteX14" fmla="*/ 588836 w 592212"/>
                  <a:gd name="connsiteY14" fmla="*/ 15892 h 187775"/>
                  <a:gd name="connsiteX15" fmla="*/ 302364 w 592212"/>
                  <a:gd name="connsiteY15" fmla="*/ 185388 h 187775"/>
                  <a:gd name="connsiteX16" fmla="*/ 297589 w 592212"/>
                  <a:gd name="connsiteY16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5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5653" y="183001"/>
                      <a:pt x="280879" y="183001"/>
                      <a:pt x="278491" y="180613"/>
                    </a:cubicBezTo>
                    <a:cubicBezTo>
                      <a:pt x="206873" y="137642"/>
                      <a:pt x="137643" y="97059"/>
                      <a:pt x="66024" y="540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75573" y="39764"/>
                    </a:lnTo>
                    <a:cubicBezTo>
                      <a:pt x="147191" y="82735"/>
                      <a:pt x="216422" y="123319"/>
                      <a:pt x="288041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5388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2" name="Freeform 701">
                <a:extLst>
                  <a:ext uri="{FF2B5EF4-FFF2-40B4-BE49-F238E27FC236}">
                    <a16:creationId xmlns:a16="http://schemas.microsoft.com/office/drawing/2014/main" id="{85B4C7CF-4AF5-344B-90BA-C0E59FC8B3DE}"/>
                  </a:ext>
                </a:extLst>
              </p:cNvPr>
              <p:cNvSpPr/>
              <p:nvPr/>
            </p:nvSpPr>
            <p:spPr>
              <a:xfrm>
                <a:off x="-53249" y="439451"/>
                <a:ext cx="592212" cy="187775"/>
              </a:xfrm>
              <a:custGeom>
                <a:avLst/>
                <a:gdLst>
                  <a:gd name="connsiteX0" fmla="*/ 297590 w 592212"/>
                  <a:gd name="connsiteY0" fmla="*/ 187775 h 187775"/>
                  <a:gd name="connsiteX1" fmla="*/ 292815 w 592212"/>
                  <a:gd name="connsiteY1" fmla="*/ 187775 h 187775"/>
                  <a:gd name="connsiteX2" fmla="*/ 288040 w 592212"/>
                  <a:gd name="connsiteY2" fmla="*/ 185388 h 187775"/>
                  <a:gd name="connsiteX3" fmla="*/ 278491 w 592212"/>
                  <a:gd name="connsiteY3" fmla="*/ 180613 h 187775"/>
                  <a:gd name="connsiteX4" fmla="*/ 3955 w 592212"/>
                  <a:gd name="connsiteY4" fmla="*/ 15892 h 187775"/>
                  <a:gd name="connsiteX5" fmla="*/ 1568 w 592212"/>
                  <a:gd name="connsiteY5" fmla="*/ 3955 h 187775"/>
                  <a:gd name="connsiteX6" fmla="*/ 13504 w 592212"/>
                  <a:gd name="connsiteY6" fmla="*/ 1568 h 187775"/>
                  <a:gd name="connsiteX7" fmla="*/ 288040 w 592212"/>
                  <a:gd name="connsiteY7" fmla="*/ 166290 h 187775"/>
                  <a:gd name="connsiteX8" fmla="*/ 295202 w 592212"/>
                  <a:gd name="connsiteY8" fmla="*/ 168677 h 187775"/>
                  <a:gd name="connsiteX9" fmla="*/ 295202 w 592212"/>
                  <a:gd name="connsiteY9" fmla="*/ 168677 h 187775"/>
                  <a:gd name="connsiteX10" fmla="*/ 579287 w 592212"/>
                  <a:gd name="connsiteY10" fmla="*/ 1568 h 187775"/>
                  <a:gd name="connsiteX11" fmla="*/ 591224 w 592212"/>
                  <a:gd name="connsiteY11" fmla="*/ 3955 h 187775"/>
                  <a:gd name="connsiteX12" fmla="*/ 588836 w 592212"/>
                  <a:gd name="connsiteY12" fmla="*/ 15892 h 187775"/>
                  <a:gd name="connsiteX13" fmla="*/ 302364 w 592212"/>
                  <a:gd name="connsiteY13" fmla="*/ 185388 h 187775"/>
                  <a:gd name="connsiteX14" fmla="*/ 297590 w 592212"/>
                  <a:gd name="connsiteY14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2212" h="187775">
                    <a:moveTo>
                      <a:pt x="297590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0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88040" y="166290"/>
                    </a:ln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7590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3" name="Freeform 702">
                <a:extLst>
                  <a:ext uri="{FF2B5EF4-FFF2-40B4-BE49-F238E27FC236}">
                    <a16:creationId xmlns:a16="http://schemas.microsoft.com/office/drawing/2014/main" id="{EA27F13B-F929-D948-9780-D2DDFC0739E7}"/>
                  </a:ext>
                </a:extLst>
              </p:cNvPr>
              <p:cNvSpPr/>
              <p:nvPr/>
            </p:nvSpPr>
            <p:spPr>
              <a:xfrm>
                <a:off x="4303517" y="4965714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9844 w 592212"/>
                  <a:gd name="connsiteY2" fmla="*/ 161515 h 187775"/>
                  <a:gd name="connsiteX3" fmla="*/ 154353 w 592212"/>
                  <a:gd name="connsiteY3" fmla="*/ 104221 h 187775"/>
                  <a:gd name="connsiteX4" fmla="*/ 51701 w 592212"/>
                  <a:gd name="connsiteY4" fmla="*/ 44539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61250 w 592212"/>
                  <a:gd name="connsiteY8" fmla="*/ 30215 h 187775"/>
                  <a:gd name="connsiteX9" fmla="*/ 163902 w 592212"/>
                  <a:gd name="connsiteY9" fmla="*/ 89897 h 187775"/>
                  <a:gd name="connsiteX10" fmla="*/ 259393 w 592212"/>
                  <a:gd name="connsiteY10" fmla="*/ 147191 h 187775"/>
                  <a:gd name="connsiteX11" fmla="*/ 295202 w 592212"/>
                  <a:gd name="connsiteY11" fmla="*/ 168677 h 187775"/>
                  <a:gd name="connsiteX12" fmla="*/ 340560 w 592212"/>
                  <a:gd name="connsiteY12" fmla="*/ 142417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3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0109 w 592212"/>
                  <a:gd name="connsiteY20" fmla="*/ 156741 h 187775"/>
                  <a:gd name="connsiteX21" fmla="*/ 302364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1"/>
                    </a:cubicBezTo>
                    <a:cubicBezTo>
                      <a:pt x="120931" y="85123"/>
                      <a:pt x="85122" y="63637"/>
                      <a:pt x="51701" y="44539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61250" y="30215"/>
                    </a:lnTo>
                    <a:cubicBezTo>
                      <a:pt x="94672" y="49314"/>
                      <a:pt x="130481" y="70799"/>
                      <a:pt x="163902" y="89897"/>
                    </a:cubicBezTo>
                    <a:cubicBezTo>
                      <a:pt x="194937" y="108995"/>
                      <a:pt x="228359" y="128094"/>
                      <a:pt x="259393" y="147191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3186"/>
                    </a:cubicBezTo>
                    <a:cubicBezTo>
                      <a:pt x="483797" y="56475"/>
                      <a:pt x="512444" y="39764"/>
                      <a:pt x="541091" y="23053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88306" y="132868"/>
                      <a:pt x="350109" y="156741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4" name="Freeform 703">
                <a:extLst>
                  <a:ext uri="{FF2B5EF4-FFF2-40B4-BE49-F238E27FC236}">
                    <a16:creationId xmlns:a16="http://schemas.microsoft.com/office/drawing/2014/main" id="{FB8D2974-7AEC-7342-985D-7B7F05D321BB}"/>
                  </a:ext>
                </a:extLst>
              </p:cNvPr>
              <p:cNvSpPr/>
              <p:nvPr/>
            </p:nvSpPr>
            <p:spPr>
              <a:xfrm>
                <a:off x="4303517" y="6978182"/>
                <a:ext cx="592212" cy="187774"/>
              </a:xfrm>
              <a:custGeom>
                <a:avLst/>
                <a:gdLst>
                  <a:gd name="connsiteX0" fmla="*/ 295202 w 592212"/>
                  <a:gd name="connsiteY0" fmla="*/ 187775 h 187774"/>
                  <a:gd name="connsiteX1" fmla="*/ 290428 w 592212"/>
                  <a:gd name="connsiteY1" fmla="*/ 185388 h 187774"/>
                  <a:gd name="connsiteX2" fmla="*/ 249844 w 592212"/>
                  <a:gd name="connsiteY2" fmla="*/ 161515 h 187774"/>
                  <a:gd name="connsiteX3" fmla="*/ 154353 w 592212"/>
                  <a:gd name="connsiteY3" fmla="*/ 104220 h 187774"/>
                  <a:gd name="connsiteX4" fmla="*/ 46926 w 592212"/>
                  <a:gd name="connsiteY4" fmla="*/ 42151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4 w 592212"/>
                  <a:gd name="connsiteY7" fmla="*/ 1568 h 187774"/>
                  <a:gd name="connsiteX8" fmla="*/ 56475 w 592212"/>
                  <a:gd name="connsiteY8" fmla="*/ 27828 h 187774"/>
                  <a:gd name="connsiteX9" fmla="*/ 163902 w 592212"/>
                  <a:gd name="connsiteY9" fmla="*/ 89897 h 187774"/>
                  <a:gd name="connsiteX10" fmla="*/ 259393 w 592212"/>
                  <a:gd name="connsiteY10" fmla="*/ 147192 h 187774"/>
                  <a:gd name="connsiteX11" fmla="*/ 295202 w 592212"/>
                  <a:gd name="connsiteY11" fmla="*/ 168677 h 187774"/>
                  <a:gd name="connsiteX12" fmla="*/ 340560 w 592212"/>
                  <a:gd name="connsiteY12" fmla="*/ 142417 h 187774"/>
                  <a:gd name="connsiteX13" fmla="*/ 455149 w 592212"/>
                  <a:gd name="connsiteY13" fmla="*/ 75574 h 187774"/>
                  <a:gd name="connsiteX14" fmla="*/ 541091 w 592212"/>
                  <a:gd name="connsiteY14" fmla="*/ 25441 h 187774"/>
                  <a:gd name="connsiteX15" fmla="*/ 579287 w 592212"/>
                  <a:gd name="connsiteY15" fmla="*/ 3956 h 187774"/>
                  <a:gd name="connsiteX16" fmla="*/ 591224 w 592212"/>
                  <a:gd name="connsiteY16" fmla="*/ 6342 h 187774"/>
                  <a:gd name="connsiteX17" fmla="*/ 588836 w 592212"/>
                  <a:gd name="connsiteY17" fmla="*/ 18279 h 187774"/>
                  <a:gd name="connsiteX18" fmla="*/ 550640 w 592212"/>
                  <a:gd name="connsiteY18" fmla="*/ 39765 h 187774"/>
                  <a:gd name="connsiteX19" fmla="*/ 464698 w 592212"/>
                  <a:gd name="connsiteY19" fmla="*/ 89897 h 187774"/>
                  <a:gd name="connsiteX20" fmla="*/ 350109 w 592212"/>
                  <a:gd name="connsiteY20" fmla="*/ 156741 h 187774"/>
                  <a:gd name="connsiteX21" fmla="*/ 299977 w 592212"/>
                  <a:gd name="connsiteY21" fmla="*/ 185388 h 187774"/>
                  <a:gd name="connsiteX22" fmla="*/ 295202 w 592212"/>
                  <a:gd name="connsiteY22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0"/>
                    </a:cubicBezTo>
                    <a:cubicBezTo>
                      <a:pt x="118544" y="82735"/>
                      <a:pt x="82735" y="63637"/>
                      <a:pt x="46926" y="4215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5" y="27828"/>
                    </a:lnTo>
                    <a:cubicBezTo>
                      <a:pt x="92284" y="49314"/>
                      <a:pt x="128093" y="68411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5574"/>
                    </a:cubicBezTo>
                    <a:cubicBezTo>
                      <a:pt x="483797" y="58863"/>
                      <a:pt x="512444" y="42151"/>
                      <a:pt x="541091" y="25441"/>
                    </a:cubicBezTo>
                    <a:lnTo>
                      <a:pt x="579287" y="3956"/>
                    </a:lnTo>
                    <a:cubicBezTo>
                      <a:pt x="584062" y="1568"/>
                      <a:pt x="588836" y="3956"/>
                      <a:pt x="591224" y="6342"/>
                    </a:cubicBezTo>
                    <a:cubicBezTo>
                      <a:pt x="593611" y="11117"/>
                      <a:pt x="591224" y="15892"/>
                      <a:pt x="588836" y="18279"/>
                    </a:cubicBezTo>
                    <a:lnTo>
                      <a:pt x="550640" y="39765"/>
                    </a:lnTo>
                    <a:cubicBezTo>
                      <a:pt x="521993" y="56475"/>
                      <a:pt x="493346" y="73186"/>
                      <a:pt x="464698" y="89897"/>
                    </a:cubicBezTo>
                    <a:cubicBezTo>
                      <a:pt x="426502" y="111383"/>
                      <a:pt x="388306" y="135255"/>
                      <a:pt x="350109" y="156741"/>
                    </a:cubicBezTo>
                    <a:lnTo>
                      <a:pt x="299977" y="185388"/>
                    </a:lnTo>
                    <a:cubicBezTo>
                      <a:pt x="297590" y="185388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5" name="Freeform 704">
                <a:extLst>
                  <a:ext uri="{FF2B5EF4-FFF2-40B4-BE49-F238E27FC236}">
                    <a16:creationId xmlns:a16="http://schemas.microsoft.com/office/drawing/2014/main" id="{ABB3BB53-251E-F749-A373-673C20C6DF82}"/>
                  </a:ext>
                </a:extLst>
              </p:cNvPr>
              <p:cNvSpPr/>
              <p:nvPr/>
            </p:nvSpPr>
            <p:spPr>
              <a:xfrm>
                <a:off x="5174871" y="2451919"/>
                <a:ext cx="594599" cy="187775"/>
              </a:xfrm>
              <a:custGeom>
                <a:avLst/>
                <a:gdLst>
                  <a:gd name="connsiteX0" fmla="*/ 295202 w 594599"/>
                  <a:gd name="connsiteY0" fmla="*/ 187775 h 187775"/>
                  <a:gd name="connsiteX1" fmla="*/ 290428 w 594599"/>
                  <a:gd name="connsiteY1" fmla="*/ 185388 h 187775"/>
                  <a:gd name="connsiteX2" fmla="*/ 3955 w 594599"/>
                  <a:gd name="connsiteY2" fmla="*/ 15892 h 187775"/>
                  <a:gd name="connsiteX3" fmla="*/ 1568 w 594599"/>
                  <a:gd name="connsiteY3" fmla="*/ 3955 h 187775"/>
                  <a:gd name="connsiteX4" fmla="*/ 13504 w 594599"/>
                  <a:gd name="connsiteY4" fmla="*/ 1568 h 187775"/>
                  <a:gd name="connsiteX5" fmla="*/ 297590 w 594599"/>
                  <a:gd name="connsiteY5" fmla="*/ 168677 h 187775"/>
                  <a:gd name="connsiteX6" fmla="*/ 581674 w 594599"/>
                  <a:gd name="connsiteY6" fmla="*/ 1568 h 187775"/>
                  <a:gd name="connsiteX7" fmla="*/ 593611 w 594599"/>
                  <a:gd name="connsiteY7" fmla="*/ 3955 h 187775"/>
                  <a:gd name="connsiteX8" fmla="*/ 591224 w 594599"/>
                  <a:gd name="connsiteY8" fmla="*/ 15892 h 187775"/>
                  <a:gd name="connsiteX9" fmla="*/ 302364 w 594599"/>
                  <a:gd name="connsiteY9" fmla="*/ 185388 h 187775"/>
                  <a:gd name="connsiteX10" fmla="*/ 295202 w 594599"/>
                  <a:gd name="connsiteY10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5"/>
                    </a:cubicBezTo>
                    <a:cubicBezTo>
                      <a:pt x="595998" y="8730"/>
                      <a:pt x="593611" y="13504"/>
                      <a:pt x="591224" y="15892"/>
                    </a:cubicBezTo>
                    <a:lnTo>
                      <a:pt x="302364" y="185388"/>
                    </a:lnTo>
                    <a:cubicBezTo>
                      <a:pt x="297590" y="187775"/>
                      <a:pt x="295202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6" name="Freeform 705">
                <a:extLst>
                  <a:ext uri="{FF2B5EF4-FFF2-40B4-BE49-F238E27FC236}">
                    <a16:creationId xmlns:a16="http://schemas.microsoft.com/office/drawing/2014/main" id="{E1C30E51-D733-AA4C-9D5D-8CB82BD8280C}"/>
                  </a:ext>
                </a:extLst>
              </p:cNvPr>
              <p:cNvSpPr/>
              <p:nvPr/>
            </p:nvSpPr>
            <p:spPr>
              <a:xfrm>
                <a:off x="2560811" y="2953246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7457 w 592212"/>
                  <a:gd name="connsiteY2" fmla="*/ 159128 h 187775"/>
                  <a:gd name="connsiteX3" fmla="*/ 154353 w 592212"/>
                  <a:gd name="connsiteY3" fmla="*/ 104221 h 187775"/>
                  <a:gd name="connsiteX4" fmla="*/ 49313 w 592212"/>
                  <a:gd name="connsiteY4" fmla="*/ 42152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58863 w 592212"/>
                  <a:gd name="connsiteY8" fmla="*/ 27828 h 187775"/>
                  <a:gd name="connsiteX9" fmla="*/ 163902 w 592212"/>
                  <a:gd name="connsiteY9" fmla="*/ 89897 h 187775"/>
                  <a:gd name="connsiteX10" fmla="*/ 257006 w 592212"/>
                  <a:gd name="connsiteY10" fmla="*/ 144804 h 187775"/>
                  <a:gd name="connsiteX11" fmla="*/ 295202 w 592212"/>
                  <a:gd name="connsiteY11" fmla="*/ 168677 h 187775"/>
                  <a:gd name="connsiteX12" fmla="*/ 342948 w 592212"/>
                  <a:gd name="connsiteY12" fmla="*/ 140030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2497 w 592212"/>
                  <a:gd name="connsiteY20" fmla="*/ 154353 h 187775"/>
                  <a:gd name="connsiteX21" fmla="*/ 299977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7457" y="159128"/>
                    </a:lnTo>
                    <a:cubicBezTo>
                      <a:pt x="216422" y="140030"/>
                      <a:pt x="185388" y="120932"/>
                      <a:pt x="154353" y="104221"/>
                    </a:cubicBezTo>
                    <a:cubicBezTo>
                      <a:pt x="118544" y="82735"/>
                      <a:pt x="85122" y="63637"/>
                      <a:pt x="49313" y="42152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8863" y="27828"/>
                    </a:lnTo>
                    <a:cubicBezTo>
                      <a:pt x="94672" y="49313"/>
                      <a:pt x="130481" y="68412"/>
                      <a:pt x="163902" y="89897"/>
                    </a:cubicBezTo>
                    <a:cubicBezTo>
                      <a:pt x="194937" y="108995"/>
                      <a:pt x="225971" y="125706"/>
                      <a:pt x="257006" y="144804"/>
                    </a:cubicBezTo>
                    <a:lnTo>
                      <a:pt x="295202" y="168677"/>
                    </a:lnTo>
                    <a:lnTo>
                      <a:pt x="342948" y="140030"/>
                    </a:lnTo>
                    <a:cubicBezTo>
                      <a:pt x="381144" y="118544"/>
                      <a:pt x="416953" y="94671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90693" y="130480"/>
                      <a:pt x="352497" y="154353"/>
                    </a:cubicBezTo>
                    <a:lnTo>
                      <a:pt x="299977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7" name="Freeform 706">
                <a:extLst>
                  <a:ext uri="{FF2B5EF4-FFF2-40B4-BE49-F238E27FC236}">
                    <a16:creationId xmlns:a16="http://schemas.microsoft.com/office/drawing/2014/main" id="{B74DB49A-D771-9D4A-953D-18DF047F6E39}"/>
                  </a:ext>
                </a:extLst>
              </p:cNvPr>
              <p:cNvSpPr/>
              <p:nvPr/>
            </p:nvSpPr>
            <p:spPr>
              <a:xfrm>
                <a:off x="2560811" y="6978182"/>
                <a:ext cx="592212" cy="187774"/>
              </a:xfrm>
              <a:custGeom>
                <a:avLst/>
                <a:gdLst>
                  <a:gd name="connsiteX0" fmla="*/ 295202 w 592212"/>
                  <a:gd name="connsiteY0" fmla="*/ 187775 h 187774"/>
                  <a:gd name="connsiteX1" fmla="*/ 290428 w 592212"/>
                  <a:gd name="connsiteY1" fmla="*/ 185388 h 187774"/>
                  <a:gd name="connsiteX2" fmla="*/ 249844 w 592212"/>
                  <a:gd name="connsiteY2" fmla="*/ 161515 h 187774"/>
                  <a:gd name="connsiteX3" fmla="*/ 154353 w 592212"/>
                  <a:gd name="connsiteY3" fmla="*/ 104220 h 187774"/>
                  <a:gd name="connsiteX4" fmla="*/ 49313 w 592212"/>
                  <a:gd name="connsiteY4" fmla="*/ 42151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4 w 592212"/>
                  <a:gd name="connsiteY7" fmla="*/ 1568 h 187774"/>
                  <a:gd name="connsiteX8" fmla="*/ 58863 w 592212"/>
                  <a:gd name="connsiteY8" fmla="*/ 27828 h 187774"/>
                  <a:gd name="connsiteX9" fmla="*/ 163902 w 592212"/>
                  <a:gd name="connsiteY9" fmla="*/ 89897 h 187774"/>
                  <a:gd name="connsiteX10" fmla="*/ 259393 w 592212"/>
                  <a:gd name="connsiteY10" fmla="*/ 147192 h 187774"/>
                  <a:gd name="connsiteX11" fmla="*/ 295202 w 592212"/>
                  <a:gd name="connsiteY11" fmla="*/ 168677 h 187774"/>
                  <a:gd name="connsiteX12" fmla="*/ 340560 w 592212"/>
                  <a:gd name="connsiteY12" fmla="*/ 142417 h 187774"/>
                  <a:gd name="connsiteX13" fmla="*/ 455149 w 592212"/>
                  <a:gd name="connsiteY13" fmla="*/ 75574 h 187774"/>
                  <a:gd name="connsiteX14" fmla="*/ 541091 w 592212"/>
                  <a:gd name="connsiteY14" fmla="*/ 25441 h 187774"/>
                  <a:gd name="connsiteX15" fmla="*/ 579287 w 592212"/>
                  <a:gd name="connsiteY15" fmla="*/ 3956 h 187774"/>
                  <a:gd name="connsiteX16" fmla="*/ 591224 w 592212"/>
                  <a:gd name="connsiteY16" fmla="*/ 6342 h 187774"/>
                  <a:gd name="connsiteX17" fmla="*/ 588836 w 592212"/>
                  <a:gd name="connsiteY17" fmla="*/ 18279 h 187774"/>
                  <a:gd name="connsiteX18" fmla="*/ 550640 w 592212"/>
                  <a:gd name="connsiteY18" fmla="*/ 39765 h 187774"/>
                  <a:gd name="connsiteX19" fmla="*/ 464698 w 592212"/>
                  <a:gd name="connsiteY19" fmla="*/ 89897 h 187774"/>
                  <a:gd name="connsiteX20" fmla="*/ 350109 w 592212"/>
                  <a:gd name="connsiteY20" fmla="*/ 156741 h 187774"/>
                  <a:gd name="connsiteX21" fmla="*/ 299977 w 592212"/>
                  <a:gd name="connsiteY21" fmla="*/ 185388 h 187774"/>
                  <a:gd name="connsiteX22" fmla="*/ 295202 w 592212"/>
                  <a:gd name="connsiteY22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0"/>
                    </a:cubicBezTo>
                    <a:cubicBezTo>
                      <a:pt x="118544" y="82735"/>
                      <a:pt x="82735" y="63637"/>
                      <a:pt x="49313" y="4215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8863" y="27828"/>
                    </a:lnTo>
                    <a:cubicBezTo>
                      <a:pt x="94672" y="49314"/>
                      <a:pt x="130481" y="68411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5574"/>
                    </a:cubicBezTo>
                    <a:cubicBezTo>
                      <a:pt x="483797" y="58863"/>
                      <a:pt x="512444" y="42151"/>
                      <a:pt x="541091" y="25441"/>
                    </a:cubicBezTo>
                    <a:lnTo>
                      <a:pt x="579287" y="3956"/>
                    </a:lnTo>
                    <a:cubicBezTo>
                      <a:pt x="584062" y="1568"/>
                      <a:pt x="588836" y="3956"/>
                      <a:pt x="591224" y="6342"/>
                    </a:cubicBezTo>
                    <a:cubicBezTo>
                      <a:pt x="593611" y="11117"/>
                      <a:pt x="591224" y="15892"/>
                      <a:pt x="588836" y="18279"/>
                    </a:cubicBezTo>
                    <a:lnTo>
                      <a:pt x="550640" y="39765"/>
                    </a:lnTo>
                    <a:cubicBezTo>
                      <a:pt x="521993" y="56475"/>
                      <a:pt x="493346" y="73186"/>
                      <a:pt x="464698" y="89897"/>
                    </a:cubicBezTo>
                    <a:cubicBezTo>
                      <a:pt x="426502" y="111383"/>
                      <a:pt x="388306" y="135255"/>
                      <a:pt x="350109" y="156741"/>
                    </a:cubicBezTo>
                    <a:lnTo>
                      <a:pt x="299977" y="185388"/>
                    </a:lnTo>
                    <a:cubicBezTo>
                      <a:pt x="297590" y="185388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8" name="Freeform 707">
                <a:extLst>
                  <a:ext uri="{FF2B5EF4-FFF2-40B4-BE49-F238E27FC236}">
                    <a16:creationId xmlns:a16="http://schemas.microsoft.com/office/drawing/2014/main" id="{2052781D-0362-5149-A065-35A5A7F5D76F}"/>
                  </a:ext>
                </a:extLst>
              </p:cNvPr>
              <p:cNvSpPr/>
              <p:nvPr/>
            </p:nvSpPr>
            <p:spPr>
              <a:xfrm>
                <a:off x="818104" y="6978182"/>
                <a:ext cx="592212" cy="187774"/>
              </a:xfrm>
              <a:custGeom>
                <a:avLst/>
                <a:gdLst>
                  <a:gd name="connsiteX0" fmla="*/ 295202 w 592212"/>
                  <a:gd name="connsiteY0" fmla="*/ 187775 h 187774"/>
                  <a:gd name="connsiteX1" fmla="*/ 290428 w 592212"/>
                  <a:gd name="connsiteY1" fmla="*/ 185388 h 187774"/>
                  <a:gd name="connsiteX2" fmla="*/ 249844 w 592212"/>
                  <a:gd name="connsiteY2" fmla="*/ 161515 h 187774"/>
                  <a:gd name="connsiteX3" fmla="*/ 154353 w 592212"/>
                  <a:gd name="connsiteY3" fmla="*/ 104220 h 187774"/>
                  <a:gd name="connsiteX4" fmla="*/ 46926 w 592212"/>
                  <a:gd name="connsiteY4" fmla="*/ 42151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4 w 592212"/>
                  <a:gd name="connsiteY7" fmla="*/ 1568 h 187774"/>
                  <a:gd name="connsiteX8" fmla="*/ 56475 w 592212"/>
                  <a:gd name="connsiteY8" fmla="*/ 27828 h 187774"/>
                  <a:gd name="connsiteX9" fmla="*/ 163902 w 592212"/>
                  <a:gd name="connsiteY9" fmla="*/ 89897 h 187774"/>
                  <a:gd name="connsiteX10" fmla="*/ 259393 w 592212"/>
                  <a:gd name="connsiteY10" fmla="*/ 147192 h 187774"/>
                  <a:gd name="connsiteX11" fmla="*/ 295202 w 592212"/>
                  <a:gd name="connsiteY11" fmla="*/ 168677 h 187774"/>
                  <a:gd name="connsiteX12" fmla="*/ 340560 w 592212"/>
                  <a:gd name="connsiteY12" fmla="*/ 142417 h 187774"/>
                  <a:gd name="connsiteX13" fmla="*/ 455149 w 592212"/>
                  <a:gd name="connsiteY13" fmla="*/ 75574 h 187774"/>
                  <a:gd name="connsiteX14" fmla="*/ 541091 w 592212"/>
                  <a:gd name="connsiteY14" fmla="*/ 25441 h 187774"/>
                  <a:gd name="connsiteX15" fmla="*/ 579287 w 592212"/>
                  <a:gd name="connsiteY15" fmla="*/ 3956 h 187774"/>
                  <a:gd name="connsiteX16" fmla="*/ 591224 w 592212"/>
                  <a:gd name="connsiteY16" fmla="*/ 6342 h 187774"/>
                  <a:gd name="connsiteX17" fmla="*/ 588836 w 592212"/>
                  <a:gd name="connsiteY17" fmla="*/ 18279 h 187774"/>
                  <a:gd name="connsiteX18" fmla="*/ 550640 w 592212"/>
                  <a:gd name="connsiteY18" fmla="*/ 39765 h 187774"/>
                  <a:gd name="connsiteX19" fmla="*/ 464698 w 592212"/>
                  <a:gd name="connsiteY19" fmla="*/ 89897 h 187774"/>
                  <a:gd name="connsiteX20" fmla="*/ 350109 w 592212"/>
                  <a:gd name="connsiteY20" fmla="*/ 156741 h 187774"/>
                  <a:gd name="connsiteX21" fmla="*/ 299977 w 592212"/>
                  <a:gd name="connsiteY21" fmla="*/ 185388 h 187774"/>
                  <a:gd name="connsiteX22" fmla="*/ 295202 w 592212"/>
                  <a:gd name="connsiteY22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9844" y="161515"/>
                    </a:lnTo>
                    <a:cubicBezTo>
                      <a:pt x="218810" y="142417"/>
                      <a:pt x="185388" y="123319"/>
                      <a:pt x="154353" y="104220"/>
                    </a:cubicBezTo>
                    <a:cubicBezTo>
                      <a:pt x="118544" y="82735"/>
                      <a:pt x="82735" y="63637"/>
                      <a:pt x="46926" y="4215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5" y="27828"/>
                    </a:lnTo>
                    <a:cubicBezTo>
                      <a:pt x="92284" y="49314"/>
                      <a:pt x="128093" y="68411"/>
                      <a:pt x="163902" y="89897"/>
                    </a:cubicBezTo>
                    <a:cubicBezTo>
                      <a:pt x="194937" y="108995"/>
                      <a:pt x="228359" y="128093"/>
                      <a:pt x="259393" y="147192"/>
                    </a:cubicBezTo>
                    <a:lnTo>
                      <a:pt x="295202" y="168677"/>
                    </a:lnTo>
                    <a:lnTo>
                      <a:pt x="340560" y="142417"/>
                    </a:lnTo>
                    <a:cubicBezTo>
                      <a:pt x="378757" y="118544"/>
                      <a:pt x="416953" y="97059"/>
                      <a:pt x="455149" y="75574"/>
                    </a:cubicBezTo>
                    <a:cubicBezTo>
                      <a:pt x="483797" y="58863"/>
                      <a:pt x="512444" y="42151"/>
                      <a:pt x="541091" y="25441"/>
                    </a:cubicBezTo>
                    <a:lnTo>
                      <a:pt x="579287" y="3956"/>
                    </a:lnTo>
                    <a:cubicBezTo>
                      <a:pt x="584062" y="1568"/>
                      <a:pt x="588836" y="3956"/>
                      <a:pt x="591224" y="6342"/>
                    </a:cubicBezTo>
                    <a:cubicBezTo>
                      <a:pt x="593611" y="11117"/>
                      <a:pt x="591224" y="15892"/>
                      <a:pt x="588836" y="18279"/>
                    </a:cubicBezTo>
                    <a:lnTo>
                      <a:pt x="550640" y="39765"/>
                    </a:lnTo>
                    <a:cubicBezTo>
                      <a:pt x="521993" y="56475"/>
                      <a:pt x="493346" y="73186"/>
                      <a:pt x="464698" y="89897"/>
                    </a:cubicBezTo>
                    <a:cubicBezTo>
                      <a:pt x="426502" y="111383"/>
                      <a:pt x="388306" y="135255"/>
                      <a:pt x="350109" y="156741"/>
                    </a:cubicBezTo>
                    <a:lnTo>
                      <a:pt x="299977" y="185388"/>
                    </a:lnTo>
                    <a:cubicBezTo>
                      <a:pt x="299977" y="185388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09" name="Freeform 708">
                <a:extLst>
                  <a:ext uri="{FF2B5EF4-FFF2-40B4-BE49-F238E27FC236}">
                    <a16:creationId xmlns:a16="http://schemas.microsoft.com/office/drawing/2014/main" id="{E8508FEB-FCAC-554E-B235-C7DAE86D4A4F}"/>
                  </a:ext>
                </a:extLst>
              </p:cNvPr>
              <p:cNvSpPr/>
              <p:nvPr/>
            </p:nvSpPr>
            <p:spPr>
              <a:xfrm>
                <a:off x="6046224" y="4966293"/>
                <a:ext cx="592212" cy="187195"/>
              </a:xfrm>
              <a:custGeom>
                <a:avLst/>
                <a:gdLst>
                  <a:gd name="connsiteX0" fmla="*/ 295203 w 592212"/>
                  <a:gd name="connsiteY0" fmla="*/ 187196 h 187195"/>
                  <a:gd name="connsiteX1" fmla="*/ 290428 w 592212"/>
                  <a:gd name="connsiteY1" fmla="*/ 184809 h 187195"/>
                  <a:gd name="connsiteX2" fmla="*/ 249844 w 592212"/>
                  <a:gd name="connsiteY2" fmla="*/ 160936 h 187195"/>
                  <a:gd name="connsiteX3" fmla="*/ 154353 w 592212"/>
                  <a:gd name="connsiteY3" fmla="*/ 103642 h 187195"/>
                  <a:gd name="connsiteX4" fmla="*/ 49313 w 592212"/>
                  <a:gd name="connsiteY4" fmla="*/ 43960 h 187195"/>
                  <a:gd name="connsiteX5" fmla="*/ 3955 w 592212"/>
                  <a:gd name="connsiteY5" fmla="*/ 17700 h 187195"/>
                  <a:gd name="connsiteX6" fmla="*/ 1568 w 592212"/>
                  <a:gd name="connsiteY6" fmla="*/ 5763 h 187195"/>
                  <a:gd name="connsiteX7" fmla="*/ 13504 w 592212"/>
                  <a:gd name="connsiteY7" fmla="*/ 3376 h 187195"/>
                  <a:gd name="connsiteX8" fmla="*/ 58862 w 592212"/>
                  <a:gd name="connsiteY8" fmla="*/ 29636 h 187195"/>
                  <a:gd name="connsiteX9" fmla="*/ 163903 w 592212"/>
                  <a:gd name="connsiteY9" fmla="*/ 89318 h 187195"/>
                  <a:gd name="connsiteX10" fmla="*/ 259393 w 592212"/>
                  <a:gd name="connsiteY10" fmla="*/ 146612 h 187195"/>
                  <a:gd name="connsiteX11" fmla="*/ 295203 w 592212"/>
                  <a:gd name="connsiteY11" fmla="*/ 168098 h 187195"/>
                  <a:gd name="connsiteX12" fmla="*/ 340560 w 592212"/>
                  <a:gd name="connsiteY12" fmla="*/ 141838 h 187195"/>
                  <a:gd name="connsiteX13" fmla="*/ 455149 w 592212"/>
                  <a:gd name="connsiteY13" fmla="*/ 72607 h 187195"/>
                  <a:gd name="connsiteX14" fmla="*/ 541091 w 592212"/>
                  <a:gd name="connsiteY14" fmla="*/ 22474 h 187195"/>
                  <a:gd name="connsiteX15" fmla="*/ 579287 w 592212"/>
                  <a:gd name="connsiteY15" fmla="*/ 989 h 187195"/>
                  <a:gd name="connsiteX16" fmla="*/ 591224 w 592212"/>
                  <a:gd name="connsiteY16" fmla="*/ 3376 h 187195"/>
                  <a:gd name="connsiteX17" fmla="*/ 588836 w 592212"/>
                  <a:gd name="connsiteY17" fmla="*/ 15312 h 187195"/>
                  <a:gd name="connsiteX18" fmla="*/ 550640 w 592212"/>
                  <a:gd name="connsiteY18" fmla="*/ 36798 h 187195"/>
                  <a:gd name="connsiteX19" fmla="*/ 464698 w 592212"/>
                  <a:gd name="connsiteY19" fmla="*/ 86930 h 187195"/>
                  <a:gd name="connsiteX20" fmla="*/ 350109 w 592212"/>
                  <a:gd name="connsiteY20" fmla="*/ 156161 h 187195"/>
                  <a:gd name="connsiteX21" fmla="*/ 302364 w 592212"/>
                  <a:gd name="connsiteY21" fmla="*/ 184809 h 187195"/>
                  <a:gd name="connsiteX22" fmla="*/ 295203 w 592212"/>
                  <a:gd name="connsiteY22" fmla="*/ 187196 h 18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195">
                    <a:moveTo>
                      <a:pt x="295203" y="187196"/>
                    </a:moveTo>
                    <a:cubicBezTo>
                      <a:pt x="292815" y="187196"/>
                      <a:pt x="292815" y="187196"/>
                      <a:pt x="290428" y="184809"/>
                    </a:cubicBezTo>
                    <a:lnTo>
                      <a:pt x="249844" y="160936"/>
                    </a:lnTo>
                    <a:cubicBezTo>
                      <a:pt x="218810" y="141838"/>
                      <a:pt x="185388" y="122739"/>
                      <a:pt x="154353" y="103642"/>
                    </a:cubicBezTo>
                    <a:cubicBezTo>
                      <a:pt x="120931" y="84543"/>
                      <a:pt x="85122" y="63058"/>
                      <a:pt x="49313" y="43960"/>
                    </a:cubicBezTo>
                    <a:lnTo>
                      <a:pt x="3955" y="17700"/>
                    </a:lnTo>
                    <a:cubicBezTo>
                      <a:pt x="-819" y="15312"/>
                      <a:pt x="-819" y="10538"/>
                      <a:pt x="1568" y="5763"/>
                    </a:cubicBezTo>
                    <a:cubicBezTo>
                      <a:pt x="3955" y="989"/>
                      <a:pt x="8730" y="989"/>
                      <a:pt x="13504" y="3376"/>
                    </a:cubicBezTo>
                    <a:lnTo>
                      <a:pt x="58862" y="29636"/>
                    </a:lnTo>
                    <a:cubicBezTo>
                      <a:pt x="94671" y="48734"/>
                      <a:pt x="128094" y="70220"/>
                      <a:pt x="163903" y="89318"/>
                    </a:cubicBezTo>
                    <a:cubicBezTo>
                      <a:pt x="194937" y="108416"/>
                      <a:pt x="228359" y="127514"/>
                      <a:pt x="259393" y="146612"/>
                    </a:cubicBezTo>
                    <a:lnTo>
                      <a:pt x="295203" y="168098"/>
                    </a:lnTo>
                    <a:lnTo>
                      <a:pt x="340560" y="141838"/>
                    </a:lnTo>
                    <a:cubicBezTo>
                      <a:pt x="378757" y="117965"/>
                      <a:pt x="416953" y="96480"/>
                      <a:pt x="455149" y="72607"/>
                    </a:cubicBezTo>
                    <a:cubicBezTo>
                      <a:pt x="483797" y="55896"/>
                      <a:pt x="512443" y="39185"/>
                      <a:pt x="541091" y="22474"/>
                    </a:cubicBezTo>
                    <a:lnTo>
                      <a:pt x="579287" y="989"/>
                    </a:lnTo>
                    <a:cubicBezTo>
                      <a:pt x="584062" y="-1399"/>
                      <a:pt x="588836" y="989"/>
                      <a:pt x="591224" y="3376"/>
                    </a:cubicBezTo>
                    <a:cubicBezTo>
                      <a:pt x="593611" y="8151"/>
                      <a:pt x="591224" y="12925"/>
                      <a:pt x="588836" y="15312"/>
                    </a:cubicBezTo>
                    <a:lnTo>
                      <a:pt x="550640" y="36798"/>
                    </a:lnTo>
                    <a:cubicBezTo>
                      <a:pt x="521993" y="53509"/>
                      <a:pt x="493346" y="70220"/>
                      <a:pt x="464698" y="86930"/>
                    </a:cubicBezTo>
                    <a:cubicBezTo>
                      <a:pt x="426502" y="108416"/>
                      <a:pt x="388306" y="132289"/>
                      <a:pt x="350109" y="156161"/>
                    </a:cubicBezTo>
                    <a:lnTo>
                      <a:pt x="302364" y="184809"/>
                    </a:lnTo>
                    <a:cubicBezTo>
                      <a:pt x="297589" y="187196"/>
                      <a:pt x="295203" y="187196"/>
                      <a:pt x="295203" y="18719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0" name="Freeform 709">
                <a:extLst>
                  <a:ext uri="{FF2B5EF4-FFF2-40B4-BE49-F238E27FC236}">
                    <a16:creationId xmlns:a16="http://schemas.microsoft.com/office/drawing/2014/main" id="{CE7962BA-DF59-7E40-889E-6A6D3D90C0B7}"/>
                  </a:ext>
                </a:extLst>
              </p:cNvPr>
              <p:cNvSpPr/>
              <p:nvPr/>
            </p:nvSpPr>
            <p:spPr>
              <a:xfrm>
                <a:off x="4303517" y="2953246"/>
                <a:ext cx="592212" cy="187775"/>
              </a:xfrm>
              <a:custGeom>
                <a:avLst/>
                <a:gdLst>
                  <a:gd name="connsiteX0" fmla="*/ 295202 w 592212"/>
                  <a:gd name="connsiteY0" fmla="*/ 187775 h 187775"/>
                  <a:gd name="connsiteX1" fmla="*/ 290428 w 592212"/>
                  <a:gd name="connsiteY1" fmla="*/ 185388 h 187775"/>
                  <a:gd name="connsiteX2" fmla="*/ 247457 w 592212"/>
                  <a:gd name="connsiteY2" fmla="*/ 159128 h 187775"/>
                  <a:gd name="connsiteX3" fmla="*/ 154353 w 592212"/>
                  <a:gd name="connsiteY3" fmla="*/ 104221 h 187775"/>
                  <a:gd name="connsiteX4" fmla="*/ 46926 w 592212"/>
                  <a:gd name="connsiteY4" fmla="*/ 42152 h 187775"/>
                  <a:gd name="connsiteX5" fmla="*/ 3955 w 592212"/>
                  <a:gd name="connsiteY5" fmla="*/ 15892 h 187775"/>
                  <a:gd name="connsiteX6" fmla="*/ 1568 w 592212"/>
                  <a:gd name="connsiteY6" fmla="*/ 3955 h 187775"/>
                  <a:gd name="connsiteX7" fmla="*/ 13504 w 592212"/>
                  <a:gd name="connsiteY7" fmla="*/ 1568 h 187775"/>
                  <a:gd name="connsiteX8" fmla="*/ 56475 w 592212"/>
                  <a:gd name="connsiteY8" fmla="*/ 27828 h 187775"/>
                  <a:gd name="connsiteX9" fmla="*/ 163902 w 592212"/>
                  <a:gd name="connsiteY9" fmla="*/ 89897 h 187775"/>
                  <a:gd name="connsiteX10" fmla="*/ 257006 w 592212"/>
                  <a:gd name="connsiteY10" fmla="*/ 144804 h 187775"/>
                  <a:gd name="connsiteX11" fmla="*/ 295202 w 592212"/>
                  <a:gd name="connsiteY11" fmla="*/ 168677 h 187775"/>
                  <a:gd name="connsiteX12" fmla="*/ 342948 w 592212"/>
                  <a:gd name="connsiteY12" fmla="*/ 140030 h 187775"/>
                  <a:gd name="connsiteX13" fmla="*/ 455149 w 592212"/>
                  <a:gd name="connsiteY13" fmla="*/ 73186 h 187775"/>
                  <a:gd name="connsiteX14" fmla="*/ 541091 w 592212"/>
                  <a:gd name="connsiteY14" fmla="*/ 23054 h 187775"/>
                  <a:gd name="connsiteX15" fmla="*/ 579287 w 592212"/>
                  <a:gd name="connsiteY15" fmla="*/ 1568 h 187775"/>
                  <a:gd name="connsiteX16" fmla="*/ 591224 w 592212"/>
                  <a:gd name="connsiteY16" fmla="*/ 3955 h 187775"/>
                  <a:gd name="connsiteX17" fmla="*/ 588836 w 592212"/>
                  <a:gd name="connsiteY17" fmla="*/ 15892 h 187775"/>
                  <a:gd name="connsiteX18" fmla="*/ 550640 w 592212"/>
                  <a:gd name="connsiteY18" fmla="*/ 37377 h 187775"/>
                  <a:gd name="connsiteX19" fmla="*/ 464698 w 592212"/>
                  <a:gd name="connsiteY19" fmla="*/ 87510 h 187775"/>
                  <a:gd name="connsiteX20" fmla="*/ 352497 w 592212"/>
                  <a:gd name="connsiteY20" fmla="*/ 154353 h 187775"/>
                  <a:gd name="connsiteX21" fmla="*/ 299977 w 592212"/>
                  <a:gd name="connsiteY21" fmla="*/ 185388 h 187775"/>
                  <a:gd name="connsiteX22" fmla="*/ 295202 w 592212"/>
                  <a:gd name="connsiteY22" fmla="*/ 187775 h 18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2212" h="187775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247457" y="159128"/>
                    </a:lnTo>
                    <a:cubicBezTo>
                      <a:pt x="216422" y="140030"/>
                      <a:pt x="185388" y="120932"/>
                      <a:pt x="154353" y="104221"/>
                    </a:cubicBezTo>
                    <a:cubicBezTo>
                      <a:pt x="118544" y="82735"/>
                      <a:pt x="82735" y="63637"/>
                      <a:pt x="46926" y="42152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6475" y="27828"/>
                    </a:lnTo>
                    <a:cubicBezTo>
                      <a:pt x="92284" y="49313"/>
                      <a:pt x="128093" y="68412"/>
                      <a:pt x="163902" y="89897"/>
                    </a:cubicBezTo>
                    <a:cubicBezTo>
                      <a:pt x="194937" y="108995"/>
                      <a:pt x="225971" y="125706"/>
                      <a:pt x="257006" y="144804"/>
                    </a:cubicBezTo>
                    <a:lnTo>
                      <a:pt x="295202" y="168677"/>
                    </a:lnTo>
                    <a:lnTo>
                      <a:pt x="342948" y="140030"/>
                    </a:lnTo>
                    <a:cubicBezTo>
                      <a:pt x="381144" y="118544"/>
                      <a:pt x="416953" y="94671"/>
                      <a:pt x="455149" y="73186"/>
                    </a:cubicBezTo>
                    <a:cubicBezTo>
                      <a:pt x="483797" y="56475"/>
                      <a:pt x="512444" y="39764"/>
                      <a:pt x="541091" y="23054"/>
                    </a:cubicBez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5"/>
                    </a:cubicBezTo>
                    <a:cubicBezTo>
                      <a:pt x="593611" y="8730"/>
                      <a:pt x="591224" y="13504"/>
                      <a:pt x="588836" y="15892"/>
                    </a:cubicBezTo>
                    <a:lnTo>
                      <a:pt x="550640" y="37377"/>
                    </a:lnTo>
                    <a:cubicBezTo>
                      <a:pt x="521993" y="54088"/>
                      <a:pt x="493346" y="70799"/>
                      <a:pt x="464698" y="87510"/>
                    </a:cubicBezTo>
                    <a:cubicBezTo>
                      <a:pt x="426502" y="108995"/>
                      <a:pt x="390693" y="130480"/>
                      <a:pt x="352497" y="154353"/>
                    </a:cubicBezTo>
                    <a:lnTo>
                      <a:pt x="299977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1" name="Freeform 710">
                <a:extLst>
                  <a:ext uri="{FF2B5EF4-FFF2-40B4-BE49-F238E27FC236}">
                    <a16:creationId xmlns:a16="http://schemas.microsoft.com/office/drawing/2014/main" id="{9C322EA7-83E2-2047-B78E-0C47ECE4DCA1}"/>
                  </a:ext>
                </a:extLst>
              </p:cNvPr>
              <p:cNvSpPr/>
              <p:nvPr/>
            </p:nvSpPr>
            <p:spPr>
              <a:xfrm>
                <a:off x="5172483" y="6474468"/>
                <a:ext cx="592212" cy="187774"/>
              </a:xfrm>
              <a:custGeom>
                <a:avLst/>
                <a:gdLst>
                  <a:gd name="connsiteX0" fmla="*/ 297589 w 592212"/>
                  <a:gd name="connsiteY0" fmla="*/ 187775 h 187774"/>
                  <a:gd name="connsiteX1" fmla="*/ 292815 w 592212"/>
                  <a:gd name="connsiteY1" fmla="*/ 187775 h 187774"/>
                  <a:gd name="connsiteX2" fmla="*/ 288041 w 592212"/>
                  <a:gd name="connsiteY2" fmla="*/ 185388 h 187774"/>
                  <a:gd name="connsiteX3" fmla="*/ 278491 w 592212"/>
                  <a:gd name="connsiteY3" fmla="*/ 180613 h 187774"/>
                  <a:gd name="connsiteX4" fmla="*/ 42152 w 592212"/>
                  <a:gd name="connsiteY4" fmla="*/ 39765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5 w 592212"/>
                  <a:gd name="connsiteY7" fmla="*/ 1568 h 187774"/>
                  <a:gd name="connsiteX8" fmla="*/ 51701 w 592212"/>
                  <a:gd name="connsiteY8" fmla="*/ 25441 h 187774"/>
                  <a:gd name="connsiteX9" fmla="*/ 288041 w 592212"/>
                  <a:gd name="connsiteY9" fmla="*/ 166290 h 187774"/>
                  <a:gd name="connsiteX10" fmla="*/ 295202 w 592212"/>
                  <a:gd name="connsiteY10" fmla="*/ 168677 h 187774"/>
                  <a:gd name="connsiteX11" fmla="*/ 295202 w 592212"/>
                  <a:gd name="connsiteY11" fmla="*/ 168677 h 187774"/>
                  <a:gd name="connsiteX12" fmla="*/ 579287 w 592212"/>
                  <a:gd name="connsiteY12" fmla="*/ 1568 h 187774"/>
                  <a:gd name="connsiteX13" fmla="*/ 591224 w 592212"/>
                  <a:gd name="connsiteY13" fmla="*/ 3956 h 187774"/>
                  <a:gd name="connsiteX14" fmla="*/ 588836 w 592212"/>
                  <a:gd name="connsiteY14" fmla="*/ 15892 h 187774"/>
                  <a:gd name="connsiteX15" fmla="*/ 302364 w 592212"/>
                  <a:gd name="connsiteY15" fmla="*/ 185388 h 187774"/>
                  <a:gd name="connsiteX16" fmla="*/ 297589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5653" y="183001"/>
                      <a:pt x="280879" y="183001"/>
                      <a:pt x="278491" y="180613"/>
                    </a:cubicBezTo>
                    <a:cubicBezTo>
                      <a:pt x="199712" y="132868"/>
                      <a:pt x="120932" y="87510"/>
                      <a:pt x="42152" y="39765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51701" y="25441"/>
                    </a:lnTo>
                    <a:cubicBezTo>
                      <a:pt x="130481" y="73186"/>
                      <a:pt x="209261" y="118544"/>
                      <a:pt x="288041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6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2" name="Freeform 711">
                <a:extLst>
                  <a:ext uri="{FF2B5EF4-FFF2-40B4-BE49-F238E27FC236}">
                    <a16:creationId xmlns:a16="http://schemas.microsoft.com/office/drawing/2014/main" id="{04F2B95E-19B4-4C41-9BD6-0DCF8B77C785}"/>
                  </a:ext>
                </a:extLst>
              </p:cNvPr>
              <p:cNvSpPr/>
              <p:nvPr/>
            </p:nvSpPr>
            <p:spPr>
              <a:xfrm>
                <a:off x="3432164" y="6474468"/>
                <a:ext cx="594599" cy="187774"/>
              </a:xfrm>
              <a:custGeom>
                <a:avLst/>
                <a:gdLst>
                  <a:gd name="connsiteX0" fmla="*/ 295202 w 594599"/>
                  <a:gd name="connsiteY0" fmla="*/ 187775 h 187774"/>
                  <a:gd name="connsiteX1" fmla="*/ 290428 w 594599"/>
                  <a:gd name="connsiteY1" fmla="*/ 185388 h 187774"/>
                  <a:gd name="connsiteX2" fmla="*/ 3955 w 594599"/>
                  <a:gd name="connsiteY2" fmla="*/ 15892 h 187774"/>
                  <a:gd name="connsiteX3" fmla="*/ 1568 w 594599"/>
                  <a:gd name="connsiteY3" fmla="*/ 3956 h 187774"/>
                  <a:gd name="connsiteX4" fmla="*/ 13504 w 594599"/>
                  <a:gd name="connsiteY4" fmla="*/ 1568 h 187774"/>
                  <a:gd name="connsiteX5" fmla="*/ 297590 w 594599"/>
                  <a:gd name="connsiteY5" fmla="*/ 168677 h 187774"/>
                  <a:gd name="connsiteX6" fmla="*/ 581674 w 594599"/>
                  <a:gd name="connsiteY6" fmla="*/ 1568 h 187774"/>
                  <a:gd name="connsiteX7" fmla="*/ 593611 w 594599"/>
                  <a:gd name="connsiteY7" fmla="*/ 3956 h 187774"/>
                  <a:gd name="connsiteX8" fmla="*/ 591224 w 594599"/>
                  <a:gd name="connsiteY8" fmla="*/ 15892 h 187774"/>
                  <a:gd name="connsiteX9" fmla="*/ 302364 w 594599"/>
                  <a:gd name="connsiteY9" fmla="*/ 185388 h 187774"/>
                  <a:gd name="connsiteX10" fmla="*/ 295202 w 594599"/>
                  <a:gd name="connsiteY10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99" h="187774">
                    <a:moveTo>
                      <a:pt x="295202" y="187775"/>
                    </a:moveTo>
                    <a:cubicBezTo>
                      <a:pt x="292815" y="187775"/>
                      <a:pt x="292815" y="187775"/>
                      <a:pt x="290428" y="18538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97590" y="168677"/>
                    </a:lnTo>
                    <a:lnTo>
                      <a:pt x="581674" y="1568"/>
                    </a:lnTo>
                    <a:cubicBezTo>
                      <a:pt x="586449" y="-819"/>
                      <a:pt x="591224" y="1568"/>
                      <a:pt x="593611" y="3956"/>
                    </a:cubicBezTo>
                    <a:cubicBezTo>
                      <a:pt x="595998" y="8730"/>
                      <a:pt x="593611" y="13505"/>
                      <a:pt x="591224" y="15892"/>
                    </a:cubicBezTo>
                    <a:lnTo>
                      <a:pt x="302364" y="185388"/>
                    </a:lnTo>
                    <a:cubicBezTo>
                      <a:pt x="297590" y="187775"/>
                      <a:pt x="297590" y="187775"/>
                      <a:pt x="295202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3" name="Freeform 712">
                <a:extLst>
                  <a:ext uri="{FF2B5EF4-FFF2-40B4-BE49-F238E27FC236}">
                    <a16:creationId xmlns:a16="http://schemas.microsoft.com/office/drawing/2014/main" id="{BBDAC98D-ECDC-984F-BC7F-70A5EC6F06BC}"/>
                  </a:ext>
                </a:extLst>
              </p:cNvPr>
              <p:cNvSpPr/>
              <p:nvPr/>
            </p:nvSpPr>
            <p:spPr>
              <a:xfrm>
                <a:off x="1687070" y="6474468"/>
                <a:ext cx="592212" cy="187774"/>
              </a:xfrm>
              <a:custGeom>
                <a:avLst/>
                <a:gdLst>
                  <a:gd name="connsiteX0" fmla="*/ 297589 w 592212"/>
                  <a:gd name="connsiteY0" fmla="*/ 187775 h 187774"/>
                  <a:gd name="connsiteX1" fmla="*/ 292815 w 592212"/>
                  <a:gd name="connsiteY1" fmla="*/ 187775 h 187774"/>
                  <a:gd name="connsiteX2" fmla="*/ 288041 w 592212"/>
                  <a:gd name="connsiteY2" fmla="*/ 185388 h 187774"/>
                  <a:gd name="connsiteX3" fmla="*/ 278491 w 592212"/>
                  <a:gd name="connsiteY3" fmla="*/ 180613 h 187774"/>
                  <a:gd name="connsiteX4" fmla="*/ 42152 w 592212"/>
                  <a:gd name="connsiteY4" fmla="*/ 39765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5 w 592212"/>
                  <a:gd name="connsiteY7" fmla="*/ 1568 h 187774"/>
                  <a:gd name="connsiteX8" fmla="*/ 51701 w 592212"/>
                  <a:gd name="connsiteY8" fmla="*/ 25441 h 187774"/>
                  <a:gd name="connsiteX9" fmla="*/ 288041 w 592212"/>
                  <a:gd name="connsiteY9" fmla="*/ 166290 h 187774"/>
                  <a:gd name="connsiteX10" fmla="*/ 295202 w 592212"/>
                  <a:gd name="connsiteY10" fmla="*/ 168677 h 187774"/>
                  <a:gd name="connsiteX11" fmla="*/ 295202 w 592212"/>
                  <a:gd name="connsiteY11" fmla="*/ 168677 h 187774"/>
                  <a:gd name="connsiteX12" fmla="*/ 579287 w 592212"/>
                  <a:gd name="connsiteY12" fmla="*/ 1568 h 187774"/>
                  <a:gd name="connsiteX13" fmla="*/ 591224 w 592212"/>
                  <a:gd name="connsiteY13" fmla="*/ 3956 h 187774"/>
                  <a:gd name="connsiteX14" fmla="*/ 588836 w 592212"/>
                  <a:gd name="connsiteY14" fmla="*/ 15892 h 187774"/>
                  <a:gd name="connsiteX15" fmla="*/ 302364 w 592212"/>
                  <a:gd name="connsiteY15" fmla="*/ 185388 h 187774"/>
                  <a:gd name="connsiteX16" fmla="*/ 297589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7589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1" y="185388"/>
                    </a:lnTo>
                    <a:cubicBezTo>
                      <a:pt x="283266" y="183001"/>
                      <a:pt x="280879" y="183001"/>
                      <a:pt x="278491" y="180613"/>
                    </a:cubicBezTo>
                    <a:cubicBezTo>
                      <a:pt x="199711" y="132868"/>
                      <a:pt x="120932" y="87510"/>
                      <a:pt x="42152" y="39765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5" y="1568"/>
                    </a:cubicBezTo>
                    <a:lnTo>
                      <a:pt x="51701" y="25441"/>
                    </a:lnTo>
                    <a:cubicBezTo>
                      <a:pt x="130481" y="73186"/>
                      <a:pt x="209261" y="118544"/>
                      <a:pt x="288041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6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302364" y="185388"/>
                    </a:lnTo>
                    <a:cubicBezTo>
                      <a:pt x="302364" y="187775"/>
                      <a:pt x="299977" y="187775"/>
                      <a:pt x="297589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4" name="Freeform 713">
                <a:extLst>
                  <a:ext uri="{FF2B5EF4-FFF2-40B4-BE49-F238E27FC236}">
                    <a16:creationId xmlns:a16="http://schemas.microsoft.com/office/drawing/2014/main" id="{6B1CF635-D37B-6B4F-A5CC-57209F863A89}"/>
                  </a:ext>
                </a:extLst>
              </p:cNvPr>
              <p:cNvSpPr/>
              <p:nvPr/>
            </p:nvSpPr>
            <p:spPr>
              <a:xfrm>
                <a:off x="-53249" y="6474468"/>
                <a:ext cx="592212" cy="187774"/>
              </a:xfrm>
              <a:custGeom>
                <a:avLst/>
                <a:gdLst>
                  <a:gd name="connsiteX0" fmla="*/ 297590 w 592212"/>
                  <a:gd name="connsiteY0" fmla="*/ 187775 h 187774"/>
                  <a:gd name="connsiteX1" fmla="*/ 292815 w 592212"/>
                  <a:gd name="connsiteY1" fmla="*/ 187775 h 187774"/>
                  <a:gd name="connsiteX2" fmla="*/ 288040 w 592212"/>
                  <a:gd name="connsiteY2" fmla="*/ 185388 h 187774"/>
                  <a:gd name="connsiteX3" fmla="*/ 278491 w 592212"/>
                  <a:gd name="connsiteY3" fmla="*/ 180613 h 187774"/>
                  <a:gd name="connsiteX4" fmla="*/ 42152 w 592212"/>
                  <a:gd name="connsiteY4" fmla="*/ 39765 h 187774"/>
                  <a:gd name="connsiteX5" fmla="*/ 3955 w 592212"/>
                  <a:gd name="connsiteY5" fmla="*/ 15892 h 187774"/>
                  <a:gd name="connsiteX6" fmla="*/ 1568 w 592212"/>
                  <a:gd name="connsiteY6" fmla="*/ 3956 h 187774"/>
                  <a:gd name="connsiteX7" fmla="*/ 13504 w 592212"/>
                  <a:gd name="connsiteY7" fmla="*/ 1568 h 187774"/>
                  <a:gd name="connsiteX8" fmla="*/ 51701 w 592212"/>
                  <a:gd name="connsiteY8" fmla="*/ 25441 h 187774"/>
                  <a:gd name="connsiteX9" fmla="*/ 288040 w 592212"/>
                  <a:gd name="connsiteY9" fmla="*/ 166290 h 187774"/>
                  <a:gd name="connsiteX10" fmla="*/ 295202 w 592212"/>
                  <a:gd name="connsiteY10" fmla="*/ 168677 h 187774"/>
                  <a:gd name="connsiteX11" fmla="*/ 295202 w 592212"/>
                  <a:gd name="connsiteY11" fmla="*/ 168677 h 187774"/>
                  <a:gd name="connsiteX12" fmla="*/ 579287 w 592212"/>
                  <a:gd name="connsiteY12" fmla="*/ 1568 h 187774"/>
                  <a:gd name="connsiteX13" fmla="*/ 591224 w 592212"/>
                  <a:gd name="connsiteY13" fmla="*/ 3956 h 187774"/>
                  <a:gd name="connsiteX14" fmla="*/ 588836 w 592212"/>
                  <a:gd name="connsiteY14" fmla="*/ 15892 h 187774"/>
                  <a:gd name="connsiteX15" fmla="*/ 302364 w 592212"/>
                  <a:gd name="connsiteY15" fmla="*/ 185388 h 187774"/>
                  <a:gd name="connsiteX16" fmla="*/ 297590 w 592212"/>
                  <a:gd name="connsiteY16" fmla="*/ 187775 h 18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212" h="187774">
                    <a:moveTo>
                      <a:pt x="297590" y="187775"/>
                    </a:moveTo>
                    <a:cubicBezTo>
                      <a:pt x="295202" y="187775"/>
                      <a:pt x="295202" y="187775"/>
                      <a:pt x="292815" y="187775"/>
                    </a:cubicBezTo>
                    <a:lnTo>
                      <a:pt x="288040" y="185388"/>
                    </a:lnTo>
                    <a:cubicBezTo>
                      <a:pt x="285653" y="183001"/>
                      <a:pt x="280879" y="183001"/>
                      <a:pt x="278491" y="180613"/>
                    </a:cubicBezTo>
                    <a:cubicBezTo>
                      <a:pt x="199711" y="132868"/>
                      <a:pt x="120932" y="87510"/>
                      <a:pt x="42152" y="39765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51701" y="25441"/>
                    </a:lnTo>
                    <a:cubicBezTo>
                      <a:pt x="130481" y="73186"/>
                      <a:pt x="209261" y="118544"/>
                      <a:pt x="288040" y="166290"/>
                    </a:cubicBezTo>
                    <a:cubicBezTo>
                      <a:pt x="290428" y="168677"/>
                      <a:pt x="292815" y="168677"/>
                      <a:pt x="295202" y="168677"/>
                    </a:cubicBezTo>
                    <a:lnTo>
                      <a:pt x="295202" y="168677"/>
                    </a:lnTo>
                    <a:lnTo>
                      <a:pt x="579287" y="1568"/>
                    </a:lnTo>
                    <a:cubicBezTo>
                      <a:pt x="584062" y="-819"/>
                      <a:pt x="588836" y="1568"/>
                      <a:pt x="591224" y="3956"/>
                    </a:cubicBezTo>
                    <a:cubicBezTo>
                      <a:pt x="593611" y="8730"/>
                      <a:pt x="591224" y="13505"/>
                      <a:pt x="588836" y="15892"/>
                    </a:cubicBezTo>
                    <a:lnTo>
                      <a:pt x="302364" y="185388"/>
                    </a:lnTo>
                    <a:cubicBezTo>
                      <a:pt x="299977" y="187775"/>
                      <a:pt x="297590" y="187775"/>
                      <a:pt x="297590" y="187775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5" name="Freeform 714">
                <a:extLst>
                  <a:ext uri="{FF2B5EF4-FFF2-40B4-BE49-F238E27FC236}">
                    <a16:creationId xmlns:a16="http://schemas.microsoft.com/office/drawing/2014/main" id="{9D6D6D9F-A1C8-9547-8145-565ED0B3B264}"/>
                  </a:ext>
                </a:extLst>
              </p:cNvPr>
              <p:cNvSpPr/>
              <p:nvPr/>
            </p:nvSpPr>
            <p:spPr>
              <a:xfrm>
                <a:off x="-269911" y="-233758"/>
                <a:ext cx="234122" cy="144804"/>
              </a:xfrm>
              <a:custGeom>
                <a:avLst/>
                <a:gdLst>
                  <a:gd name="connsiteX0" fmla="*/ 8151 w 234122"/>
                  <a:gd name="connsiteY0" fmla="*/ 144804 h 144804"/>
                  <a:gd name="connsiteX1" fmla="*/ 989 w 234122"/>
                  <a:gd name="connsiteY1" fmla="*/ 140030 h 144804"/>
                  <a:gd name="connsiteX2" fmla="*/ 3376 w 234122"/>
                  <a:gd name="connsiteY2" fmla="*/ 128093 h 144804"/>
                  <a:gd name="connsiteX3" fmla="*/ 51121 w 234122"/>
                  <a:gd name="connsiteY3" fmla="*/ 101833 h 144804"/>
                  <a:gd name="connsiteX4" fmla="*/ 168098 w 234122"/>
                  <a:gd name="connsiteY4" fmla="*/ 37377 h 144804"/>
                  <a:gd name="connsiteX5" fmla="*/ 203907 w 234122"/>
                  <a:gd name="connsiteY5" fmla="*/ 13504 h 144804"/>
                  <a:gd name="connsiteX6" fmla="*/ 220618 w 234122"/>
                  <a:gd name="connsiteY6" fmla="*/ 1568 h 144804"/>
                  <a:gd name="connsiteX7" fmla="*/ 232554 w 234122"/>
                  <a:gd name="connsiteY7" fmla="*/ 3955 h 144804"/>
                  <a:gd name="connsiteX8" fmla="*/ 230167 w 234122"/>
                  <a:gd name="connsiteY8" fmla="*/ 15892 h 144804"/>
                  <a:gd name="connsiteX9" fmla="*/ 213456 w 234122"/>
                  <a:gd name="connsiteY9" fmla="*/ 27828 h 144804"/>
                  <a:gd name="connsiteX10" fmla="*/ 175260 w 234122"/>
                  <a:gd name="connsiteY10" fmla="*/ 54088 h 144804"/>
                  <a:gd name="connsiteX11" fmla="*/ 60671 w 234122"/>
                  <a:gd name="connsiteY11" fmla="*/ 118544 h 144804"/>
                  <a:gd name="connsiteX12" fmla="*/ 12925 w 234122"/>
                  <a:gd name="connsiteY12" fmla="*/ 144804 h 144804"/>
                  <a:gd name="connsiteX13" fmla="*/ 8151 w 234122"/>
                  <a:gd name="connsiteY13" fmla="*/ 144804 h 14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122" h="144804">
                    <a:moveTo>
                      <a:pt x="8151" y="144804"/>
                    </a:moveTo>
                    <a:cubicBezTo>
                      <a:pt x="5763" y="144804"/>
                      <a:pt x="989" y="142417"/>
                      <a:pt x="989" y="140030"/>
                    </a:cubicBezTo>
                    <a:cubicBezTo>
                      <a:pt x="-1398" y="135255"/>
                      <a:pt x="989" y="130481"/>
                      <a:pt x="3376" y="128093"/>
                    </a:cubicBezTo>
                    <a:lnTo>
                      <a:pt x="51121" y="101833"/>
                    </a:lnTo>
                    <a:cubicBezTo>
                      <a:pt x="89318" y="80348"/>
                      <a:pt x="129901" y="58863"/>
                      <a:pt x="168098" y="37377"/>
                    </a:cubicBezTo>
                    <a:cubicBezTo>
                      <a:pt x="180034" y="30215"/>
                      <a:pt x="191970" y="23054"/>
                      <a:pt x="203907" y="13504"/>
                    </a:cubicBezTo>
                    <a:cubicBezTo>
                      <a:pt x="208681" y="11117"/>
                      <a:pt x="213456" y="6343"/>
                      <a:pt x="220618" y="1568"/>
                    </a:cubicBezTo>
                    <a:cubicBezTo>
                      <a:pt x="225392" y="-819"/>
                      <a:pt x="230167" y="-819"/>
                      <a:pt x="232554" y="3955"/>
                    </a:cubicBezTo>
                    <a:cubicBezTo>
                      <a:pt x="234941" y="8730"/>
                      <a:pt x="234941" y="13504"/>
                      <a:pt x="230167" y="15892"/>
                    </a:cubicBezTo>
                    <a:cubicBezTo>
                      <a:pt x="225392" y="20666"/>
                      <a:pt x="218230" y="25441"/>
                      <a:pt x="213456" y="27828"/>
                    </a:cubicBezTo>
                    <a:cubicBezTo>
                      <a:pt x="201519" y="37377"/>
                      <a:pt x="189583" y="44539"/>
                      <a:pt x="175260" y="54088"/>
                    </a:cubicBezTo>
                    <a:cubicBezTo>
                      <a:pt x="137063" y="75573"/>
                      <a:pt x="98867" y="97059"/>
                      <a:pt x="60671" y="118544"/>
                    </a:cubicBezTo>
                    <a:lnTo>
                      <a:pt x="12925" y="144804"/>
                    </a:lnTo>
                    <a:cubicBezTo>
                      <a:pt x="10538" y="144804"/>
                      <a:pt x="10538" y="144804"/>
                      <a:pt x="8151" y="14480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6" name="Freeform 715">
                <a:extLst>
                  <a:ext uri="{FF2B5EF4-FFF2-40B4-BE49-F238E27FC236}">
                    <a16:creationId xmlns:a16="http://schemas.microsoft.com/office/drawing/2014/main" id="{30368FC5-2D59-2D46-80C0-848D7766BCEC}"/>
                  </a:ext>
                </a:extLst>
              </p:cNvPr>
              <p:cNvSpPr/>
              <p:nvPr/>
            </p:nvSpPr>
            <p:spPr>
              <a:xfrm>
                <a:off x="-270490" y="2327781"/>
                <a:ext cx="222764" cy="132868"/>
              </a:xfrm>
              <a:custGeom>
                <a:avLst/>
                <a:gdLst>
                  <a:gd name="connsiteX0" fmla="*/ 214035 w 222764"/>
                  <a:gd name="connsiteY0" fmla="*/ 132868 h 132868"/>
                  <a:gd name="connsiteX1" fmla="*/ 209261 w 222764"/>
                  <a:gd name="connsiteY1" fmla="*/ 132868 h 132868"/>
                  <a:gd name="connsiteX2" fmla="*/ 3955 w 222764"/>
                  <a:gd name="connsiteY2" fmla="*/ 15892 h 132868"/>
                  <a:gd name="connsiteX3" fmla="*/ 1568 w 222764"/>
                  <a:gd name="connsiteY3" fmla="*/ 3955 h 132868"/>
                  <a:gd name="connsiteX4" fmla="*/ 13504 w 222764"/>
                  <a:gd name="connsiteY4" fmla="*/ 1568 h 132868"/>
                  <a:gd name="connsiteX5" fmla="*/ 218810 w 222764"/>
                  <a:gd name="connsiteY5" fmla="*/ 118544 h 132868"/>
                  <a:gd name="connsiteX6" fmla="*/ 221197 w 222764"/>
                  <a:gd name="connsiteY6" fmla="*/ 130481 h 132868"/>
                  <a:gd name="connsiteX7" fmla="*/ 214035 w 222764"/>
                  <a:gd name="connsiteY7" fmla="*/ 132868 h 13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2868">
                    <a:moveTo>
                      <a:pt x="214035" y="132868"/>
                    </a:moveTo>
                    <a:cubicBezTo>
                      <a:pt x="211648" y="132868"/>
                      <a:pt x="211648" y="132868"/>
                      <a:pt x="209261" y="13286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8544"/>
                    </a:lnTo>
                    <a:cubicBezTo>
                      <a:pt x="223584" y="120932"/>
                      <a:pt x="223584" y="125706"/>
                      <a:pt x="221197" y="130481"/>
                    </a:cubicBezTo>
                    <a:cubicBezTo>
                      <a:pt x="221197" y="132868"/>
                      <a:pt x="218810" y="132868"/>
                      <a:pt x="214035" y="13286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7" name="Freeform 716">
                <a:extLst>
                  <a:ext uri="{FF2B5EF4-FFF2-40B4-BE49-F238E27FC236}">
                    <a16:creationId xmlns:a16="http://schemas.microsoft.com/office/drawing/2014/main" id="{40AC7F17-EAE5-6241-8C35-18ED9E88DCA3}"/>
                  </a:ext>
                </a:extLst>
              </p:cNvPr>
              <p:cNvSpPr/>
              <p:nvPr/>
            </p:nvSpPr>
            <p:spPr>
              <a:xfrm>
                <a:off x="-270490" y="4340249"/>
                <a:ext cx="222764" cy="132868"/>
              </a:xfrm>
              <a:custGeom>
                <a:avLst/>
                <a:gdLst>
                  <a:gd name="connsiteX0" fmla="*/ 214035 w 222764"/>
                  <a:gd name="connsiteY0" fmla="*/ 132868 h 132868"/>
                  <a:gd name="connsiteX1" fmla="*/ 209261 w 222764"/>
                  <a:gd name="connsiteY1" fmla="*/ 132868 h 132868"/>
                  <a:gd name="connsiteX2" fmla="*/ 3955 w 222764"/>
                  <a:gd name="connsiteY2" fmla="*/ 15892 h 132868"/>
                  <a:gd name="connsiteX3" fmla="*/ 1568 w 222764"/>
                  <a:gd name="connsiteY3" fmla="*/ 3955 h 132868"/>
                  <a:gd name="connsiteX4" fmla="*/ 13504 w 222764"/>
                  <a:gd name="connsiteY4" fmla="*/ 1568 h 132868"/>
                  <a:gd name="connsiteX5" fmla="*/ 218810 w 222764"/>
                  <a:gd name="connsiteY5" fmla="*/ 118544 h 132868"/>
                  <a:gd name="connsiteX6" fmla="*/ 221197 w 222764"/>
                  <a:gd name="connsiteY6" fmla="*/ 130481 h 132868"/>
                  <a:gd name="connsiteX7" fmla="*/ 214035 w 222764"/>
                  <a:gd name="connsiteY7" fmla="*/ 132868 h 13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2868">
                    <a:moveTo>
                      <a:pt x="214035" y="132868"/>
                    </a:moveTo>
                    <a:cubicBezTo>
                      <a:pt x="211648" y="132868"/>
                      <a:pt x="211648" y="132868"/>
                      <a:pt x="209261" y="132868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8544"/>
                    </a:lnTo>
                    <a:cubicBezTo>
                      <a:pt x="223584" y="120932"/>
                      <a:pt x="223584" y="125706"/>
                      <a:pt x="221197" y="130481"/>
                    </a:cubicBezTo>
                    <a:cubicBezTo>
                      <a:pt x="221197" y="130481"/>
                      <a:pt x="218810" y="132868"/>
                      <a:pt x="214035" y="13286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8" name="Freeform 717">
                <a:extLst>
                  <a:ext uri="{FF2B5EF4-FFF2-40B4-BE49-F238E27FC236}">
                    <a16:creationId xmlns:a16="http://schemas.microsoft.com/office/drawing/2014/main" id="{BDC3A994-CDDD-D24B-BCEB-AE7D1B3218AF}"/>
                  </a:ext>
                </a:extLst>
              </p:cNvPr>
              <p:cNvSpPr/>
              <p:nvPr/>
            </p:nvSpPr>
            <p:spPr>
              <a:xfrm>
                <a:off x="-269911" y="447192"/>
                <a:ext cx="221606" cy="134675"/>
              </a:xfrm>
              <a:custGeom>
                <a:avLst/>
                <a:gdLst>
                  <a:gd name="connsiteX0" fmla="*/ 8151 w 221606"/>
                  <a:gd name="connsiteY0" fmla="*/ 134676 h 134675"/>
                  <a:gd name="connsiteX1" fmla="*/ 989 w 221606"/>
                  <a:gd name="connsiteY1" fmla="*/ 129901 h 134675"/>
                  <a:gd name="connsiteX2" fmla="*/ 3376 w 221606"/>
                  <a:gd name="connsiteY2" fmla="*/ 117965 h 134675"/>
                  <a:gd name="connsiteX3" fmla="*/ 208681 w 221606"/>
                  <a:gd name="connsiteY3" fmla="*/ 989 h 134675"/>
                  <a:gd name="connsiteX4" fmla="*/ 220618 w 221606"/>
                  <a:gd name="connsiteY4" fmla="*/ 3376 h 134675"/>
                  <a:gd name="connsiteX5" fmla="*/ 218230 w 221606"/>
                  <a:gd name="connsiteY5" fmla="*/ 15312 h 134675"/>
                  <a:gd name="connsiteX6" fmla="*/ 12925 w 221606"/>
                  <a:gd name="connsiteY6" fmla="*/ 132289 h 134675"/>
                  <a:gd name="connsiteX7" fmla="*/ 8151 w 221606"/>
                  <a:gd name="connsiteY7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4675">
                    <a:moveTo>
                      <a:pt x="8151" y="134676"/>
                    </a:moveTo>
                    <a:cubicBezTo>
                      <a:pt x="5763" y="134676"/>
                      <a:pt x="989" y="132289"/>
                      <a:pt x="989" y="129901"/>
                    </a:cubicBezTo>
                    <a:cubicBezTo>
                      <a:pt x="-1398" y="125127"/>
                      <a:pt x="989" y="120352"/>
                      <a:pt x="3376" y="117965"/>
                    </a:cubicBezTo>
                    <a:lnTo>
                      <a:pt x="208681" y="989"/>
                    </a:lnTo>
                    <a:cubicBezTo>
                      <a:pt x="213456" y="-1398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2"/>
                    </a:cubicBezTo>
                    <a:lnTo>
                      <a:pt x="12925" y="132289"/>
                    </a:lnTo>
                    <a:cubicBezTo>
                      <a:pt x="10538" y="134676"/>
                      <a:pt x="10538" y="134676"/>
                      <a:pt x="8151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19" name="Freeform 718">
                <a:extLst>
                  <a:ext uri="{FF2B5EF4-FFF2-40B4-BE49-F238E27FC236}">
                    <a16:creationId xmlns:a16="http://schemas.microsoft.com/office/drawing/2014/main" id="{EB499F7C-8F43-EC48-ABFA-9AA92F50678E}"/>
                  </a:ext>
                </a:extLst>
              </p:cNvPr>
              <p:cNvSpPr/>
              <p:nvPr/>
            </p:nvSpPr>
            <p:spPr>
              <a:xfrm>
                <a:off x="-269911" y="2459660"/>
                <a:ext cx="221606" cy="134675"/>
              </a:xfrm>
              <a:custGeom>
                <a:avLst/>
                <a:gdLst>
                  <a:gd name="connsiteX0" fmla="*/ 8151 w 221606"/>
                  <a:gd name="connsiteY0" fmla="*/ 134676 h 134675"/>
                  <a:gd name="connsiteX1" fmla="*/ 989 w 221606"/>
                  <a:gd name="connsiteY1" fmla="*/ 129901 h 134675"/>
                  <a:gd name="connsiteX2" fmla="*/ 3376 w 221606"/>
                  <a:gd name="connsiteY2" fmla="*/ 117965 h 134675"/>
                  <a:gd name="connsiteX3" fmla="*/ 208681 w 221606"/>
                  <a:gd name="connsiteY3" fmla="*/ 989 h 134675"/>
                  <a:gd name="connsiteX4" fmla="*/ 220618 w 221606"/>
                  <a:gd name="connsiteY4" fmla="*/ 3376 h 134675"/>
                  <a:gd name="connsiteX5" fmla="*/ 218230 w 221606"/>
                  <a:gd name="connsiteY5" fmla="*/ 15312 h 134675"/>
                  <a:gd name="connsiteX6" fmla="*/ 12925 w 221606"/>
                  <a:gd name="connsiteY6" fmla="*/ 132289 h 134675"/>
                  <a:gd name="connsiteX7" fmla="*/ 8151 w 221606"/>
                  <a:gd name="connsiteY7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4675">
                    <a:moveTo>
                      <a:pt x="8151" y="134676"/>
                    </a:moveTo>
                    <a:cubicBezTo>
                      <a:pt x="5763" y="134676"/>
                      <a:pt x="989" y="132289"/>
                      <a:pt x="989" y="129901"/>
                    </a:cubicBezTo>
                    <a:cubicBezTo>
                      <a:pt x="-1398" y="125127"/>
                      <a:pt x="989" y="120352"/>
                      <a:pt x="3376" y="117965"/>
                    </a:cubicBezTo>
                    <a:lnTo>
                      <a:pt x="208681" y="989"/>
                    </a:lnTo>
                    <a:cubicBezTo>
                      <a:pt x="213456" y="-1399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2"/>
                    </a:cubicBezTo>
                    <a:lnTo>
                      <a:pt x="12925" y="132289"/>
                    </a:lnTo>
                    <a:cubicBezTo>
                      <a:pt x="10538" y="132289"/>
                      <a:pt x="10538" y="134676"/>
                      <a:pt x="8151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0" name="Freeform 719">
                <a:extLst>
                  <a:ext uri="{FF2B5EF4-FFF2-40B4-BE49-F238E27FC236}">
                    <a16:creationId xmlns:a16="http://schemas.microsoft.com/office/drawing/2014/main" id="{7F7B6CC6-23B7-414A-8DDA-688955F535F3}"/>
                  </a:ext>
                </a:extLst>
              </p:cNvPr>
              <p:cNvSpPr/>
              <p:nvPr/>
            </p:nvSpPr>
            <p:spPr>
              <a:xfrm>
                <a:off x="-269911" y="4469741"/>
                <a:ext cx="221606" cy="134676"/>
              </a:xfrm>
              <a:custGeom>
                <a:avLst/>
                <a:gdLst>
                  <a:gd name="connsiteX0" fmla="*/ 8151 w 221606"/>
                  <a:gd name="connsiteY0" fmla="*/ 134676 h 134676"/>
                  <a:gd name="connsiteX1" fmla="*/ 989 w 221606"/>
                  <a:gd name="connsiteY1" fmla="*/ 129901 h 134676"/>
                  <a:gd name="connsiteX2" fmla="*/ 3376 w 221606"/>
                  <a:gd name="connsiteY2" fmla="*/ 117965 h 134676"/>
                  <a:gd name="connsiteX3" fmla="*/ 208681 w 221606"/>
                  <a:gd name="connsiteY3" fmla="*/ 989 h 134676"/>
                  <a:gd name="connsiteX4" fmla="*/ 220618 w 221606"/>
                  <a:gd name="connsiteY4" fmla="*/ 3376 h 134676"/>
                  <a:gd name="connsiteX5" fmla="*/ 218230 w 221606"/>
                  <a:gd name="connsiteY5" fmla="*/ 15313 h 134676"/>
                  <a:gd name="connsiteX6" fmla="*/ 12925 w 221606"/>
                  <a:gd name="connsiteY6" fmla="*/ 132289 h 134676"/>
                  <a:gd name="connsiteX7" fmla="*/ 8151 w 221606"/>
                  <a:gd name="connsiteY7" fmla="*/ 134676 h 13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4676">
                    <a:moveTo>
                      <a:pt x="8151" y="134676"/>
                    </a:moveTo>
                    <a:cubicBezTo>
                      <a:pt x="5763" y="134676"/>
                      <a:pt x="989" y="132289"/>
                      <a:pt x="989" y="129901"/>
                    </a:cubicBezTo>
                    <a:cubicBezTo>
                      <a:pt x="-1398" y="125127"/>
                      <a:pt x="989" y="120352"/>
                      <a:pt x="3376" y="117965"/>
                    </a:cubicBezTo>
                    <a:lnTo>
                      <a:pt x="208681" y="989"/>
                    </a:lnTo>
                    <a:cubicBezTo>
                      <a:pt x="213456" y="-1399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3"/>
                    </a:cubicBezTo>
                    <a:lnTo>
                      <a:pt x="12925" y="132289"/>
                    </a:lnTo>
                    <a:cubicBezTo>
                      <a:pt x="10538" y="134676"/>
                      <a:pt x="10538" y="134676"/>
                      <a:pt x="8151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1" name="Freeform 720">
                <a:extLst>
                  <a:ext uri="{FF2B5EF4-FFF2-40B4-BE49-F238E27FC236}">
                    <a16:creationId xmlns:a16="http://schemas.microsoft.com/office/drawing/2014/main" id="{32D44BED-04F4-204C-A844-37C8F7C00DE9}"/>
                  </a:ext>
                </a:extLst>
              </p:cNvPr>
              <p:cNvSpPr/>
              <p:nvPr/>
            </p:nvSpPr>
            <p:spPr>
              <a:xfrm>
                <a:off x="-270490" y="6350330"/>
                <a:ext cx="222764" cy="132867"/>
              </a:xfrm>
              <a:custGeom>
                <a:avLst/>
                <a:gdLst>
                  <a:gd name="connsiteX0" fmla="*/ 214035 w 222764"/>
                  <a:gd name="connsiteY0" fmla="*/ 132867 h 132867"/>
                  <a:gd name="connsiteX1" fmla="*/ 209261 w 222764"/>
                  <a:gd name="connsiteY1" fmla="*/ 132867 h 132867"/>
                  <a:gd name="connsiteX2" fmla="*/ 3955 w 222764"/>
                  <a:gd name="connsiteY2" fmla="*/ 15891 h 132867"/>
                  <a:gd name="connsiteX3" fmla="*/ 1568 w 222764"/>
                  <a:gd name="connsiteY3" fmla="*/ 3955 h 132867"/>
                  <a:gd name="connsiteX4" fmla="*/ 13504 w 222764"/>
                  <a:gd name="connsiteY4" fmla="*/ 1568 h 132867"/>
                  <a:gd name="connsiteX5" fmla="*/ 218810 w 222764"/>
                  <a:gd name="connsiteY5" fmla="*/ 118544 h 132867"/>
                  <a:gd name="connsiteX6" fmla="*/ 221197 w 222764"/>
                  <a:gd name="connsiteY6" fmla="*/ 130481 h 132867"/>
                  <a:gd name="connsiteX7" fmla="*/ 214035 w 222764"/>
                  <a:gd name="connsiteY7" fmla="*/ 132867 h 13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2867">
                    <a:moveTo>
                      <a:pt x="214035" y="132867"/>
                    </a:moveTo>
                    <a:cubicBezTo>
                      <a:pt x="211648" y="132867"/>
                      <a:pt x="211648" y="132867"/>
                      <a:pt x="209261" y="132867"/>
                    </a:cubicBezTo>
                    <a:lnTo>
                      <a:pt x="3955" y="15891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8544"/>
                    </a:lnTo>
                    <a:cubicBezTo>
                      <a:pt x="223584" y="120931"/>
                      <a:pt x="223584" y="125706"/>
                      <a:pt x="221197" y="130481"/>
                    </a:cubicBezTo>
                    <a:cubicBezTo>
                      <a:pt x="221197" y="132867"/>
                      <a:pt x="218810" y="132867"/>
                      <a:pt x="214035" y="13286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2" name="Freeform 721">
                <a:extLst>
                  <a:ext uri="{FF2B5EF4-FFF2-40B4-BE49-F238E27FC236}">
                    <a16:creationId xmlns:a16="http://schemas.microsoft.com/office/drawing/2014/main" id="{088DE8D0-1EA7-DB45-AC80-5ED7173D624A}"/>
                  </a:ext>
                </a:extLst>
              </p:cNvPr>
              <p:cNvSpPr/>
              <p:nvPr/>
            </p:nvSpPr>
            <p:spPr>
              <a:xfrm>
                <a:off x="-269911" y="6482209"/>
                <a:ext cx="221606" cy="134675"/>
              </a:xfrm>
              <a:custGeom>
                <a:avLst/>
                <a:gdLst>
                  <a:gd name="connsiteX0" fmla="*/ 8151 w 221606"/>
                  <a:gd name="connsiteY0" fmla="*/ 134676 h 134675"/>
                  <a:gd name="connsiteX1" fmla="*/ 989 w 221606"/>
                  <a:gd name="connsiteY1" fmla="*/ 129902 h 134675"/>
                  <a:gd name="connsiteX2" fmla="*/ 3376 w 221606"/>
                  <a:gd name="connsiteY2" fmla="*/ 117965 h 134675"/>
                  <a:gd name="connsiteX3" fmla="*/ 208681 w 221606"/>
                  <a:gd name="connsiteY3" fmla="*/ 989 h 134675"/>
                  <a:gd name="connsiteX4" fmla="*/ 220618 w 221606"/>
                  <a:gd name="connsiteY4" fmla="*/ 3376 h 134675"/>
                  <a:gd name="connsiteX5" fmla="*/ 218230 w 221606"/>
                  <a:gd name="connsiteY5" fmla="*/ 15312 h 134675"/>
                  <a:gd name="connsiteX6" fmla="*/ 12925 w 221606"/>
                  <a:gd name="connsiteY6" fmla="*/ 132288 h 134675"/>
                  <a:gd name="connsiteX7" fmla="*/ 8151 w 221606"/>
                  <a:gd name="connsiteY7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4675">
                    <a:moveTo>
                      <a:pt x="8151" y="134676"/>
                    </a:moveTo>
                    <a:cubicBezTo>
                      <a:pt x="5763" y="134676"/>
                      <a:pt x="989" y="132288"/>
                      <a:pt x="989" y="129902"/>
                    </a:cubicBezTo>
                    <a:cubicBezTo>
                      <a:pt x="-1398" y="125127"/>
                      <a:pt x="989" y="120352"/>
                      <a:pt x="3376" y="117965"/>
                    </a:cubicBezTo>
                    <a:lnTo>
                      <a:pt x="208681" y="989"/>
                    </a:lnTo>
                    <a:cubicBezTo>
                      <a:pt x="213456" y="-1398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2"/>
                    </a:cubicBezTo>
                    <a:lnTo>
                      <a:pt x="12925" y="132288"/>
                    </a:lnTo>
                    <a:cubicBezTo>
                      <a:pt x="10538" y="134676"/>
                      <a:pt x="10538" y="134676"/>
                      <a:pt x="8151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3" name="Freeform 722">
                <a:extLst>
                  <a:ext uri="{FF2B5EF4-FFF2-40B4-BE49-F238E27FC236}">
                    <a16:creationId xmlns:a16="http://schemas.microsoft.com/office/drawing/2014/main" id="{9A2B68F7-DC0D-CC48-A54D-181843D3F259}"/>
                  </a:ext>
                </a:extLst>
              </p:cNvPr>
              <p:cNvSpPr/>
              <p:nvPr/>
            </p:nvSpPr>
            <p:spPr>
              <a:xfrm>
                <a:off x="-270490" y="317700"/>
                <a:ext cx="222764" cy="132867"/>
              </a:xfrm>
              <a:custGeom>
                <a:avLst/>
                <a:gdLst>
                  <a:gd name="connsiteX0" fmla="*/ 214035 w 222764"/>
                  <a:gd name="connsiteY0" fmla="*/ 132868 h 132867"/>
                  <a:gd name="connsiteX1" fmla="*/ 209261 w 222764"/>
                  <a:gd name="connsiteY1" fmla="*/ 132868 h 132867"/>
                  <a:gd name="connsiteX2" fmla="*/ 3955 w 222764"/>
                  <a:gd name="connsiteY2" fmla="*/ 15892 h 132867"/>
                  <a:gd name="connsiteX3" fmla="*/ 1568 w 222764"/>
                  <a:gd name="connsiteY3" fmla="*/ 3955 h 132867"/>
                  <a:gd name="connsiteX4" fmla="*/ 13504 w 222764"/>
                  <a:gd name="connsiteY4" fmla="*/ 1568 h 132867"/>
                  <a:gd name="connsiteX5" fmla="*/ 218810 w 222764"/>
                  <a:gd name="connsiteY5" fmla="*/ 118544 h 132867"/>
                  <a:gd name="connsiteX6" fmla="*/ 221197 w 222764"/>
                  <a:gd name="connsiteY6" fmla="*/ 130481 h 132867"/>
                  <a:gd name="connsiteX7" fmla="*/ 214035 w 222764"/>
                  <a:gd name="connsiteY7" fmla="*/ 132868 h 13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2867">
                    <a:moveTo>
                      <a:pt x="214035" y="132868"/>
                    </a:moveTo>
                    <a:cubicBezTo>
                      <a:pt x="211648" y="132868"/>
                      <a:pt x="211648" y="132868"/>
                      <a:pt x="209261" y="132868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8544"/>
                    </a:lnTo>
                    <a:cubicBezTo>
                      <a:pt x="223584" y="120932"/>
                      <a:pt x="223584" y="125706"/>
                      <a:pt x="221197" y="130481"/>
                    </a:cubicBezTo>
                    <a:cubicBezTo>
                      <a:pt x="221197" y="130481"/>
                      <a:pt x="218810" y="132868"/>
                      <a:pt x="214035" y="132868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4" name="Freeform 723">
                <a:extLst>
                  <a:ext uri="{FF2B5EF4-FFF2-40B4-BE49-F238E27FC236}">
                    <a16:creationId xmlns:a16="http://schemas.microsoft.com/office/drawing/2014/main" id="{68C1D848-33F8-F94C-A357-063FFC3730DE}"/>
                  </a:ext>
                </a:extLst>
              </p:cNvPr>
              <p:cNvSpPr/>
              <p:nvPr/>
            </p:nvSpPr>
            <p:spPr>
              <a:xfrm>
                <a:off x="-270490" y="3337596"/>
                <a:ext cx="222764" cy="130480"/>
              </a:xfrm>
              <a:custGeom>
                <a:avLst/>
                <a:gdLst>
                  <a:gd name="connsiteX0" fmla="*/ 214035 w 222764"/>
                  <a:gd name="connsiteY0" fmla="*/ 130481 h 130480"/>
                  <a:gd name="connsiteX1" fmla="*/ 209261 w 222764"/>
                  <a:gd name="connsiteY1" fmla="*/ 130481 h 130480"/>
                  <a:gd name="connsiteX2" fmla="*/ 3955 w 222764"/>
                  <a:gd name="connsiteY2" fmla="*/ 15892 h 130480"/>
                  <a:gd name="connsiteX3" fmla="*/ 1568 w 222764"/>
                  <a:gd name="connsiteY3" fmla="*/ 3955 h 130480"/>
                  <a:gd name="connsiteX4" fmla="*/ 13504 w 222764"/>
                  <a:gd name="connsiteY4" fmla="*/ 1568 h 130480"/>
                  <a:gd name="connsiteX5" fmla="*/ 218810 w 222764"/>
                  <a:gd name="connsiteY5" fmla="*/ 116157 h 130480"/>
                  <a:gd name="connsiteX6" fmla="*/ 221197 w 222764"/>
                  <a:gd name="connsiteY6" fmla="*/ 128093 h 130480"/>
                  <a:gd name="connsiteX7" fmla="*/ 214035 w 222764"/>
                  <a:gd name="connsiteY7" fmla="*/ 130481 h 1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0480">
                    <a:moveTo>
                      <a:pt x="214035" y="130481"/>
                    </a:moveTo>
                    <a:cubicBezTo>
                      <a:pt x="211648" y="130481"/>
                      <a:pt x="211648" y="130481"/>
                      <a:pt x="209261" y="13048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6157"/>
                    </a:lnTo>
                    <a:cubicBezTo>
                      <a:pt x="223584" y="118544"/>
                      <a:pt x="223584" y="123319"/>
                      <a:pt x="221197" y="128093"/>
                    </a:cubicBezTo>
                    <a:cubicBezTo>
                      <a:pt x="221197" y="128093"/>
                      <a:pt x="218810" y="130481"/>
                      <a:pt x="214035" y="13048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5" name="Freeform 724">
                <a:extLst>
                  <a:ext uri="{FF2B5EF4-FFF2-40B4-BE49-F238E27FC236}">
                    <a16:creationId xmlns:a16="http://schemas.microsoft.com/office/drawing/2014/main" id="{A7F9823A-388F-F448-AD7E-7B0133CAFDCF}"/>
                  </a:ext>
                </a:extLst>
              </p:cNvPr>
              <p:cNvSpPr/>
              <p:nvPr/>
            </p:nvSpPr>
            <p:spPr>
              <a:xfrm>
                <a:off x="-270490" y="1325128"/>
                <a:ext cx="222764" cy="130480"/>
              </a:xfrm>
              <a:custGeom>
                <a:avLst/>
                <a:gdLst>
                  <a:gd name="connsiteX0" fmla="*/ 214035 w 222764"/>
                  <a:gd name="connsiteY0" fmla="*/ 130481 h 130480"/>
                  <a:gd name="connsiteX1" fmla="*/ 209261 w 222764"/>
                  <a:gd name="connsiteY1" fmla="*/ 130481 h 130480"/>
                  <a:gd name="connsiteX2" fmla="*/ 3955 w 222764"/>
                  <a:gd name="connsiteY2" fmla="*/ 15892 h 130480"/>
                  <a:gd name="connsiteX3" fmla="*/ 1568 w 222764"/>
                  <a:gd name="connsiteY3" fmla="*/ 3955 h 130480"/>
                  <a:gd name="connsiteX4" fmla="*/ 13504 w 222764"/>
                  <a:gd name="connsiteY4" fmla="*/ 1568 h 130480"/>
                  <a:gd name="connsiteX5" fmla="*/ 218810 w 222764"/>
                  <a:gd name="connsiteY5" fmla="*/ 116157 h 130480"/>
                  <a:gd name="connsiteX6" fmla="*/ 221197 w 222764"/>
                  <a:gd name="connsiteY6" fmla="*/ 128093 h 130480"/>
                  <a:gd name="connsiteX7" fmla="*/ 214035 w 222764"/>
                  <a:gd name="connsiteY7" fmla="*/ 130481 h 1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0480">
                    <a:moveTo>
                      <a:pt x="214035" y="130481"/>
                    </a:moveTo>
                    <a:cubicBezTo>
                      <a:pt x="211648" y="130481"/>
                      <a:pt x="211648" y="130481"/>
                      <a:pt x="209261" y="130481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6157"/>
                    </a:lnTo>
                    <a:cubicBezTo>
                      <a:pt x="223584" y="118544"/>
                      <a:pt x="223584" y="123319"/>
                      <a:pt x="221197" y="128093"/>
                    </a:cubicBezTo>
                    <a:cubicBezTo>
                      <a:pt x="221197" y="128093"/>
                      <a:pt x="218810" y="130481"/>
                      <a:pt x="214035" y="13048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6" name="Freeform 725">
                <a:extLst>
                  <a:ext uri="{FF2B5EF4-FFF2-40B4-BE49-F238E27FC236}">
                    <a16:creationId xmlns:a16="http://schemas.microsoft.com/office/drawing/2014/main" id="{0111A34B-061D-E447-A700-1A2364EC41E3}"/>
                  </a:ext>
                </a:extLst>
              </p:cNvPr>
              <p:cNvSpPr/>
              <p:nvPr/>
            </p:nvSpPr>
            <p:spPr>
              <a:xfrm>
                <a:off x="-270490" y="5347677"/>
                <a:ext cx="222764" cy="130480"/>
              </a:xfrm>
              <a:custGeom>
                <a:avLst/>
                <a:gdLst>
                  <a:gd name="connsiteX0" fmla="*/ 214035 w 222764"/>
                  <a:gd name="connsiteY0" fmla="*/ 130481 h 130480"/>
                  <a:gd name="connsiteX1" fmla="*/ 209261 w 222764"/>
                  <a:gd name="connsiteY1" fmla="*/ 130481 h 130480"/>
                  <a:gd name="connsiteX2" fmla="*/ 3955 w 222764"/>
                  <a:gd name="connsiteY2" fmla="*/ 15892 h 130480"/>
                  <a:gd name="connsiteX3" fmla="*/ 1568 w 222764"/>
                  <a:gd name="connsiteY3" fmla="*/ 3955 h 130480"/>
                  <a:gd name="connsiteX4" fmla="*/ 13504 w 222764"/>
                  <a:gd name="connsiteY4" fmla="*/ 1568 h 130480"/>
                  <a:gd name="connsiteX5" fmla="*/ 218810 w 222764"/>
                  <a:gd name="connsiteY5" fmla="*/ 116157 h 130480"/>
                  <a:gd name="connsiteX6" fmla="*/ 221197 w 222764"/>
                  <a:gd name="connsiteY6" fmla="*/ 128094 h 130480"/>
                  <a:gd name="connsiteX7" fmla="*/ 214035 w 222764"/>
                  <a:gd name="connsiteY7" fmla="*/ 130481 h 1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764" h="130480">
                    <a:moveTo>
                      <a:pt x="214035" y="130481"/>
                    </a:moveTo>
                    <a:cubicBezTo>
                      <a:pt x="211648" y="130481"/>
                      <a:pt x="211648" y="130481"/>
                      <a:pt x="209261" y="130481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8810" y="116157"/>
                    </a:lnTo>
                    <a:cubicBezTo>
                      <a:pt x="223584" y="118544"/>
                      <a:pt x="223584" y="123319"/>
                      <a:pt x="221197" y="128094"/>
                    </a:cubicBezTo>
                    <a:cubicBezTo>
                      <a:pt x="221197" y="128094"/>
                      <a:pt x="218810" y="130481"/>
                      <a:pt x="214035" y="130481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7" name="Freeform 726">
                <a:extLst>
                  <a:ext uri="{FF2B5EF4-FFF2-40B4-BE49-F238E27FC236}">
                    <a16:creationId xmlns:a16="http://schemas.microsoft.com/office/drawing/2014/main" id="{1B13D7EF-13DF-4F4B-B983-FC120B140FC8}"/>
                  </a:ext>
                </a:extLst>
              </p:cNvPr>
              <p:cNvSpPr/>
              <p:nvPr/>
            </p:nvSpPr>
            <p:spPr>
              <a:xfrm>
                <a:off x="-269911" y="1452233"/>
                <a:ext cx="221606" cy="132288"/>
              </a:xfrm>
              <a:custGeom>
                <a:avLst/>
                <a:gdLst>
                  <a:gd name="connsiteX0" fmla="*/ 8151 w 221606"/>
                  <a:gd name="connsiteY0" fmla="*/ 132289 h 132288"/>
                  <a:gd name="connsiteX1" fmla="*/ 989 w 221606"/>
                  <a:gd name="connsiteY1" fmla="*/ 127514 h 132288"/>
                  <a:gd name="connsiteX2" fmla="*/ 3376 w 221606"/>
                  <a:gd name="connsiteY2" fmla="*/ 115578 h 132288"/>
                  <a:gd name="connsiteX3" fmla="*/ 208681 w 221606"/>
                  <a:gd name="connsiteY3" fmla="*/ 989 h 132288"/>
                  <a:gd name="connsiteX4" fmla="*/ 220618 w 221606"/>
                  <a:gd name="connsiteY4" fmla="*/ 3376 h 132288"/>
                  <a:gd name="connsiteX5" fmla="*/ 218230 w 221606"/>
                  <a:gd name="connsiteY5" fmla="*/ 15312 h 132288"/>
                  <a:gd name="connsiteX6" fmla="*/ 12925 w 221606"/>
                  <a:gd name="connsiteY6" fmla="*/ 129901 h 132288"/>
                  <a:gd name="connsiteX7" fmla="*/ 8151 w 221606"/>
                  <a:gd name="connsiteY7" fmla="*/ 132289 h 13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2288">
                    <a:moveTo>
                      <a:pt x="8151" y="132289"/>
                    </a:moveTo>
                    <a:cubicBezTo>
                      <a:pt x="5763" y="132289"/>
                      <a:pt x="989" y="129901"/>
                      <a:pt x="989" y="127514"/>
                    </a:cubicBezTo>
                    <a:cubicBezTo>
                      <a:pt x="-1398" y="122740"/>
                      <a:pt x="989" y="117965"/>
                      <a:pt x="3376" y="115578"/>
                    </a:cubicBezTo>
                    <a:lnTo>
                      <a:pt x="208681" y="989"/>
                    </a:lnTo>
                    <a:cubicBezTo>
                      <a:pt x="213456" y="-1398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2"/>
                    </a:cubicBezTo>
                    <a:lnTo>
                      <a:pt x="12925" y="129901"/>
                    </a:lnTo>
                    <a:cubicBezTo>
                      <a:pt x="10538" y="132289"/>
                      <a:pt x="10538" y="132289"/>
                      <a:pt x="8151" y="13228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8" name="Freeform 727">
                <a:extLst>
                  <a:ext uri="{FF2B5EF4-FFF2-40B4-BE49-F238E27FC236}">
                    <a16:creationId xmlns:a16="http://schemas.microsoft.com/office/drawing/2014/main" id="{8D977A2B-B57E-5845-AD7F-9817C1AA32F0}"/>
                  </a:ext>
                </a:extLst>
              </p:cNvPr>
              <p:cNvSpPr/>
              <p:nvPr/>
            </p:nvSpPr>
            <p:spPr>
              <a:xfrm>
                <a:off x="-269911" y="5474782"/>
                <a:ext cx="221606" cy="132288"/>
              </a:xfrm>
              <a:custGeom>
                <a:avLst/>
                <a:gdLst>
                  <a:gd name="connsiteX0" fmla="*/ 8151 w 221606"/>
                  <a:gd name="connsiteY0" fmla="*/ 132289 h 132288"/>
                  <a:gd name="connsiteX1" fmla="*/ 989 w 221606"/>
                  <a:gd name="connsiteY1" fmla="*/ 127514 h 132288"/>
                  <a:gd name="connsiteX2" fmla="*/ 3376 w 221606"/>
                  <a:gd name="connsiteY2" fmla="*/ 115578 h 132288"/>
                  <a:gd name="connsiteX3" fmla="*/ 208681 w 221606"/>
                  <a:gd name="connsiteY3" fmla="*/ 989 h 132288"/>
                  <a:gd name="connsiteX4" fmla="*/ 220618 w 221606"/>
                  <a:gd name="connsiteY4" fmla="*/ 3376 h 132288"/>
                  <a:gd name="connsiteX5" fmla="*/ 218230 w 221606"/>
                  <a:gd name="connsiteY5" fmla="*/ 15312 h 132288"/>
                  <a:gd name="connsiteX6" fmla="*/ 12925 w 221606"/>
                  <a:gd name="connsiteY6" fmla="*/ 129901 h 132288"/>
                  <a:gd name="connsiteX7" fmla="*/ 8151 w 221606"/>
                  <a:gd name="connsiteY7" fmla="*/ 132289 h 13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2288">
                    <a:moveTo>
                      <a:pt x="8151" y="132289"/>
                    </a:moveTo>
                    <a:cubicBezTo>
                      <a:pt x="5763" y="132289"/>
                      <a:pt x="989" y="129901"/>
                      <a:pt x="989" y="127514"/>
                    </a:cubicBezTo>
                    <a:cubicBezTo>
                      <a:pt x="-1398" y="122739"/>
                      <a:pt x="989" y="117965"/>
                      <a:pt x="3376" y="115578"/>
                    </a:cubicBezTo>
                    <a:lnTo>
                      <a:pt x="208681" y="989"/>
                    </a:lnTo>
                    <a:cubicBezTo>
                      <a:pt x="213456" y="-1399"/>
                      <a:pt x="218230" y="989"/>
                      <a:pt x="220618" y="3376"/>
                    </a:cubicBezTo>
                    <a:cubicBezTo>
                      <a:pt x="223005" y="8150"/>
                      <a:pt x="220618" y="12925"/>
                      <a:pt x="218230" y="15312"/>
                    </a:cubicBezTo>
                    <a:lnTo>
                      <a:pt x="12925" y="129901"/>
                    </a:lnTo>
                    <a:cubicBezTo>
                      <a:pt x="10538" y="132289"/>
                      <a:pt x="10538" y="132289"/>
                      <a:pt x="8151" y="13228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29" name="Freeform 728">
                <a:extLst>
                  <a:ext uri="{FF2B5EF4-FFF2-40B4-BE49-F238E27FC236}">
                    <a16:creationId xmlns:a16="http://schemas.microsoft.com/office/drawing/2014/main" id="{45BC0261-9FCB-A545-87B5-991B3DBCE9F5}"/>
                  </a:ext>
                </a:extLst>
              </p:cNvPr>
              <p:cNvSpPr/>
              <p:nvPr/>
            </p:nvSpPr>
            <p:spPr>
              <a:xfrm>
                <a:off x="-269911" y="3464701"/>
                <a:ext cx="221606" cy="132288"/>
              </a:xfrm>
              <a:custGeom>
                <a:avLst/>
                <a:gdLst>
                  <a:gd name="connsiteX0" fmla="*/ 8151 w 221606"/>
                  <a:gd name="connsiteY0" fmla="*/ 132289 h 132288"/>
                  <a:gd name="connsiteX1" fmla="*/ 989 w 221606"/>
                  <a:gd name="connsiteY1" fmla="*/ 127514 h 132288"/>
                  <a:gd name="connsiteX2" fmla="*/ 3376 w 221606"/>
                  <a:gd name="connsiteY2" fmla="*/ 115578 h 132288"/>
                  <a:gd name="connsiteX3" fmla="*/ 208681 w 221606"/>
                  <a:gd name="connsiteY3" fmla="*/ 989 h 132288"/>
                  <a:gd name="connsiteX4" fmla="*/ 220618 w 221606"/>
                  <a:gd name="connsiteY4" fmla="*/ 3376 h 132288"/>
                  <a:gd name="connsiteX5" fmla="*/ 218230 w 221606"/>
                  <a:gd name="connsiteY5" fmla="*/ 15313 h 132288"/>
                  <a:gd name="connsiteX6" fmla="*/ 12925 w 221606"/>
                  <a:gd name="connsiteY6" fmla="*/ 129902 h 132288"/>
                  <a:gd name="connsiteX7" fmla="*/ 8151 w 221606"/>
                  <a:gd name="connsiteY7" fmla="*/ 132289 h 13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06" h="132288">
                    <a:moveTo>
                      <a:pt x="8151" y="132289"/>
                    </a:moveTo>
                    <a:cubicBezTo>
                      <a:pt x="5763" y="132289"/>
                      <a:pt x="989" y="129902"/>
                      <a:pt x="989" y="127514"/>
                    </a:cubicBezTo>
                    <a:cubicBezTo>
                      <a:pt x="-1398" y="122740"/>
                      <a:pt x="989" y="117965"/>
                      <a:pt x="3376" y="115578"/>
                    </a:cubicBezTo>
                    <a:lnTo>
                      <a:pt x="208681" y="989"/>
                    </a:lnTo>
                    <a:cubicBezTo>
                      <a:pt x="213456" y="-1398"/>
                      <a:pt x="218230" y="989"/>
                      <a:pt x="220618" y="3376"/>
                    </a:cubicBezTo>
                    <a:cubicBezTo>
                      <a:pt x="223005" y="8151"/>
                      <a:pt x="220618" y="12925"/>
                      <a:pt x="218230" y="15313"/>
                    </a:cubicBezTo>
                    <a:lnTo>
                      <a:pt x="12925" y="129902"/>
                    </a:lnTo>
                    <a:cubicBezTo>
                      <a:pt x="10538" y="132289"/>
                      <a:pt x="10538" y="132289"/>
                      <a:pt x="8151" y="132289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0" name="Freeform 729">
                <a:extLst>
                  <a:ext uri="{FF2B5EF4-FFF2-40B4-BE49-F238E27FC236}">
                    <a16:creationId xmlns:a16="http://schemas.microsoft.com/office/drawing/2014/main" id="{5F36634B-E628-4D47-AD6B-89EA910853F0}"/>
                  </a:ext>
                </a:extLst>
              </p:cNvPr>
              <p:cNvSpPr/>
              <p:nvPr/>
            </p:nvSpPr>
            <p:spPr>
              <a:xfrm>
                <a:off x="6919964" y="5345290"/>
                <a:ext cx="213215" cy="140029"/>
              </a:xfrm>
              <a:custGeom>
                <a:avLst/>
                <a:gdLst>
                  <a:gd name="connsiteX0" fmla="*/ 8730 w 213215"/>
                  <a:gd name="connsiteY0" fmla="*/ 140030 h 140029"/>
                  <a:gd name="connsiteX1" fmla="*/ 1568 w 213215"/>
                  <a:gd name="connsiteY1" fmla="*/ 135255 h 140029"/>
                  <a:gd name="connsiteX2" fmla="*/ 3956 w 213215"/>
                  <a:gd name="connsiteY2" fmla="*/ 123319 h 140029"/>
                  <a:gd name="connsiteX3" fmla="*/ 32602 w 213215"/>
                  <a:gd name="connsiteY3" fmla="*/ 106608 h 140029"/>
                  <a:gd name="connsiteX4" fmla="*/ 99446 w 213215"/>
                  <a:gd name="connsiteY4" fmla="*/ 66024 h 140029"/>
                  <a:gd name="connsiteX5" fmla="*/ 171064 w 213215"/>
                  <a:gd name="connsiteY5" fmla="*/ 20666 h 140029"/>
                  <a:gd name="connsiteX6" fmla="*/ 199711 w 213215"/>
                  <a:gd name="connsiteY6" fmla="*/ 1568 h 140029"/>
                  <a:gd name="connsiteX7" fmla="*/ 211648 w 213215"/>
                  <a:gd name="connsiteY7" fmla="*/ 3955 h 140029"/>
                  <a:gd name="connsiteX8" fmla="*/ 209261 w 213215"/>
                  <a:gd name="connsiteY8" fmla="*/ 15892 h 140029"/>
                  <a:gd name="connsiteX9" fmla="*/ 180613 w 213215"/>
                  <a:gd name="connsiteY9" fmla="*/ 34990 h 140029"/>
                  <a:gd name="connsiteX10" fmla="*/ 108995 w 213215"/>
                  <a:gd name="connsiteY10" fmla="*/ 80348 h 140029"/>
                  <a:gd name="connsiteX11" fmla="*/ 42152 w 213215"/>
                  <a:gd name="connsiteY11" fmla="*/ 120931 h 140029"/>
                  <a:gd name="connsiteX12" fmla="*/ 13505 w 213215"/>
                  <a:gd name="connsiteY12" fmla="*/ 137642 h 140029"/>
                  <a:gd name="connsiteX13" fmla="*/ 8730 w 213215"/>
                  <a:gd name="connsiteY13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215" h="140029">
                    <a:moveTo>
                      <a:pt x="8730" y="140030"/>
                    </a:moveTo>
                    <a:cubicBezTo>
                      <a:pt x="6343" y="140030"/>
                      <a:pt x="3956" y="137642"/>
                      <a:pt x="1568" y="135255"/>
                    </a:cubicBezTo>
                    <a:cubicBezTo>
                      <a:pt x="-819" y="130481"/>
                      <a:pt x="-819" y="125706"/>
                      <a:pt x="3956" y="123319"/>
                    </a:cubicBezTo>
                    <a:lnTo>
                      <a:pt x="32602" y="106608"/>
                    </a:lnTo>
                    <a:cubicBezTo>
                      <a:pt x="54088" y="92284"/>
                      <a:pt x="77961" y="80348"/>
                      <a:pt x="99446" y="66024"/>
                    </a:cubicBezTo>
                    <a:cubicBezTo>
                      <a:pt x="123319" y="51701"/>
                      <a:pt x="147192" y="37377"/>
                      <a:pt x="171064" y="20666"/>
                    </a:cubicBezTo>
                    <a:lnTo>
                      <a:pt x="199711" y="1568"/>
                    </a:lnTo>
                    <a:cubicBezTo>
                      <a:pt x="204486" y="-819"/>
                      <a:pt x="209261" y="-819"/>
                      <a:pt x="211648" y="3955"/>
                    </a:cubicBezTo>
                    <a:cubicBezTo>
                      <a:pt x="214035" y="8730"/>
                      <a:pt x="214035" y="13504"/>
                      <a:pt x="209261" y="15892"/>
                    </a:cubicBezTo>
                    <a:lnTo>
                      <a:pt x="180613" y="34990"/>
                    </a:lnTo>
                    <a:cubicBezTo>
                      <a:pt x="156741" y="49313"/>
                      <a:pt x="132868" y="66024"/>
                      <a:pt x="108995" y="80348"/>
                    </a:cubicBezTo>
                    <a:cubicBezTo>
                      <a:pt x="87510" y="94672"/>
                      <a:pt x="63637" y="106608"/>
                      <a:pt x="42152" y="120931"/>
                    </a:cubicBezTo>
                    <a:lnTo>
                      <a:pt x="13505" y="137642"/>
                    </a:lnTo>
                    <a:cubicBezTo>
                      <a:pt x="13505" y="140030"/>
                      <a:pt x="11117" y="140030"/>
                      <a:pt x="873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1" name="Freeform 730">
                <a:extLst>
                  <a:ext uri="{FF2B5EF4-FFF2-40B4-BE49-F238E27FC236}">
                    <a16:creationId xmlns:a16="http://schemas.microsoft.com/office/drawing/2014/main" id="{F54B3E6E-6BBD-6B43-8D50-9285E9F2A0BE}"/>
                  </a:ext>
                </a:extLst>
              </p:cNvPr>
              <p:cNvSpPr/>
              <p:nvPr/>
            </p:nvSpPr>
            <p:spPr>
              <a:xfrm>
                <a:off x="6919964" y="1322741"/>
                <a:ext cx="215603" cy="140029"/>
              </a:xfrm>
              <a:custGeom>
                <a:avLst/>
                <a:gdLst>
                  <a:gd name="connsiteX0" fmla="*/ 8730 w 215603"/>
                  <a:gd name="connsiteY0" fmla="*/ 140030 h 140029"/>
                  <a:gd name="connsiteX1" fmla="*/ 1568 w 215603"/>
                  <a:gd name="connsiteY1" fmla="*/ 135255 h 140029"/>
                  <a:gd name="connsiteX2" fmla="*/ 3956 w 215603"/>
                  <a:gd name="connsiteY2" fmla="*/ 123319 h 140029"/>
                  <a:gd name="connsiteX3" fmla="*/ 32602 w 215603"/>
                  <a:gd name="connsiteY3" fmla="*/ 106608 h 140029"/>
                  <a:gd name="connsiteX4" fmla="*/ 99446 w 215603"/>
                  <a:gd name="connsiteY4" fmla="*/ 66024 h 140029"/>
                  <a:gd name="connsiteX5" fmla="*/ 168677 w 215603"/>
                  <a:gd name="connsiteY5" fmla="*/ 23054 h 140029"/>
                  <a:gd name="connsiteX6" fmla="*/ 202099 w 215603"/>
                  <a:gd name="connsiteY6" fmla="*/ 1568 h 140029"/>
                  <a:gd name="connsiteX7" fmla="*/ 214035 w 215603"/>
                  <a:gd name="connsiteY7" fmla="*/ 3955 h 140029"/>
                  <a:gd name="connsiteX8" fmla="*/ 211648 w 215603"/>
                  <a:gd name="connsiteY8" fmla="*/ 15892 h 140029"/>
                  <a:gd name="connsiteX9" fmla="*/ 180613 w 215603"/>
                  <a:gd name="connsiteY9" fmla="*/ 37377 h 140029"/>
                  <a:gd name="connsiteX10" fmla="*/ 111383 w 215603"/>
                  <a:gd name="connsiteY10" fmla="*/ 80348 h 140029"/>
                  <a:gd name="connsiteX11" fmla="*/ 44539 w 215603"/>
                  <a:gd name="connsiteY11" fmla="*/ 120932 h 140029"/>
                  <a:gd name="connsiteX12" fmla="*/ 15892 w 215603"/>
                  <a:gd name="connsiteY12" fmla="*/ 137643 h 140029"/>
                  <a:gd name="connsiteX13" fmla="*/ 8730 w 215603"/>
                  <a:gd name="connsiteY13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603" h="140029">
                    <a:moveTo>
                      <a:pt x="8730" y="140030"/>
                    </a:moveTo>
                    <a:cubicBezTo>
                      <a:pt x="6343" y="140030"/>
                      <a:pt x="3956" y="137643"/>
                      <a:pt x="1568" y="135255"/>
                    </a:cubicBezTo>
                    <a:cubicBezTo>
                      <a:pt x="-819" y="130481"/>
                      <a:pt x="-819" y="125706"/>
                      <a:pt x="3956" y="123319"/>
                    </a:cubicBezTo>
                    <a:lnTo>
                      <a:pt x="32602" y="106608"/>
                    </a:lnTo>
                    <a:cubicBezTo>
                      <a:pt x="54088" y="92284"/>
                      <a:pt x="77961" y="80348"/>
                      <a:pt x="99446" y="66024"/>
                    </a:cubicBezTo>
                    <a:cubicBezTo>
                      <a:pt x="123319" y="51701"/>
                      <a:pt x="144804" y="37377"/>
                      <a:pt x="168677" y="23054"/>
                    </a:cubicBezTo>
                    <a:lnTo>
                      <a:pt x="202099" y="1568"/>
                    </a:lnTo>
                    <a:cubicBezTo>
                      <a:pt x="206874" y="-819"/>
                      <a:pt x="211648" y="-819"/>
                      <a:pt x="214035" y="3955"/>
                    </a:cubicBezTo>
                    <a:cubicBezTo>
                      <a:pt x="216422" y="8730"/>
                      <a:pt x="216422" y="13504"/>
                      <a:pt x="211648" y="15892"/>
                    </a:cubicBezTo>
                    <a:lnTo>
                      <a:pt x="180613" y="37377"/>
                    </a:lnTo>
                    <a:cubicBezTo>
                      <a:pt x="156741" y="51701"/>
                      <a:pt x="135255" y="66024"/>
                      <a:pt x="111383" y="80348"/>
                    </a:cubicBezTo>
                    <a:cubicBezTo>
                      <a:pt x="89897" y="94672"/>
                      <a:pt x="66025" y="106608"/>
                      <a:pt x="44539" y="120932"/>
                    </a:cubicBezTo>
                    <a:lnTo>
                      <a:pt x="15892" y="137643"/>
                    </a:lnTo>
                    <a:cubicBezTo>
                      <a:pt x="13505" y="140030"/>
                      <a:pt x="11117" y="140030"/>
                      <a:pt x="873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2" name="Freeform 731">
                <a:extLst>
                  <a:ext uri="{FF2B5EF4-FFF2-40B4-BE49-F238E27FC236}">
                    <a16:creationId xmlns:a16="http://schemas.microsoft.com/office/drawing/2014/main" id="{48C88DD0-B0E1-944D-8C79-0B3D03880261}"/>
                  </a:ext>
                </a:extLst>
              </p:cNvPr>
              <p:cNvSpPr/>
              <p:nvPr/>
            </p:nvSpPr>
            <p:spPr>
              <a:xfrm>
                <a:off x="6919964" y="3332822"/>
                <a:ext cx="213215" cy="142417"/>
              </a:xfrm>
              <a:custGeom>
                <a:avLst/>
                <a:gdLst>
                  <a:gd name="connsiteX0" fmla="*/ 8730 w 213215"/>
                  <a:gd name="connsiteY0" fmla="*/ 142417 h 142417"/>
                  <a:gd name="connsiteX1" fmla="*/ 1568 w 213215"/>
                  <a:gd name="connsiteY1" fmla="*/ 137643 h 142417"/>
                  <a:gd name="connsiteX2" fmla="*/ 3956 w 213215"/>
                  <a:gd name="connsiteY2" fmla="*/ 125706 h 142417"/>
                  <a:gd name="connsiteX3" fmla="*/ 34990 w 213215"/>
                  <a:gd name="connsiteY3" fmla="*/ 106608 h 142417"/>
                  <a:gd name="connsiteX4" fmla="*/ 99446 w 213215"/>
                  <a:gd name="connsiteY4" fmla="*/ 66024 h 142417"/>
                  <a:gd name="connsiteX5" fmla="*/ 171064 w 213215"/>
                  <a:gd name="connsiteY5" fmla="*/ 20666 h 142417"/>
                  <a:gd name="connsiteX6" fmla="*/ 199711 w 213215"/>
                  <a:gd name="connsiteY6" fmla="*/ 1568 h 142417"/>
                  <a:gd name="connsiteX7" fmla="*/ 211648 w 213215"/>
                  <a:gd name="connsiteY7" fmla="*/ 3955 h 142417"/>
                  <a:gd name="connsiteX8" fmla="*/ 209261 w 213215"/>
                  <a:gd name="connsiteY8" fmla="*/ 15892 h 142417"/>
                  <a:gd name="connsiteX9" fmla="*/ 180613 w 213215"/>
                  <a:gd name="connsiteY9" fmla="*/ 34990 h 142417"/>
                  <a:gd name="connsiteX10" fmla="*/ 108995 w 213215"/>
                  <a:gd name="connsiteY10" fmla="*/ 80348 h 142417"/>
                  <a:gd name="connsiteX11" fmla="*/ 44539 w 213215"/>
                  <a:gd name="connsiteY11" fmla="*/ 120931 h 142417"/>
                  <a:gd name="connsiteX12" fmla="*/ 13505 w 213215"/>
                  <a:gd name="connsiteY12" fmla="*/ 140030 h 142417"/>
                  <a:gd name="connsiteX13" fmla="*/ 8730 w 213215"/>
                  <a:gd name="connsiteY13" fmla="*/ 142417 h 14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215" h="142417">
                    <a:moveTo>
                      <a:pt x="8730" y="142417"/>
                    </a:moveTo>
                    <a:cubicBezTo>
                      <a:pt x="6343" y="142417"/>
                      <a:pt x="3956" y="140030"/>
                      <a:pt x="1568" y="137643"/>
                    </a:cubicBezTo>
                    <a:cubicBezTo>
                      <a:pt x="-819" y="132868"/>
                      <a:pt x="-819" y="128093"/>
                      <a:pt x="3956" y="125706"/>
                    </a:cubicBezTo>
                    <a:lnTo>
                      <a:pt x="34990" y="106608"/>
                    </a:lnTo>
                    <a:cubicBezTo>
                      <a:pt x="56475" y="92284"/>
                      <a:pt x="77961" y="80348"/>
                      <a:pt x="99446" y="66024"/>
                    </a:cubicBezTo>
                    <a:cubicBezTo>
                      <a:pt x="123319" y="51701"/>
                      <a:pt x="147192" y="37377"/>
                      <a:pt x="171064" y="20666"/>
                    </a:cubicBezTo>
                    <a:lnTo>
                      <a:pt x="199711" y="1568"/>
                    </a:lnTo>
                    <a:cubicBezTo>
                      <a:pt x="204486" y="-819"/>
                      <a:pt x="209261" y="-819"/>
                      <a:pt x="211648" y="3955"/>
                    </a:cubicBezTo>
                    <a:cubicBezTo>
                      <a:pt x="214035" y="8730"/>
                      <a:pt x="214035" y="13504"/>
                      <a:pt x="209261" y="15892"/>
                    </a:cubicBezTo>
                    <a:lnTo>
                      <a:pt x="180613" y="34990"/>
                    </a:lnTo>
                    <a:cubicBezTo>
                      <a:pt x="156741" y="49313"/>
                      <a:pt x="132868" y="66024"/>
                      <a:pt x="108995" y="80348"/>
                    </a:cubicBezTo>
                    <a:cubicBezTo>
                      <a:pt x="87510" y="94672"/>
                      <a:pt x="66025" y="106608"/>
                      <a:pt x="44539" y="120931"/>
                    </a:cubicBezTo>
                    <a:lnTo>
                      <a:pt x="13505" y="140030"/>
                    </a:lnTo>
                    <a:cubicBezTo>
                      <a:pt x="13505" y="142417"/>
                      <a:pt x="11117" y="142417"/>
                      <a:pt x="8730" y="142417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3" name="Freeform 732">
                <a:extLst>
                  <a:ext uri="{FF2B5EF4-FFF2-40B4-BE49-F238E27FC236}">
                    <a16:creationId xmlns:a16="http://schemas.microsoft.com/office/drawing/2014/main" id="{FDE7ACEB-5115-6D42-8FA9-A40343BD4FFF}"/>
                  </a:ext>
                </a:extLst>
              </p:cNvPr>
              <p:cNvSpPr/>
              <p:nvPr/>
            </p:nvSpPr>
            <p:spPr>
              <a:xfrm>
                <a:off x="6922352" y="2333135"/>
                <a:ext cx="207862" cy="137063"/>
              </a:xfrm>
              <a:custGeom>
                <a:avLst/>
                <a:gdLst>
                  <a:gd name="connsiteX0" fmla="*/ 8730 w 207862"/>
                  <a:gd name="connsiteY0" fmla="*/ 137063 h 137063"/>
                  <a:gd name="connsiteX1" fmla="*/ 3956 w 207862"/>
                  <a:gd name="connsiteY1" fmla="*/ 134676 h 137063"/>
                  <a:gd name="connsiteX2" fmla="*/ 1568 w 207862"/>
                  <a:gd name="connsiteY2" fmla="*/ 122740 h 137063"/>
                  <a:gd name="connsiteX3" fmla="*/ 8730 w 207862"/>
                  <a:gd name="connsiteY3" fmla="*/ 113190 h 137063"/>
                  <a:gd name="connsiteX4" fmla="*/ 168677 w 207862"/>
                  <a:gd name="connsiteY4" fmla="*/ 17700 h 137063"/>
                  <a:gd name="connsiteX5" fmla="*/ 194937 w 207862"/>
                  <a:gd name="connsiteY5" fmla="*/ 989 h 137063"/>
                  <a:gd name="connsiteX6" fmla="*/ 206874 w 207862"/>
                  <a:gd name="connsiteY6" fmla="*/ 3376 h 137063"/>
                  <a:gd name="connsiteX7" fmla="*/ 204486 w 207862"/>
                  <a:gd name="connsiteY7" fmla="*/ 15312 h 137063"/>
                  <a:gd name="connsiteX8" fmla="*/ 178226 w 207862"/>
                  <a:gd name="connsiteY8" fmla="*/ 32023 h 137063"/>
                  <a:gd name="connsiteX9" fmla="*/ 18279 w 207862"/>
                  <a:gd name="connsiteY9" fmla="*/ 127514 h 137063"/>
                  <a:gd name="connsiteX10" fmla="*/ 18279 w 207862"/>
                  <a:gd name="connsiteY10" fmla="*/ 129901 h 137063"/>
                  <a:gd name="connsiteX11" fmla="*/ 15892 w 207862"/>
                  <a:gd name="connsiteY11" fmla="*/ 132289 h 137063"/>
                  <a:gd name="connsiteX12" fmla="*/ 8730 w 207862"/>
                  <a:gd name="connsiteY12" fmla="*/ 137063 h 13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862" h="137063">
                    <a:moveTo>
                      <a:pt x="8730" y="137063"/>
                    </a:moveTo>
                    <a:cubicBezTo>
                      <a:pt x="6342" y="137063"/>
                      <a:pt x="6342" y="137063"/>
                      <a:pt x="3956" y="134676"/>
                    </a:cubicBezTo>
                    <a:cubicBezTo>
                      <a:pt x="-819" y="132289"/>
                      <a:pt x="-819" y="127514"/>
                      <a:pt x="1568" y="122740"/>
                    </a:cubicBezTo>
                    <a:cubicBezTo>
                      <a:pt x="3956" y="117965"/>
                      <a:pt x="6342" y="115578"/>
                      <a:pt x="8730" y="113190"/>
                    </a:cubicBezTo>
                    <a:cubicBezTo>
                      <a:pt x="61250" y="82156"/>
                      <a:pt x="116157" y="51121"/>
                      <a:pt x="168677" y="17700"/>
                    </a:cubicBezTo>
                    <a:lnTo>
                      <a:pt x="194937" y="989"/>
                    </a:lnTo>
                    <a:cubicBezTo>
                      <a:pt x="199711" y="-1398"/>
                      <a:pt x="204486" y="989"/>
                      <a:pt x="206874" y="3376"/>
                    </a:cubicBezTo>
                    <a:cubicBezTo>
                      <a:pt x="209260" y="8151"/>
                      <a:pt x="206874" y="12925"/>
                      <a:pt x="204486" y="15312"/>
                    </a:cubicBezTo>
                    <a:lnTo>
                      <a:pt x="178226" y="32023"/>
                    </a:lnTo>
                    <a:cubicBezTo>
                      <a:pt x="125706" y="63058"/>
                      <a:pt x="70799" y="94092"/>
                      <a:pt x="18279" y="127514"/>
                    </a:cubicBezTo>
                    <a:cubicBezTo>
                      <a:pt x="18279" y="127514"/>
                      <a:pt x="18279" y="127514"/>
                      <a:pt x="18279" y="129901"/>
                    </a:cubicBezTo>
                    <a:cubicBezTo>
                      <a:pt x="18279" y="132289"/>
                      <a:pt x="15892" y="132289"/>
                      <a:pt x="15892" y="132289"/>
                    </a:cubicBezTo>
                    <a:cubicBezTo>
                      <a:pt x="15892" y="134676"/>
                      <a:pt x="11117" y="137063"/>
                      <a:pt x="8730" y="13706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4" name="Freeform 733">
                <a:extLst>
                  <a:ext uri="{FF2B5EF4-FFF2-40B4-BE49-F238E27FC236}">
                    <a16:creationId xmlns:a16="http://schemas.microsoft.com/office/drawing/2014/main" id="{63137007-3B50-3E47-AC7B-FF614CDFB795}"/>
                  </a:ext>
                </a:extLst>
              </p:cNvPr>
              <p:cNvSpPr/>
              <p:nvPr/>
            </p:nvSpPr>
            <p:spPr>
              <a:xfrm>
                <a:off x="6915190" y="5467041"/>
                <a:ext cx="217990" cy="140029"/>
              </a:xfrm>
              <a:custGeom>
                <a:avLst/>
                <a:gdLst>
                  <a:gd name="connsiteX0" fmla="*/ 209260 w 217990"/>
                  <a:gd name="connsiteY0" fmla="*/ 140030 h 140029"/>
                  <a:gd name="connsiteX1" fmla="*/ 204486 w 217990"/>
                  <a:gd name="connsiteY1" fmla="*/ 137643 h 140029"/>
                  <a:gd name="connsiteX2" fmla="*/ 3955 w 217990"/>
                  <a:gd name="connsiteY2" fmla="*/ 15892 h 140029"/>
                  <a:gd name="connsiteX3" fmla="*/ 1568 w 217990"/>
                  <a:gd name="connsiteY3" fmla="*/ 3955 h 140029"/>
                  <a:gd name="connsiteX4" fmla="*/ 13504 w 217990"/>
                  <a:gd name="connsiteY4" fmla="*/ 1568 h 140029"/>
                  <a:gd name="connsiteX5" fmla="*/ 214035 w 217990"/>
                  <a:gd name="connsiteY5" fmla="*/ 123319 h 140029"/>
                  <a:gd name="connsiteX6" fmla="*/ 216422 w 217990"/>
                  <a:gd name="connsiteY6" fmla="*/ 135255 h 140029"/>
                  <a:gd name="connsiteX7" fmla="*/ 209260 w 217990"/>
                  <a:gd name="connsiteY7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40029">
                    <a:moveTo>
                      <a:pt x="209260" y="140030"/>
                    </a:moveTo>
                    <a:cubicBezTo>
                      <a:pt x="206873" y="140030"/>
                      <a:pt x="206873" y="140030"/>
                      <a:pt x="204486" y="137643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3319"/>
                    </a:lnTo>
                    <a:cubicBezTo>
                      <a:pt x="218809" y="125706"/>
                      <a:pt x="218809" y="130481"/>
                      <a:pt x="216422" y="135255"/>
                    </a:cubicBezTo>
                    <a:cubicBezTo>
                      <a:pt x="214035" y="140030"/>
                      <a:pt x="211648" y="140030"/>
                      <a:pt x="20926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5" name="Freeform 734">
                <a:extLst>
                  <a:ext uri="{FF2B5EF4-FFF2-40B4-BE49-F238E27FC236}">
                    <a16:creationId xmlns:a16="http://schemas.microsoft.com/office/drawing/2014/main" id="{DDB876DB-0E36-5C4E-8566-61CBEDCE0844}"/>
                  </a:ext>
                </a:extLst>
              </p:cNvPr>
              <p:cNvSpPr/>
              <p:nvPr/>
            </p:nvSpPr>
            <p:spPr>
              <a:xfrm>
                <a:off x="6915190" y="1444492"/>
                <a:ext cx="217990" cy="140029"/>
              </a:xfrm>
              <a:custGeom>
                <a:avLst/>
                <a:gdLst>
                  <a:gd name="connsiteX0" fmla="*/ 209260 w 217990"/>
                  <a:gd name="connsiteY0" fmla="*/ 140030 h 140029"/>
                  <a:gd name="connsiteX1" fmla="*/ 204486 w 217990"/>
                  <a:gd name="connsiteY1" fmla="*/ 137642 h 140029"/>
                  <a:gd name="connsiteX2" fmla="*/ 3955 w 217990"/>
                  <a:gd name="connsiteY2" fmla="*/ 15892 h 140029"/>
                  <a:gd name="connsiteX3" fmla="*/ 1568 w 217990"/>
                  <a:gd name="connsiteY3" fmla="*/ 3955 h 140029"/>
                  <a:gd name="connsiteX4" fmla="*/ 13504 w 217990"/>
                  <a:gd name="connsiteY4" fmla="*/ 1568 h 140029"/>
                  <a:gd name="connsiteX5" fmla="*/ 214035 w 217990"/>
                  <a:gd name="connsiteY5" fmla="*/ 123319 h 140029"/>
                  <a:gd name="connsiteX6" fmla="*/ 216422 w 217990"/>
                  <a:gd name="connsiteY6" fmla="*/ 135255 h 140029"/>
                  <a:gd name="connsiteX7" fmla="*/ 209260 w 217990"/>
                  <a:gd name="connsiteY7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40029">
                    <a:moveTo>
                      <a:pt x="209260" y="140030"/>
                    </a:moveTo>
                    <a:cubicBezTo>
                      <a:pt x="206873" y="140030"/>
                      <a:pt x="206873" y="140030"/>
                      <a:pt x="204486" y="137642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3319"/>
                    </a:lnTo>
                    <a:cubicBezTo>
                      <a:pt x="218809" y="125706"/>
                      <a:pt x="218809" y="130481"/>
                      <a:pt x="216422" y="135255"/>
                    </a:cubicBezTo>
                    <a:cubicBezTo>
                      <a:pt x="214035" y="140030"/>
                      <a:pt x="211648" y="140030"/>
                      <a:pt x="20926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6" name="Freeform 735">
                <a:extLst>
                  <a:ext uri="{FF2B5EF4-FFF2-40B4-BE49-F238E27FC236}">
                    <a16:creationId xmlns:a16="http://schemas.microsoft.com/office/drawing/2014/main" id="{FE01F04B-7964-324B-BCF2-AF8486D1DC55}"/>
                  </a:ext>
                </a:extLst>
              </p:cNvPr>
              <p:cNvSpPr/>
              <p:nvPr/>
            </p:nvSpPr>
            <p:spPr>
              <a:xfrm>
                <a:off x="6915190" y="3456960"/>
                <a:ext cx="217990" cy="140029"/>
              </a:xfrm>
              <a:custGeom>
                <a:avLst/>
                <a:gdLst>
                  <a:gd name="connsiteX0" fmla="*/ 209260 w 217990"/>
                  <a:gd name="connsiteY0" fmla="*/ 140030 h 140029"/>
                  <a:gd name="connsiteX1" fmla="*/ 204486 w 217990"/>
                  <a:gd name="connsiteY1" fmla="*/ 137643 h 140029"/>
                  <a:gd name="connsiteX2" fmla="*/ 3955 w 217990"/>
                  <a:gd name="connsiteY2" fmla="*/ 15892 h 140029"/>
                  <a:gd name="connsiteX3" fmla="*/ 1568 w 217990"/>
                  <a:gd name="connsiteY3" fmla="*/ 3955 h 140029"/>
                  <a:gd name="connsiteX4" fmla="*/ 13504 w 217990"/>
                  <a:gd name="connsiteY4" fmla="*/ 1568 h 140029"/>
                  <a:gd name="connsiteX5" fmla="*/ 214035 w 217990"/>
                  <a:gd name="connsiteY5" fmla="*/ 123319 h 140029"/>
                  <a:gd name="connsiteX6" fmla="*/ 216422 w 217990"/>
                  <a:gd name="connsiteY6" fmla="*/ 135255 h 140029"/>
                  <a:gd name="connsiteX7" fmla="*/ 209260 w 217990"/>
                  <a:gd name="connsiteY7" fmla="*/ 140030 h 1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40029">
                    <a:moveTo>
                      <a:pt x="209260" y="140030"/>
                    </a:moveTo>
                    <a:cubicBezTo>
                      <a:pt x="206873" y="140030"/>
                      <a:pt x="206873" y="140030"/>
                      <a:pt x="204486" y="137643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3319"/>
                    </a:lnTo>
                    <a:cubicBezTo>
                      <a:pt x="218809" y="125706"/>
                      <a:pt x="218809" y="130481"/>
                      <a:pt x="216422" y="135255"/>
                    </a:cubicBezTo>
                    <a:cubicBezTo>
                      <a:pt x="214035" y="137643"/>
                      <a:pt x="211648" y="140030"/>
                      <a:pt x="209260" y="140030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7" name="Freeform 736">
                <a:extLst>
                  <a:ext uri="{FF2B5EF4-FFF2-40B4-BE49-F238E27FC236}">
                    <a16:creationId xmlns:a16="http://schemas.microsoft.com/office/drawing/2014/main" id="{747C8A12-378C-0242-A0FB-07DA992C4D81}"/>
                  </a:ext>
                </a:extLst>
              </p:cNvPr>
              <p:cNvSpPr/>
              <p:nvPr/>
            </p:nvSpPr>
            <p:spPr>
              <a:xfrm>
                <a:off x="6922352" y="323054"/>
                <a:ext cx="207862" cy="134675"/>
              </a:xfrm>
              <a:custGeom>
                <a:avLst/>
                <a:gdLst>
                  <a:gd name="connsiteX0" fmla="*/ 8730 w 207862"/>
                  <a:gd name="connsiteY0" fmla="*/ 134676 h 134675"/>
                  <a:gd name="connsiteX1" fmla="*/ 3956 w 207862"/>
                  <a:gd name="connsiteY1" fmla="*/ 132289 h 134675"/>
                  <a:gd name="connsiteX2" fmla="*/ 1568 w 207862"/>
                  <a:gd name="connsiteY2" fmla="*/ 120352 h 134675"/>
                  <a:gd name="connsiteX3" fmla="*/ 8730 w 207862"/>
                  <a:gd name="connsiteY3" fmla="*/ 110803 h 134675"/>
                  <a:gd name="connsiteX4" fmla="*/ 175839 w 207862"/>
                  <a:gd name="connsiteY4" fmla="*/ 12925 h 134675"/>
                  <a:gd name="connsiteX5" fmla="*/ 194937 w 207862"/>
                  <a:gd name="connsiteY5" fmla="*/ 989 h 134675"/>
                  <a:gd name="connsiteX6" fmla="*/ 206874 w 207862"/>
                  <a:gd name="connsiteY6" fmla="*/ 3376 h 134675"/>
                  <a:gd name="connsiteX7" fmla="*/ 204486 w 207862"/>
                  <a:gd name="connsiteY7" fmla="*/ 15312 h 134675"/>
                  <a:gd name="connsiteX8" fmla="*/ 185388 w 207862"/>
                  <a:gd name="connsiteY8" fmla="*/ 27249 h 134675"/>
                  <a:gd name="connsiteX9" fmla="*/ 18279 w 207862"/>
                  <a:gd name="connsiteY9" fmla="*/ 125127 h 134675"/>
                  <a:gd name="connsiteX10" fmla="*/ 18279 w 207862"/>
                  <a:gd name="connsiteY10" fmla="*/ 127514 h 134675"/>
                  <a:gd name="connsiteX11" fmla="*/ 15892 w 207862"/>
                  <a:gd name="connsiteY11" fmla="*/ 129901 h 134675"/>
                  <a:gd name="connsiteX12" fmla="*/ 8730 w 207862"/>
                  <a:gd name="connsiteY12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862" h="134675">
                    <a:moveTo>
                      <a:pt x="8730" y="134676"/>
                    </a:moveTo>
                    <a:cubicBezTo>
                      <a:pt x="6342" y="134676"/>
                      <a:pt x="6342" y="134676"/>
                      <a:pt x="3956" y="132289"/>
                    </a:cubicBezTo>
                    <a:cubicBezTo>
                      <a:pt x="-819" y="129901"/>
                      <a:pt x="-819" y="125127"/>
                      <a:pt x="1568" y="120352"/>
                    </a:cubicBezTo>
                    <a:cubicBezTo>
                      <a:pt x="3956" y="115578"/>
                      <a:pt x="6342" y="113191"/>
                      <a:pt x="8730" y="110803"/>
                    </a:cubicBezTo>
                    <a:cubicBezTo>
                      <a:pt x="63637" y="77381"/>
                      <a:pt x="120932" y="43960"/>
                      <a:pt x="175839" y="12925"/>
                    </a:cubicBezTo>
                    <a:lnTo>
                      <a:pt x="194937" y="989"/>
                    </a:lnTo>
                    <a:cubicBezTo>
                      <a:pt x="199711" y="-1398"/>
                      <a:pt x="204486" y="989"/>
                      <a:pt x="206874" y="3376"/>
                    </a:cubicBezTo>
                    <a:cubicBezTo>
                      <a:pt x="209260" y="8151"/>
                      <a:pt x="206874" y="12925"/>
                      <a:pt x="204486" y="15312"/>
                    </a:cubicBezTo>
                    <a:lnTo>
                      <a:pt x="185388" y="27249"/>
                    </a:lnTo>
                    <a:cubicBezTo>
                      <a:pt x="130481" y="60671"/>
                      <a:pt x="73186" y="94092"/>
                      <a:pt x="18279" y="125127"/>
                    </a:cubicBezTo>
                    <a:cubicBezTo>
                      <a:pt x="18279" y="125127"/>
                      <a:pt x="18279" y="125127"/>
                      <a:pt x="18279" y="127514"/>
                    </a:cubicBezTo>
                    <a:cubicBezTo>
                      <a:pt x="18279" y="129901"/>
                      <a:pt x="15892" y="129901"/>
                      <a:pt x="15892" y="129901"/>
                    </a:cubicBezTo>
                    <a:cubicBezTo>
                      <a:pt x="15892" y="132289"/>
                      <a:pt x="11117" y="134676"/>
                      <a:pt x="8730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8" name="Freeform 737">
                <a:extLst>
                  <a:ext uri="{FF2B5EF4-FFF2-40B4-BE49-F238E27FC236}">
                    <a16:creationId xmlns:a16="http://schemas.microsoft.com/office/drawing/2014/main" id="{C21E62B9-A83B-EC41-B74A-793C43B56A20}"/>
                  </a:ext>
                </a:extLst>
              </p:cNvPr>
              <p:cNvSpPr/>
              <p:nvPr/>
            </p:nvSpPr>
            <p:spPr>
              <a:xfrm>
                <a:off x="6922352" y="6355684"/>
                <a:ext cx="207862" cy="137063"/>
              </a:xfrm>
              <a:custGeom>
                <a:avLst/>
                <a:gdLst>
                  <a:gd name="connsiteX0" fmla="*/ 8730 w 207862"/>
                  <a:gd name="connsiteY0" fmla="*/ 137064 h 137063"/>
                  <a:gd name="connsiteX1" fmla="*/ 3956 w 207862"/>
                  <a:gd name="connsiteY1" fmla="*/ 134676 h 137063"/>
                  <a:gd name="connsiteX2" fmla="*/ 1568 w 207862"/>
                  <a:gd name="connsiteY2" fmla="*/ 122740 h 137063"/>
                  <a:gd name="connsiteX3" fmla="*/ 8730 w 207862"/>
                  <a:gd name="connsiteY3" fmla="*/ 113191 h 137063"/>
                  <a:gd name="connsiteX4" fmla="*/ 168677 w 207862"/>
                  <a:gd name="connsiteY4" fmla="*/ 17700 h 137063"/>
                  <a:gd name="connsiteX5" fmla="*/ 194937 w 207862"/>
                  <a:gd name="connsiteY5" fmla="*/ 989 h 137063"/>
                  <a:gd name="connsiteX6" fmla="*/ 206874 w 207862"/>
                  <a:gd name="connsiteY6" fmla="*/ 3376 h 137063"/>
                  <a:gd name="connsiteX7" fmla="*/ 204486 w 207862"/>
                  <a:gd name="connsiteY7" fmla="*/ 15313 h 137063"/>
                  <a:gd name="connsiteX8" fmla="*/ 178226 w 207862"/>
                  <a:gd name="connsiteY8" fmla="*/ 32023 h 137063"/>
                  <a:gd name="connsiteX9" fmla="*/ 18279 w 207862"/>
                  <a:gd name="connsiteY9" fmla="*/ 127514 h 137063"/>
                  <a:gd name="connsiteX10" fmla="*/ 18279 w 207862"/>
                  <a:gd name="connsiteY10" fmla="*/ 129901 h 137063"/>
                  <a:gd name="connsiteX11" fmla="*/ 15892 w 207862"/>
                  <a:gd name="connsiteY11" fmla="*/ 132289 h 137063"/>
                  <a:gd name="connsiteX12" fmla="*/ 8730 w 207862"/>
                  <a:gd name="connsiteY12" fmla="*/ 137064 h 13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862" h="137063">
                    <a:moveTo>
                      <a:pt x="8730" y="137064"/>
                    </a:moveTo>
                    <a:cubicBezTo>
                      <a:pt x="6342" y="137064"/>
                      <a:pt x="6342" y="137064"/>
                      <a:pt x="3956" y="134676"/>
                    </a:cubicBezTo>
                    <a:cubicBezTo>
                      <a:pt x="-819" y="132289"/>
                      <a:pt x="-819" y="127514"/>
                      <a:pt x="1568" y="122740"/>
                    </a:cubicBezTo>
                    <a:cubicBezTo>
                      <a:pt x="3956" y="117965"/>
                      <a:pt x="6342" y="115578"/>
                      <a:pt x="8730" y="113191"/>
                    </a:cubicBezTo>
                    <a:cubicBezTo>
                      <a:pt x="61250" y="82156"/>
                      <a:pt x="116157" y="48734"/>
                      <a:pt x="168677" y="17700"/>
                    </a:cubicBezTo>
                    <a:lnTo>
                      <a:pt x="194937" y="989"/>
                    </a:lnTo>
                    <a:cubicBezTo>
                      <a:pt x="199711" y="-1399"/>
                      <a:pt x="204486" y="989"/>
                      <a:pt x="206874" y="3376"/>
                    </a:cubicBezTo>
                    <a:cubicBezTo>
                      <a:pt x="209260" y="8150"/>
                      <a:pt x="206874" y="12925"/>
                      <a:pt x="204486" y="15313"/>
                    </a:cubicBezTo>
                    <a:lnTo>
                      <a:pt x="178226" y="32023"/>
                    </a:lnTo>
                    <a:cubicBezTo>
                      <a:pt x="125706" y="63058"/>
                      <a:pt x="70799" y="94092"/>
                      <a:pt x="18279" y="127514"/>
                    </a:cubicBezTo>
                    <a:cubicBezTo>
                      <a:pt x="18279" y="127514"/>
                      <a:pt x="18279" y="127514"/>
                      <a:pt x="18279" y="129901"/>
                    </a:cubicBezTo>
                    <a:cubicBezTo>
                      <a:pt x="18279" y="132289"/>
                      <a:pt x="15892" y="132289"/>
                      <a:pt x="15892" y="132289"/>
                    </a:cubicBezTo>
                    <a:cubicBezTo>
                      <a:pt x="15892" y="134676"/>
                      <a:pt x="11117" y="137064"/>
                      <a:pt x="8730" y="137064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39" name="Freeform 738">
                <a:extLst>
                  <a:ext uri="{FF2B5EF4-FFF2-40B4-BE49-F238E27FC236}">
                    <a16:creationId xmlns:a16="http://schemas.microsoft.com/office/drawing/2014/main" id="{9F906242-2480-674A-9B61-70EA1F10AF6C}"/>
                  </a:ext>
                </a:extLst>
              </p:cNvPr>
              <p:cNvSpPr/>
              <p:nvPr/>
            </p:nvSpPr>
            <p:spPr>
              <a:xfrm>
                <a:off x="6922352" y="4345603"/>
                <a:ext cx="207862" cy="134675"/>
              </a:xfrm>
              <a:custGeom>
                <a:avLst/>
                <a:gdLst>
                  <a:gd name="connsiteX0" fmla="*/ 8730 w 207862"/>
                  <a:gd name="connsiteY0" fmla="*/ 134676 h 134675"/>
                  <a:gd name="connsiteX1" fmla="*/ 3956 w 207862"/>
                  <a:gd name="connsiteY1" fmla="*/ 132289 h 134675"/>
                  <a:gd name="connsiteX2" fmla="*/ 1568 w 207862"/>
                  <a:gd name="connsiteY2" fmla="*/ 120352 h 134675"/>
                  <a:gd name="connsiteX3" fmla="*/ 8730 w 207862"/>
                  <a:gd name="connsiteY3" fmla="*/ 110803 h 134675"/>
                  <a:gd name="connsiteX4" fmla="*/ 175839 w 207862"/>
                  <a:gd name="connsiteY4" fmla="*/ 12925 h 134675"/>
                  <a:gd name="connsiteX5" fmla="*/ 194937 w 207862"/>
                  <a:gd name="connsiteY5" fmla="*/ 989 h 134675"/>
                  <a:gd name="connsiteX6" fmla="*/ 206874 w 207862"/>
                  <a:gd name="connsiteY6" fmla="*/ 3376 h 134675"/>
                  <a:gd name="connsiteX7" fmla="*/ 204486 w 207862"/>
                  <a:gd name="connsiteY7" fmla="*/ 15312 h 134675"/>
                  <a:gd name="connsiteX8" fmla="*/ 185388 w 207862"/>
                  <a:gd name="connsiteY8" fmla="*/ 27249 h 134675"/>
                  <a:gd name="connsiteX9" fmla="*/ 18279 w 207862"/>
                  <a:gd name="connsiteY9" fmla="*/ 125127 h 134675"/>
                  <a:gd name="connsiteX10" fmla="*/ 18279 w 207862"/>
                  <a:gd name="connsiteY10" fmla="*/ 127514 h 134675"/>
                  <a:gd name="connsiteX11" fmla="*/ 15892 w 207862"/>
                  <a:gd name="connsiteY11" fmla="*/ 129901 h 134675"/>
                  <a:gd name="connsiteX12" fmla="*/ 8730 w 207862"/>
                  <a:gd name="connsiteY12" fmla="*/ 134676 h 13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862" h="134675">
                    <a:moveTo>
                      <a:pt x="8730" y="134676"/>
                    </a:moveTo>
                    <a:cubicBezTo>
                      <a:pt x="6342" y="134676"/>
                      <a:pt x="6342" y="134676"/>
                      <a:pt x="3956" y="132289"/>
                    </a:cubicBezTo>
                    <a:cubicBezTo>
                      <a:pt x="-819" y="129901"/>
                      <a:pt x="-819" y="125127"/>
                      <a:pt x="1568" y="120352"/>
                    </a:cubicBezTo>
                    <a:cubicBezTo>
                      <a:pt x="3956" y="115578"/>
                      <a:pt x="6342" y="113191"/>
                      <a:pt x="8730" y="110803"/>
                    </a:cubicBezTo>
                    <a:cubicBezTo>
                      <a:pt x="63637" y="77381"/>
                      <a:pt x="120932" y="43960"/>
                      <a:pt x="175839" y="12925"/>
                    </a:cubicBezTo>
                    <a:lnTo>
                      <a:pt x="194937" y="989"/>
                    </a:lnTo>
                    <a:cubicBezTo>
                      <a:pt x="199711" y="-1399"/>
                      <a:pt x="204486" y="989"/>
                      <a:pt x="206874" y="3376"/>
                    </a:cubicBezTo>
                    <a:cubicBezTo>
                      <a:pt x="209260" y="8151"/>
                      <a:pt x="206874" y="12925"/>
                      <a:pt x="204486" y="15312"/>
                    </a:cubicBezTo>
                    <a:lnTo>
                      <a:pt x="185388" y="27249"/>
                    </a:lnTo>
                    <a:cubicBezTo>
                      <a:pt x="130481" y="60671"/>
                      <a:pt x="73186" y="94092"/>
                      <a:pt x="18279" y="125127"/>
                    </a:cubicBezTo>
                    <a:cubicBezTo>
                      <a:pt x="18279" y="125127"/>
                      <a:pt x="18279" y="125127"/>
                      <a:pt x="18279" y="127514"/>
                    </a:cubicBezTo>
                    <a:cubicBezTo>
                      <a:pt x="18279" y="129901"/>
                      <a:pt x="15892" y="129901"/>
                      <a:pt x="15892" y="129901"/>
                    </a:cubicBezTo>
                    <a:cubicBezTo>
                      <a:pt x="15892" y="134676"/>
                      <a:pt x="11117" y="134676"/>
                      <a:pt x="8730" y="134676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40" name="Freeform 739">
                <a:extLst>
                  <a:ext uri="{FF2B5EF4-FFF2-40B4-BE49-F238E27FC236}">
                    <a16:creationId xmlns:a16="http://schemas.microsoft.com/office/drawing/2014/main" id="{ACF0D6D0-0532-3948-911E-A89B42774D02}"/>
                  </a:ext>
                </a:extLst>
              </p:cNvPr>
              <p:cNvSpPr/>
              <p:nvPr/>
            </p:nvSpPr>
            <p:spPr>
              <a:xfrm>
                <a:off x="6915190" y="2449532"/>
                <a:ext cx="217990" cy="137642"/>
              </a:xfrm>
              <a:custGeom>
                <a:avLst/>
                <a:gdLst>
                  <a:gd name="connsiteX0" fmla="*/ 209260 w 217990"/>
                  <a:gd name="connsiteY0" fmla="*/ 137642 h 137642"/>
                  <a:gd name="connsiteX1" fmla="*/ 204486 w 217990"/>
                  <a:gd name="connsiteY1" fmla="*/ 135255 h 137642"/>
                  <a:gd name="connsiteX2" fmla="*/ 3955 w 217990"/>
                  <a:gd name="connsiteY2" fmla="*/ 15892 h 137642"/>
                  <a:gd name="connsiteX3" fmla="*/ 1568 w 217990"/>
                  <a:gd name="connsiteY3" fmla="*/ 3955 h 137642"/>
                  <a:gd name="connsiteX4" fmla="*/ 13504 w 217990"/>
                  <a:gd name="connsiteY4" fmla="*/ 1568 h 137642"/>
                  <a:gd name="connsiteX5" fmla="*/ 214035 w 217990"/>
                  <a:gd name="connsiteY5" fmla="*/ 120932 h 137642"/>
                  <a:gd name="connsiteX6" fmla="*/ 216422 w 217990"/>
                  <a:gd name="connsiteY6" fmla="*/ 132868 h 137642"/>
                  <a:gd name="connsiteX7" fmla="*/ 209260 w 217990"/>
                  <a:gd name="connsiteY7" fmla="*/ 137642 h 13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37642">
                    <a:moveTo>
                      <a:pt x="209260" y="137642"/>
                    </a:moveTo>
                    <a:cubicBezTo>
                      <a:pt x="206873" y="137642"/>
                      <a:pt x="206873" y="137642"/>
                      <a:pt x="204486" y="13525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0932"/>
                    </a:lnTo>
                    <a:cubicBezTo>
                      <a:pt x="218809" y="123319"/>
                      <a:pt x="218809" y="128093"/>
                      <a:pt x="216422" y="132868"/>
                    </a:cubicBezTo>
                    <a:cubicBezTo>
                      <a:pt x="216422" y="137642"/>
                      <a:pt x="211648" y="137642"/>
                      <a:pt x="209260" y="13764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41" name="Freeform 740">
                <a:extLst>
                  <a:ext uri="{FF2B5EF4-FFF2-40B4-BE49-F238E27FC236}">
                    <a16:creationId xmlns:a16="http://schemas.microsoft.com/office/drawing/2014/main" id="{E3D85585-1B9C-D949-A4C5-5C35785820AC}"/>
                  </a:ext>
                </a:extLst>
              </p:cNvPr>
              <p:cNvSpPr/>
              <p:nvPr/>
            </p:nvSpPr>
            <p:spPr>
              <a:xfrm>
                <a:off x="6915190" y="439451"/>
                <a:ext cx="217990" cy="137642"/>
              </a:xfrm>
              <a:custGeom>
                <a:avLst/>
                <a:gdLst>
                  <a:gd name="connsiteX0" fmla="*/ 209260 w 217990"/>
                  <a:gd name="connsiteY0" fmla="*/ 137642 h 137642"/>
                  <a:gd name="connsiteX1" fmla="*/ 204486 w 217990"/>
                  <a:gd name="connsiteY1" fmla="*/ 135255 h 137642"/>
                  <a:gd name="connsiteX2" fmla="*/ 3955 w 217990"/>
                  <a:gd name="connsiteY2" fmla="*/ 15892 h 137642"/>
                  <a:gd name="connsiteX3" fmla="*/ 1568 w 217990"/>
                  <a:gd name="connsiteY3" fmla="*/ 3955 h 137642"/>
                  <a:gd name="connsiteX4" fmla="*/ 13504 w 217990"/>
                  <a:gd name="connsiteY4" fmla="*/ 1568 h 137642"/>
                  <a:gd name="connsiteX5" fmla="*/ 214035 w 217990"/>
                  <a:gd name="connsiteY5" fmla="*/ 120932 h 137642"/>
                  <a:gd name="connsiteX6" fmla="*/ 216422 w 217990"/>
                  <a:gd name="connsiteY6" fmla="*/ 132868 h 137642"/>
                  <a:gd name="connsiteX7" fmla="*/ 209260 w 217990"/>
                  <a:gd name="connsiteY7" fmla="*/ 137642 h 13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37642">
                    <a:moveTo>
                      <a:pt x="209260" y="137642"/>
                    </a:moveTo>
                    <a:cubicBezTo>
                      <a:pt x="206873" y="137642"/>
                      <a:pt x="206873" y="137642"/>
                      <a:pt x="204486" y="13525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0932"/>
                    </a:lnTo>
                    <a:cubicBezTo>
                      <a:pt x="218809" y="123319"/>
                      <a:pt x="218809" y="128093"/>
                      <a:pt x="216422" y="132868"/>
                    </a:cubicBezTo>
                    <a:cubicBezTo>
                      <a:pt x="216422" y="135255"/>
                      <a:pt x="211648" y="137642"/>
                      <a:pt x="209260" y="13764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42" name="Freeform 741">
                <a:extLst>
                  <a:ext uri="{FF2B5EF4-FFF2-40B4-BE49-F238E27FC236}">
                    <a16:creationId xmlns:a16="http://schemas.microsoft.com/office/drawing/2014/main" id="{1FB911A4-9E4D-FF48-A9D1-838604F3B124}"/>
                  </a:ext>
                </a:extLst>
              </p:cNvPr>
              <p:cNvSpPr/>
              <p:nvPr/>
            </p:nvSpPr>
            <p:spPr>
              <a:xfrm>
                <a:off x="6915190" y="4462000"/>
                <a:ext cx="217990" cy="137642"/>
              </a:xfrm>
              <a:custGeom>
                <a:avLst/>
                <a:gdLst>
                  <a:gd name="connsiteX0" fmla="*/ 209260 w 217990"/>
                  <a:gd name="connsiteY0" fmla="*/ 137642 h 137642"/>
                  <a:gd name="connsiteX1" fmla="*/ 204486 w 217990"/>
                  <a:gd name="connsiteY1" fmla="*/ 135255 h 137642"/>
                  <a:gd name="connsiteX2" fmla="*/ 3955 w 217990"/>
                  <a:gd name="connsiteY2" fmla="*/ 15892 h 137642"/>
                  <a:gd name="connsiteX3" fmla="*/ 1568 w 217990"/>
                  <a:gd name="connsiteY3" fmla="*/ 3955 h 137642"/>
                  <a:gd name="connsiteX4" fmla="*/ 13504 w 217990"/>
                  <a:gd name="connsiteY4" fmla="*/ 1568 h 137642"/>
                  <a:gd name="connsiteX5" fmla="*/ 214035 w 217990"/>
                  <a:gd name="connsiteY5" fmla="*/ 120931 h 137642"/>
                  <a:gd name="connsiteX6" fmla="*/ 216422 w 217990"/>
                  <a:gd name="connsiteY6" fmla="*/ 132868 h 137642"/>
                  <a:gd name="connsiteX7" fmla="*/ 209260 w 217990"/>
                  <a:gd name="connsiteY7" fmla="*/ 137642 h 13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37642">
                    <a:moveTo>
                      <a:pt x="209260" y="137642"/>
                    </a:moveTo>
                    <a:cubicBezTo>
                      <a:pt x="206873" y="137642"/>
                      <a:pt x="206873" y="137642"/>
                      <a:pt x="204486" y="135255"/>
                    </a:cubicBezTo>
                    <a:lnTo>
                      <a:pt x="3955" y="15892"/>
                    </a:lnTo>
                    <a:cubicBezTo>
                      <a:pt x="-819" y="13504"/>
                      <a:pt x="-819" y="8730"/>
                      <a:pt x="1568" y="3955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0931"/>
                    </a:lnTo>
                    <a:cubicBezTo>
                      <a:pt x="218809" y="123319"/>
                      <a:pt x="218809" y="128093"/>
                      <a:pt x="216422" y="132868"/>
                    </a:cubicBezTo>
                    <a:cubicBezTo>
                      <a:pt x="216422" y="135255"/>
                      <a:pt x="211648" y="137642"/>
                      <a:pt x="209260" y="137642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  <p:sp>
            <p:nvSpPr>
              <p:cNvPr id="743" name="Freeform 742">
                <a:extLst>
                  <a:ext uri="{FF2B5EF4-FFF2-40B4-BE49-F238E27FC236}">
                    <a16:creationId xmlns:a16="http://schemas.microsoft.com/office/drawing/2014/main" id="{4E318E78-7139-A94A-90DC-0EBFD286E79F}"/>
                  </a:ext>
                </a:extLst>
              </p:cNvPr>
              <p:cNvSpPr/>
              <p:nvPr/>
            </p:nvSpPr>
            <p:spPr>
              <a:xfrm>
                <a:off x="6915190" y="6472081"/>
                <a:ext cx="217990" cy="137642"/>
              </a:xfrm>
              <a:custGeom>
                <a:avLst/>
                <a:gdLst>
                  <a:gd name="connsiteX0" fmla="*/ 209260 w 217990"/>
                  <a:gd name="connsiteY0" fmla="*/ 137643 h 137642"/>
                  <a:gd name="connsiteX1" fmla="*/ 204486 w 217990"/>
                  <a:gd name="connsiteY1" fmla="*/ 135255 h 137642"/>
                  <a:gd name="connsiteX2" fmla="*/ 3955 w 217990"/>
                  <a:gd name="connsiteY2" fmla="*/ 15892 h 137642"/>
                  <a:gd name="connsiteX3" fmla="*/ 1568 w 217990"/>
                  <a:gd name="connsiteY3" fmla="*/ 3956 h 137642"/>
                  <a:gd name="connsiteX4" fmla="*/ 13504 w 217990"/>
                  <a:gd name="connsiteY4" fmla="*/ 1568 h 137642"/>
                  <a:gd name="connsiteX5" fmla="*/ 214035 w 217990"/>
                  <a:gd name="connsiteY5" fmla="*/ 120932 h 137642"/>
                  <a:gd name="connsiteX6" fmla="*/ 216422 w 217990"/>
                  <a:gd name="connsiteY6" fmla="*/ 132868 h 137642"/>
                  <a:gd name="connsiteX7" fmla="*/ 209260 w 217990"/>
                  <a:gd name="connsiteY7" fmla="*/ 137643 h 13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90" h="137642">
                    <a:moveTo>
                      <a:pt x="209260" y="137643"/>
                    </a:moveTo>
                    <a:cubicBezTo>
                      <a:pt x="206873" y="137643"/>
                      <a:pt x="206873" y="137643"/>
                      <a:pt x="204486" y="135255"/>
                    </a:cubicBezTo>
                    <a:lnTo>
                      <a:pt x="3955" y="15892"/>
                    </a:lnTo>
                    <a:cubicBezTo>
                      <a:pt x="-819" y="13505"/>
                      <a:pt x="-819" y="8730"/>
                      <a:pt x="1568" y="3956"/>
                    </a:cubicBezTo>
                    <a:cubicBezTo>
                      <a:pt x="3955" y="-819"/>
                      <a:pt x="8730" y="-819"/>
                      <a:pt x="13504" y="1568"/>
                    </a:cubicBezTo>
                    <a:lnTo>
                      <a:pt x="214035" y="120932"/>
                    </a:lnTo>
                    <a:cubicBezTo>
                      <a:pt x="218809" y="123319"/>
                      <a:pt x="218809" y="128094"/>
                      <a:pt x="216422" y="132868"/>
                    </a:cubicBezTo>
                    <a:cubicBezTo>
                      <a:pt x="216422" y="137643"/>
                      <a:pt x="211648" y="137643"/>
                      <a:pt x="209260" y="137643"/>
                    </a:cubicBezTo>
                    <a:close/>
                  </a:path>
                </a:pathLst>
              </a:custGeom>
              <a:grpFill/>
              <a:ln w="23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/>
              </a:p>
            </p:txBody>
          </p:sp>
        </p:grp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F6DD1A46-64C7-B548-B7E6-EE756516668E}"/>
              </a:ext>
            </a:extLst>
          </p:cNvPr>
          <p:cNvGrpSpPr/>
          <p:nvPr userDrawn="1"/>
        </p:nvGrpSpPr>
        <p:grpSpPr>
          <a:xfrm>
            <a:off x="318872" y="453562"/>
            <a:ext cx="9422735" cy="6864254"/>
            <a:chOff x="318872" y="453562"/>
            <a:chExt cx="9422735" cy="686425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17D3DCCE-99F3-6F4A-B85D-6739053E209E}"/>
                </a:ext>
              </a:extLst>
            </p:cNvPr>
            <p:cNvSpPr/>
            <p:nvPr userDrawn="1"/>
          </p:nvSpPr>
          <p:spPr>
            <a:xfrm rot="5400000">
              <a:off x="1597434" y="-822960"/>
              <a:ext cx="6861195" cy="9418320"/>
            </a:xfrm>
            <a:custGeom>
              <a:avLst/>
              <a:gdLst>
                <a:gd name="connsiteX0" fmla="*/ 0 w 6861195"/>
                <a:gd name="connsiteY0" fmla="*/ 8911712 h 9415988"/>
                <a:gd name="connsiteX1" fmla="*/ 0 w 6861195"/>
                <a:gd name="connsiteY1" fmla="*/ 504275 h 9415988"/>
                <a:gd name="connsiteX2" fmla="*/ 220342 w 6861195"/>
                <a:gd name="connsiteY2" fmla="*/ 504275 h 9415988"/>
                <a:gd name="connsiteX3" fmla="*/ 220342 w 6861195"/>
                <a:gd name="connsiteY3" fmla="*/ 203507 h 9415988"/>
                <a:gd name="connsiteX4" fmla="*/ 587578 w 6861195"/>
                <a:gd name="connsiteY4" fmla="*/ 203507 h 9415988"/>
                <a:gd name="connsiteX5" fmla="*/ 587578 w 6861195"/>
                <a:gd name="connsiteY5" fmla="*/ 0 h 9415988"/>
                <a:gd name="connsiteX6" fmla="*/ 6269537 w 6861195"/>
                <a:gd name="connsiteY6" fmla="*/ 0 h 9415988"/>
                <a:gd name="connsiteX7" fmla="*/ 6269537 w 6861195"/>
                <a:gd name="connsiteY7" fmla="*/ 203507 h 9415988"/>
                <a:gd name="connsiteX8" fmla="*/ 6640853 w 6861195"/>
                <a:gd name="connsiteY8" fmla="*/ 203507 h 9415988"/>
                <a:gd name="connsiteX9" fmla="*/ 6640853 w 6861195"/>
                <a:gd name="connsiteY9" fmla="*/ 504275 h 9415988"/>
                <a:gd name="connsiteX10" fmla="*/ 6861195 w 6861195"/>
                <a:gd name="connsiteY10" fmla="*/ 504275 h 9415988"/>
                <a:gd name="connsiteX11" fmla="*/ 6861195 w 6861195"/>
                <a:gd name="connsiteY11" fmla="*/ 8911712 h 9415988"/>
                <a:gd name="connsiteX12" fmla="*/ 6640853 w 6861195"/>
                <a:gd name="connsiteY12" fmla="*/ 8911712 h 9415988"/>
                <a:gd name="connsiteX13" fmla="*/ 6640853 w 6861195"/>
                <a:gd name="connsiteY13" fmla="*/ 9212480 h 9415988"/>
                <a:gd name="connsiteX14" fmla="*/ 6269537 w 6861195"/>
                <a:gd name="connsiteY14" fmla="*/ 9212480 h 9415988"/>
                <a:gd name="connsiteX15" fmla="*/ 6269537 w 6861195"/>
                <a:gd name="connsiteY15" fmla="*/ 9415988 h 9415988"/>
                <a:gd name="connsiteX16" fmla="*/ 587578 w 6861195"/>
                <a:gd name="connsiteY16" fmla="*/ 9415988 h 9415988"/>
                <a:gd name="connsiteX17" fmla="*/ 587578 w 6861195"/>
                <a:gd name="connsiteY17" fmla="*/ 9212480 h 9415988"/>
                <a:gd name="connsiteX18" fmla="*/ 220342 w 6861195"/>
                <a:gd name="connsiteY18" fmla="*/ 9212480 h 9415988"/>
                <a:gd name="connsiteX19" fmla="*/ 220342 w 6861195"/>
                <a:gd name="connsiteY19" fmla="*/ 8911712 h 941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61195" h="9415988">
                  <a:moveTo>
                    <a:pt x="0" y="8911712"/>
                  </a:moveTo>
                  <a:lnTo>
                    <a:pt x="0" y="504275"/>
                  </a:lnTo>
                  <a:lnTo>
                    <a:pt x="220342" y="504275"/>
                  </a:lnTo>
                  <a:lnTo>
                    <a:pt x="220342" y="203507"/>
                  </a:lnTo>
                  <a:lnTo>
                    <a:pt x="587578" y="203507"/>
                  </a:lnTo>
                  <a:lnTo>
                    <a:pt x="587578" y="0"/>
                  </a:lnTo>
                  <a:lnTo>
                    <a:pt x="6269537" y="0"/>
                  </a:lnTo>
                  <a:lnTo>
                    <a:pt x="6269537" y="203507"/>
                  </a:lnTo>
                  <a:lnTo>
                    <a:pt x="6640853" y="203507"/>
                  </a:lnTo>
                  <a:lnTo>
                    <a:pt x="6640853" y="504275"/>
                  </a:lnTo>
                  <a:lnTo>
                    <a:pt x="6861195" y="504275"/>
                  </a:lnTo>
                  <a:lnTo>
                    <a:pt x="6861195" y="8911712"/>
                  </a:lnTo>
                  <a:lnTo>
                    <a:pt x="6640853" y="8911712"/>
                  </a:lnTo>
                  <a:lnTo>
                    <a:pt x="6640853" y="9212480"/>
                  </a:lnTo>
                  <a:lnTo>
                    <a:pt x="6269537" y="9212480"/>
                  </a:lnTo>
                  <a:lnTo>
                    <a:pt x="6269537" y="9415988"/>
                  </a:lnTo>
                  <a:lnTo>
                    <a:pt x="587578" y="9415988"/>
                  </a:lnTo>
                  <a:lnTo>
                    <a:pt x="587578" y="9212480"/>
                  </a:lnTo>
                  <a:lnTo>
                    <a:pt x="220342" y="9212480"/>
                  </a:lnTo>
                  <a:lnTo>
                    <a:pt x="220342" y="8911712"/>
                  </a:lnTo>
                  <a:close/>
                </a:path>
              </a:pathLst>
            </a:custGeom>
            <a:grpFill/>
            <a:ln w="15467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485" dirty="0">
                <a:solidFill>
                  <a:schemeClr val="accent1"/>
                </a:solidFill>
              </a:endParaRP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41855AD-2E41-CE4A-BF86-68C9CB907E74}"/>
                </a:ext>
              </a:extLst>
            </p:cNvPr>
            <p:cNvGrpSpPr/>
            <p:nvPr userDrawn="1"/>
          </p:nvGrpSpPr>
          <p:grpSpPr>
            <a:xfrm>
              <a:off x="327269" y="453562"/>
              <a:ext cx="9414338" cy="6862212"/>
              <a:chOff x="327269" y="453562"/>
              <a:chExt cx="9414338" cy="6862212"/>
            </a:xfrm>
            <a:grpFill/>
          </p:grpSpPr>
          <p:sp>
            <p:nvSpPr>
              <p:cNvPr id="624" name="Freeform 623">
                <a:extLst>
                  <a:ext uri="{FF2B5EF4-FFF2-40B4-BE49-F238E27FC236}">
                    <a16:creationId xmlns:a16="http://schemas.microsoft.com/office/drawing/2014/main" id="{6F32FAB6-DC83-0D48-82B1-04E60A52DF4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28049" y="6949234"/>
                <a:ext cx="365760" cy="367320"/>
              </a:xfrm>
              <a:custGeom>
                <a:avLst/>
                <a:gdLst>
                  <a:gd name="connsiteX0" fmla="*/ 0 w 334225"/>
                  <a:gd name="connsiteY0" fmla="*/ 0 h 334038"/>
                  <a:gd name="connsiteX1" fmla="*/ 334226 w 334225"/>
                  <a:gd name="connsiteY1" fmla="*/ 0 h 334038"/>
                  <a:gd name="connsiteX2" fmla="*/ 334226 w 334225"/>
                  <a:gd name="connsiteY2" fmla="*/ 334038 h 334038"/>
                  <a:gd name="connsiteX3" fmla="*/ 0 w 334225"/>
                  <a:gd name="connsiteY3" fmla="*/ 334038 h 33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225" h="334038">
                    <a:moveTo>
                      <a:pt x="0" y="0"/>
                    </a:moveTo>
                    <a:lnTo>
                      <a:pt x="334226" y="0"/>
                    </a:lnTo>
                    <a:lnTo>
                      <a:pt x="334226" y="334038"/>
                    </a:lnTo>
                    <a:lnTo>
                      <a:pt x="0" y="334038"/>
                    </a:lnTo>
                    <a:close/>
                  </a:path>
                </a:pathLst>
              </a:custGeom>
              <a:grpFill/>
              <a:ln w="15467" cap="flat">
                <a:solidFill>
                  <a:schemeClr val="accent1">
                    <a:shade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FB3765BC-A7FD-F64A-8611-2AFD67B217D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28049" y="452782"/>
                <a:ext cx="365760" cy="367320"/>
              </a:xfrm>
              <a:custGeom>
                <a:avLst/>
                <a:gdLst>
                  <a:gd name="connsiteX0" fmla="*/ 0 w 334225"/>
                  <a:gd name="connsiteY0" fmla="*/ 0 h 334038"/>
                  <a:gd name="connsiteX1" fmla="*/ 334226 w 334225"/>
                  <a:gd name="connsiteY1" fmla="*/ 0 h 334038"/>
                  <a:gd name="connsiteX2" fmla="*/ 334226 w 334225"/>
                  <a:gd name="connsiteY2" fmla="*/ 334038 h 334038"/>
                  <a:gd name="connsiteX3" fmla="*/ 0 w 334225"/>
                  <a:gd name="connsiteY3" fmla="*/ 334038 h 33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225" h="334038">
                    <a:moveTo>
                      <a:pt x="0" y="0"/>
                    </a:moveTo>
                    <a:lnTo>
                      <a:pt x="334226" y="0"/>
                    </a:lnTo>
                    <a:lnTo>
                      <a:pt x="334226" y="334038"/>
                    </a:lnTo>
                    <a:lnTo>
                      <a:pt x="0" y="334038"/>
                    </a:lnTo>
                    <a:close/>
                  </a:path>
                </a:pathLst>
              </a:custGeom>
              <a:grpFill/>
              <a:ln w="15467" cap="flat">
                <a:solidFill>
                  <a:schemeClr val="accent1">
                    <a:shade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B6262420-FEE4-5C48-9447-F3E8BFB18A9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9375067" y="6949234"/>
                <a:ext cx="365760" cy="367320"/>
              </a:xfrm>
              <a:custGeom>
                <a:avLst/>
                <a:gdLst>
                  <a:gd name="connsiteX0" fmla="*/ 0 w 334225"/>
                  <a:gd name="connsiteY0" fmla="*/ 0 h 334038"/>
                  <a:gd name="connsiteX1" fmla="*/ 334226 w 334225"/>
                  <a:gd name="connsiteY1" fmla="*/ 0 h 334038"/>
                  <a:gd name="connsiteX2" fmla="*/ 334226 w 334225"/>
                  <a:gd name="connsiteY2" fmla="*/ 334038 h 334038"/>
                  <a:gd name="connsiteX3" fmla="*/ 0 w 334225"/>
                  <a:gd name="connsiteY3" fmla="*/ 334038 h 33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225" h="334038">
                    <a:moveTo>
                      <a:pt x="0" y="0"/>
                    </a:moveTo>
                    <a:lnTo>
                      <a:pt x="334226" y="0"/>
                    </a:lnTo>
                    <a:lnTo>
                      <a:pt x="334226" y="334038"/>
                    </a:lnTo>
                    <a:lnTo>
                      <a:pt x="0" y="334038"/>
                    </a:lnTo>
                    <a:close/>
                  </a:path>
                </a:pathLst>
              </a:custGeom>
              <a:grpFill/>
              <a:ln w="15467" cap="flat">
                <a:solidFill>
                  <a:schemeClr val="accent1">
                    <a:shade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37880BBC-E2A4-9A47-A40A-A51A2E2365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9375067" y="452782"/>
                <a:ext cx="365760" cy="367320"/>
              </a:xfrm>
              <a:custGeom>
                <a:avLst/>
                <a:gdLst>
                  <a:gd name="connsiteX0" fmla="*/ 0 w 334225"/>
                  <a:gd name="connsiteY0" fmla="*/ 0 h 334038"/>
                  <a:gd name="connsiteX1" fmla="*/ 334226 w 334225"/>
                  <a:gd name="connsiteY1" fmla="*/ 0 h 334038"/>
                  <a:gd name="connsiteX2" fmla="*/ 334226 w 334225"/>
                  <a:gd name="connsiteY2" fmla="*/ 334038 h 334038"/>
                  <a:gd name="connsiteX3" fmla="*/ 0 w 334225"/>
                  <a:gd name="connsiteY3" fmla="*/ 334038 h 33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225" h="334038">
                    <a:moveTo>
                      <a:pt x="0" y="0"/>
                    </a:moveTo>
                    <a:lnTo>
                      <a:pt x="334226" y="0"/>
                    </a:lnTo>
                    <a:lnTo>
                      <a:pt x="334226" y="334038"/>
                    </a:lnTo>
                    <a:lnTo>
                      <a:pt x="0" y="334038"/>
                    </a:lnTo>
                    <a:close/>
                  </a:path>
                </a:pathLst>
              </a:custGeom>
              <a:grpFill/>
              <a:ln w="15467" cap="flat">
                <a:solidFill>
                  <a:schemeClr val="accent1">
                    <a:shade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19" name="Graphic 1290">
              <a:extLst>
                <a:ext uri="{FF2B5EF4-FFF2-40B4-BE49-F238E27FC236}">
                  <a16:creationId xmlns:a16="http://schemas.microsoft.com/office/drawing/2014/main" id="{E334F4AC-7596-CE48-B2C1-22875CA54ABF}"/>
                </a:ext>
              </a:extLst>
            </p:cNvPr>
            <p:cNvGrpSpPr/>
            <p:nvPr/>
          </p:nvGrpSpPr>
          <p:grpSpPr>
            <a:xfrm rot="5400000">
              <a:off x="1598604" y="-820775"/>
              <a:ext cx="6861194" cy="9415987"/>
              <a:chOff x="3878533" y="-2457905"/>
              <a:chExt cx="5203709" cy="9810313"/>
            </a:xfrm>
            <a:grpFill/>
          </p:grpSpPr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79032CB0-349E-C942-BDEF-768748C2C25F}"/>
                  </a:ext>
                </a:extLst>
              </p:cNvPr>
              <p:cNvSpPr/>
              <p:nvPr/>
            </p:nvSpPr>
            <p:spPr>
              <a:xfrm>
                <a:off x="4324168" y="-2457905"/>
                <a:ext cx="4306665" cy="9810313"/>
              </a:xfrm>
              <a:custGeom>
                <a:avLst/>
                <a:gdLst>
                  <a:gd name="connsiteX0" fmla="*/ 0 w 4309345"/>
                  <a:gd name="connsiteY0" fmla="*/ 0 h 7727733"/>
                  <a:gd name="connsiteX1" fmla="*/ 4309346 w 4309345"/>
                  <a:gd name="connsiteY1" fmla="*/ 0 h 7727733"/>
                  <a:gd name="connsiteX2" fmla="*/ 4309346 w 4309345"/>
                  <a:gd name="connsiteY2" fmla="*/ 7727734 h 7727733"/>
                  <a:gd name="connsiteX3" fmla="*/ 0 w 4309345"/>
                  <a:gd name="connsiteY3" fmla="*/ 7727734 h 772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9345" h="7727733">
                    <a:moveTo>
                      <a:pt x="0" y="0"/>
                    </a:moveTo>
                    <a:lnTo>
                      <a:pt x="4309346" y="0"/>
                    </a:lnTo>
                    <a:lnTo>
                      <a:pt x="4309346" y="7727734"/>
                    </a:lnTo>
                    <a:lnTo>
                      <a:pt x="0" y="7727734"/>
                    </a:lnTo>
                    <a:close/>
                  </a:path>
                </a:pathLst>
              </a:custGeom>
              <a:noFill/>
              <a:ln w="15467" cap="flat">
                <a:solidFill>
                  <a:schemeClr val="accent1">
                    <a:shade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C7025470-F2E1-D44D-9E24-14B6D4893A9A}"/>
                  </a:ext>
                </a:extLst>
              </p:cNvPr>
              <p:cNvSpPr/>
              <p:nvPr/>
            </p:nvSpPr>
            <p:spPr>
              <a:xfrm>
                <a:off x="4045646" y="-2245878"/>
                <a:ext cx="4869483" cy="9386254"/>
              </a:xfrm>
              <a:custGeom>
                <a:avLst/>
                <a:gdLst>
                  <a:gd name="connsiteX0" fmla="*/ 0 w 4869483"/>
                  <a:gd name="connsiteY0" fmla="*/ 0 h 7393695"/>
                  <a:gd name="connsiteX1" fmla="*/ 4869484 w 4869483"/>
                  <a:gd name="connsiteY1" fmla="*/ 0 h 7393695"/>
                  <a:gd name="connsiteX2" fmla="*/ 4869484 w 4869483"/>
                  <a:gd name="connsiteY2" fmla="*/ 7393696 h 7393695"/>
                  <a:gd name="connsiteX3" fmla="*/ 0 w 4869483"/>
                  <a:gd name="connsiteY3" fmla="*/ 7393696 h 739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9483" h="7393695">
                    <a:moveTo>
                      <a:pt x="0" y="0"/>
                    </a:moveTo>
                    <a:lnTo>
                      <a:pt x="4869484" y="0"/>
                    </a:lnTo>
                    <a:lnTo>
                      <a:pt x="4869484" y="7393696"/>
                    </a:lnTo>
                    <a:lnTo>
                      <a:pt x="0" y="7393696"/>
                    </a:lnTo>
                    <a:close/>
                  </a:path>
                </a:pathLst>
              </a:custGeom>
              <a:noFill/>
              <a:ln w="15467" cap="flat">
                <a:solidFill>
                  <a:schemeClr val="accent1">
                    <a:shade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" name="Freeform 622">
                <a:extLst>
                  <a:ext uri="{FF2B5EF4-FFF2-40B4-BE49-F238E27FC236}">
                    <a16:creationId xmlns:a16="http://schemas.microsoft.com/office/drawing/2014/main" id="{893AD0F0-EC3D-E543-B117-09983328A4BB}"/>
                  </a:ext>
                </a:extLst>
              </p:cNvPr>
              <p:cNvSpPr/>
              <p:nvPr/>
            </p:nvSpPr>
            <p:spPr>
              <a:xfrm>
                <a:off x="3878533" y="-1932515"/>
                <a:ext cx="5203709" cy="8759527"/>
              </a:xfrm>
              <a:custGeom>
                <a:avLst/>
                <a:gdLst>
                  <a:gd name="connsiteX0" fmla="*/ 0 w 5203709"/>
                  <a:gd name="connsiteY0" fmla="*/ 0 h 6782837"/>
                  <a:gd name="connsiteX1" fmla="*/ 5203710 w 5203709"/>
                  <a:gd name="connsiteY1" fmla="*/ 0 h 6782837"/>
                  <a:gd name="connsiteX2" fmla="*/ 5203710 w 5203709"/>
                  <a:gd name="connsiteY2" fmla="*/ 6782838 h 6782837"/>
                  <a:gd name="connsiteX3" fmla="*/ 0 w 5203709"/>
                  <a:gd name="connsiteY3" fmla="*/ 6782838 h 678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03709" h="6782837">
                    <a:moveTo>
                      <a:pt x="0" y="0"/>
                    </a:moveTo>
                    <a:lnTo>
                      <a:pt x="5203710" y="0"/>
                    </a:lnTo>
                    <a:lnTo>
                      <a:pt x="5203710" y="6782838"/>
                    </a:lnTo>
                    <a:lnTo>
                      <a:pt x="0" y="6782838"/>
                    </a:lnTo>
                    <a:close/>
                  </a:path>
                </a:pathLst>
              </a:custGeom>
              <a:noFill/>
              <a:ln w="15467" cap="flat">
                <a:solidFill>
                  <a:schemeClr val="accent1">
                    <a:shade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85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09032F53-4B04-564D-96B9-E018F018A048}"/>
                </a:ext>
              </a:extLst>
            </p:cNvPr>
            <p:cNvCxnSpPr/>
            <p:nvPr userDrawn="1"/>
          </p:nvCxnSpPr>
          <p:spPr>
            <a:xfrm>
              <a:off x="2766060" y="5686795"/>
              <a:ext cx="4526280" cy="0"/>
            </a:xfrm>
            <a:prstGeom prst="lin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8E5C16E-C4CE-5F4A-96B1-CEDABD087F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4075" y="1384044"/>
            <a:ext cx="5210251" cy="310896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90" i="0" cap="all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 dirty="0"/>
              <a:t>Add Organization Name Here </a:t>
            </a:r>
            <a:endParaRPr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E871C1F-2D3B-964F-A576-6048E2966B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4075" y="1769515"/>
            <a:ext cx="5210251" cy="368162"/>
          </a:xfrm>
        </p:spPr>
        <p:txBody>
          <a:bodyPr wrap="square" lIns="91440" tIns="0" rIns="91440" bIns="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50" i="1" cap="none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 dirty="0"/>
              <a:t>Add acknowledgement text here</a:t>
            </a: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32BAE10D-DB35-1E42-8AB9-CE34635C5A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075" y="2212246"/>
            <a:ext cx="5210251" cy="72327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marR="0" indent="0" algn="ctr" defTabSz="764160" rtl="0" eaLnBrk="1" fontAlgn="auto" latinLnBrk="0" hangingPunct="1">
              <a:lnSpc>
                <a:spcPct val="90000"/>
              </a:lnSpc>
              <a:spcBef>
                <a:spcPts val="1351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300" b="0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77192" indent="0" algn="ctr">
              <a:buNone/>
              <a:defRPr sz="1650"/>
            </a:lvl2pPr>
            <a:lvl3pPr marL="754385" indent="0" algn="ctr">
              <a:buNone/>
              <a:defRPr sz="1485"/>
            </a:lvl3pPr>
            <a:lvl4pPr marL="1131577" indent="0" algn="ctr">
              <a:buNone/>
              <a:defRPr sz="1320"/>
            </a:lvl4pPr>
            <a:lvl5pPr marL="1508770" indent="0" algn="ctr">
              <a:buNone/>
              <a:defRPr sz="1320"/>
            </a:lvl5pPr>
            <a:lvl6pPr marL="1885962" indent="0" algn="ctr">
              <a:buNone/>
              <a:defRPr sz="1320"/>
            </a:lvl6pPr>
            <a:lvl7pPr marL="2263154" indent="0" algn="ctr">
              <a:buNone/>
              <a:defRPr sz="1320"/>
            </a:lvl7pPr>
            <a:lvl8pPr marL="2640347" indent="0" algn="ctr">
              <a:buNone/>
              <a:defRPr sz="1320"/>
            </a:lvl8pPr>
            <a:lvl9pPr marL="3017539" indent="0" algn="ctr">
              <a:buNone/>
              <a:defRPr sz="1320"/>
            </a:lvl9pPr>
          </a:lstStyle>
          <a:p>
            <a:pPr marL="0" marR="0" lvl="0" indent="0" algn="ctr" defTabSz="764160" rtl="0" eaLnBrk="1" fontAlgn="auto" latinLnBrk="0" hangingPunct="1">
              <a:lnSpc>
                <a:spcPct val="90000"/>
              </a:lnSpc>
              <a:spcBef>
                <a:spcPts val="1351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Add item name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5D63A55-57A8-794F-9A0B-BEBF839EA4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24075" y="3010094"/>
            <a:ext cx="5210251" cy="41452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50" i="1" cap="none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B91376CE-521C-B540-B170-B2E0CC94E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71" y="3499196"/>
            <a:ext cx="8264659" cy="1321104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495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22D1123-7804-9A4F-916D-41A29649B4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4075" y="5726593"/>
            <a:ext cx="5210251" cy="431800"/>
          </a:xfrm>
        </p:spPr>
        <p:txBody>
          <a:bodyPr lIns="91440" tIns="0" rIns="91440" bIns="0" anchor="ctr">
            <a:noAutofit/>
          </a:bodyPr>
          <a:lstStyle>
            <a:lvl1pPr marL="0" marR="0" indent="0" algn="ctr" defTabSz="7543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 sz="990" b="0" i="0" cap="none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BB2BDA-DFBA-C142-9683-CBD7B40AFC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24075" y="6158393"/>
            <a:ext cx="5210251" cy="4318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90" b="0" i="0" cap="none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351"/>
            </a:lvl2pPr>
            <a:lvl3pPr marL="0" indent="0" algn="ctr">
              <a:spcBef>
                <a:spcPts val="0"/>
              </a:spcBef>
              <a:buNone/>
              <a:defRPr sz="1351"/>
            </a:lvl3pPr>
            <a:lvl4pPr marL="0" indent="0" algn="ctr">
              <a:spcBef>
                <a:spcPts val="0"/>
              </a:spcBef>
              <a:buNone/>
              <a:defRPr sz="1351"/>
            </a:lvl4pPr>
            <a:lvl5pPr marL="0" indent="0" algn="ctr">
              <a:spcBef>
                <a:spcPts val="0"/>
              </a:spcBef>
              <a:buNone/>
              <a:defRPr sz="135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8C73E4-3F95-E44D-97AC-4B35E3AEFF88}"/>
              </a:ext>
            </a:extLst>
          </p:cNvPr>
          <p:cNvCxnSpPr/>
          <p:nvPr userDrawn="1"/>
        </p:nvCxnSpPr>
        <p:spPr>
          <a:xfrm>
            <a:off x="2766060" y="5686795"/>
            <a:ext cx="45262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92B5-7CB9-A741-B1FB-987577252D0E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8BF8-C7D8-4C43-831F-F8811CD001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754385" rtl="0" eaLnBrk="1" latinLnBrk="0" hangingPunct="1">
        <a:lnSpc>
          <a:spcPct val="90000"/>
        </a:lnSpc>
        <a:spcBef>
          <a:spcPct val="0"/>
        </a:spcBef>
        <a:buNone/>
        <a:defRPr sz="3631" b="0" i="0" kern="1200">
          <a:solidFill>
            <a:schemeClr val="tx1"/>
          </a:solidFill>
          <a:latin typeface="Walbaum Display Light" panose="02070303090703020303" pitchFamily="18" charset="0"/>
          <a:ea typeface="+mj-ea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Walbaum Display Light" panose="02070303090703020303" pitchFamily="18" charset="0"/>
          <a:ea typeface="+mn-ea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Walbaum Display Light" panose="02070303090703020303" pitchFamily="18" charset="0"/>
          <a:ea typeface="+mn-ea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Walbaum Display Light" panose="02070303090703020303" pitchFamily="18" charset="0"/>
          <a:ea typeface="+mn-ea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Walbaum Display Light" panose="02070303090703020303" pitchFamily="18" charset="0"/>
          <a:ea typeface="+mn-ea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Walbaum Display Light" panose="02070303090703020303" pitchFamily="18" charset="0"/>
          <a:ea typeface="+mn-ea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1ED377-4F91-48CF-AC2D-0A5953C46F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C05B3-5B87-4284-AA0D-37BE89E6D4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24D869-0D37-47F9-8600-C5F5C4F8A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4A930-F064-435A-AEDC-1844AB86AB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7B9204-9090-49DE-B532-1CDAD4E6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F94B8E-0FF7-42C0-9651-82A5B450EF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F5E002-6566-41A4-82C8-71034DADCB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D95701-B3AB-4A6D-97A3-F36ED2D8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2" y="599560"/>
            <a:ext cx="9353863" cy="70153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419EEF-83C3-48BF-A581-8F8B8814A221}"/>
              </a:ext>
            </a:extLst>
          </p:cNvPr>
          <p:cNvSpPr/>
          <p:nvPr/>
        </p:nvSpPr>
        <p:spPr>
          <a:xfrm>
            <a:off x="0" y="862867"/>
            <a:ext cx="97436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b="1" dirty="0">
                <a:ln/>
                <a:solidFill>
                  <a:srgbClr val="620210"/>
                </a:solidFill>
                <a:latin typeface="Arial Black" panose="020B0A04020102020204" pitchFamily="34" charset="0"/>
              </a:rPr>
              <a:t>Madison County School </a:t>
            </a:r>
          </a:p>
          <a:p>
            <a:pPr algn="ctr"/>
            <a:r>
              <a:rPr lang="en-US" sz="6500" b="1" dirty="0">
                <a:ln/>
                <a:solidFill>
                  <a:srgbClr val="620210"/>
                </a:solidFill>
                <a:latin typeface="Arial Black" panose="020B0A04020102020204" pitchFamily="34" charset="0"/>
              </a:rPr>
              <a:t>District’s</a:t>
            </a:r>
          </a:p>
          <a:p>
            <a:pPr algn="ctr"/>
            <a:r>
              <a:rPr lang="en-US" sz="6500" b="1" dirty="0">
                <a:ln/>
                <a:solidFill>
                  <a:srgbClr val="620210"/>
                </a:solidFill>
                <a:latin typeface="Arial Black" panose="020B0A04020102020204" pitchFamily="34" charset="0"/>
              </a:rPr>
              <a:t>  School Related Personnel of the Year 2022-2023</a:t>
            </a: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99A880-84EF-4458-B3B6-E5B01A926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899" y="699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9042" y="1569446"/>
            <a:ext cx="4132329" cy="2777701"/>
          </a:xfrm>
        </p:spPr>
        <p:txBody>
          <a:bodyPr/>
          <a:lstStyle/>
          <a:p>
            <a:r>
              <a:rPr lang="en-US" sz="4200" dirty="0">
                <a:solidFill>
                  <a:schemeClr val="bg1"/>
                </a:solidFill>
              </a:rPr>
              <a:t>James Madison Preparatory School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3" y="5483426"/>
            <a:ext cx="8264659" cy="13211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Mr. Morgan Scurry</a:t>
            </a:r>
          </a:p>
        </p:txBody>
      </p:sp>
      <p:pic>
        <p:nvPicPr>
          <p:cNvPr id="6" name="Picture 2" descr="https://attachments.office.net/owa/barbara.thomas%40mcsbfl.us/service.svc/s/GetAttachmentThumbnail?id=AQMkAGU1MGIyMDcyLTJjNTctNDJiZC1iOTRiLWQxNjllMjc0MGU2ZgBGAAADeZ1VeofOykerzd6lU59pMAcAPeyOIIFqX0iT4KGLHrhTawAAAgEMAAAAPeyOIIFqX0iT4KGLHrhTawAETbnVagAAAAESABAA%2B6mbvvf8g0Gyiibu%2FtZz6g%3D%3D&amp;thumbnailType=2&amp;token=eyJhbGciOiJSUzI1NiIsImtpZCI6IkQ4OThGN0RDMjk2ODQ1MDk1RUUwREZGQ0MzODBBOTM5NjUwNDNFNjQiLCJ0eXAiOiJKV1QiLCJ4NXQiOiIySmozM0Nsb1JRbGU0Tl84dzRDcE9XVUVQbVEifQ.eyJvcmlnaW4iOiJodHRwczovL291dGxvb2sub2ZmaWNlLmNvbSIsInVjIjoiNzdlMzM4ZWE4OGE3NDQ4ZTkxNDA4MzJmMWZjZjJmY2IiLCJ2ZXIiOiJFeGNoYW5nZS5DYWxsYmFjay5WMSIsImFwcGN0eHNlbmRlciI6Ik93YURvd25sb2FkQDFmMWE5ZTI0LTI3MDAtNDdhNy04NGVjLWY3MWY1OTMwNTlmOCIsImlzc3JpbmciOiJXVyIsImFwcGN0eCI6IntcIm1zZXhjaHByb3RcIjpcIm93YVwiLFwicHVpZFwiOlwiMTE1Mzc2NTkzMjQxOTg4NDUzOVwiLFwic2NvcGVcIjpcIk93YURvd25sb2FkXCIsXCJvaWRcIjpcIjI4ZTEzZDg1LWU2NDMtNGU3My1hZGEzLWNiZTY4YzVjNDQzNlwiLFwicHJpbWFyeXNpZFwiOlwiUy0xLTUtMjEtMjg3MDAwOTg0Ni0zMDc5NzU5Mzg0LTI2NjAwNzg4MDMtMTEyMzA3MjhcIn0iLCJuYmYiOjE2NzU4MDA4ODQsImV4cCI6MTY3NTgwMTQ4NCwiaXNzIjoiMDAwMDAwMDItMDAwMC0wZmYxLWNlMDAtMDAwMDAwMDAwMDAwQDFmMWE5ZTI0LTI3MDAtNDdhNy04NGVjLWY3MWY1OTMwNTlmOCIsImF1ZCI6IjAwMDAwMDAyLTAwMDAtMGZmMS1jZTAwLTAwMDAwMDAwMDAwMC9hdHRhY2htZW50cy5vZmZpY2UubmV0QDFmMWE5ZTI0LTI3MDAtNDdhNy04NGVjLWY3MWY1OTMwNTlmOCIsImhhcHAiOiJvd2EifQ.JlX06pKoNrpzVJElREzAxoZ8CjXS3x-CaaKnQ8voNOicpufbp25w6Ow-yMWUeTqcbGnaUzUmp5cENizDmyJUXQqgIMEPV-j4H9oEHmNtzyFHkXOINa2-3TddfPldCDi9MaA5h_66EgYQtgLU7tAqVfs7O07VRkFiZgRxX3uOdHPNx-VmVzDx8ENHaoSQPWuWOAVTJFTLfPmow-w2j7Vr2IACeYDY86r8nREzwgWxu_23iPEfNGiizfAuiOvmidBJuQTjBc6b9hPMwJo9MVHYuDqdrFMDugOSWmh-procFI0APIWOSd0VapjKJ6P_B_JRMCcAu38AIGEHTEb9KNfarQ&amp;X-OWA-CANARY=WVDRrXI6PEqSfNLmZg_Xq5CxkCFICdsYZ5O4rx2XOPcKt1kdSDm63eu2vcO9FblVL4x7UqhBq-U.&amp;owa=outlook.office.com&amp;scriptVer=20230127001.10&amp;animation=true">
            <a:extLst>
              <a:ext uri="{FF2B5EF4-FFF2-40B4-BE49-F238E27FC236}">
                <a16:creationId xmlns:a16="http://schemas.microsoft.com/office/drawing/2014/main" id="{CDC3350C-37E6-44C0-A442-F4C72967E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22372" r="21842" b="5304"/>
          <a:stretch/>
        </p:blipFill>
        <p:spPr bwMode="auto">
          <a:xfrm>
            <a:off x="962988" y="659568"/>
            <a:ext cx="4066212" cy="54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88CA9BE-2B09-4141-B8FD-03D9F64714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ORGANIZATION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19D54A-8050-2447-AF82-5BACF82FDE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Gratefully Acknowledges Sponsorship of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2297A2-2D9C-3948-9705-8EC7CFE68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Item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Recipient’s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6C7878-A5D9-A041-9A34-75181069A8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Presenter’s Name and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FB44408-E76C-E446-9241-4FDBECEE7F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fld id="{9DD3E3CB-CF2B-4B20-98E8-8966F30CD7C4}" type="datetime4">
              <a:rPr lang="en-US" smtClean="0"/>
              <a:pPr/>
              <a:t>February 6, 2023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E5766-A80D-44A4-9BA7-403735E3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8203" cy="7772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E8B25C-E453-4175-B458-4EE302DD4E4D}"/>
              </a:ext>
            </a:extLst>
          </p:cNvPr>
          <p:cNvSpPr/>
          <p:nvPr/>
        </p:nvSpPr>
        <p:spPr>
          <a:xfrm>
            <a:off x="1469037" y="535225"/>
            <a:ext cx="769249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>
                <a:ln w="0"/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Celebrating and Honoring our Support Personnel</a:t>
            </a:r>
          </a:p>
        </p:txBody>
      </p:sp>
    </p:spTree>
    <p:extLst>
      <p:ext uri="{BB962C8B-B14F-4D97-AF65-F5344CB8AC3E}">
        <p14:creationId xmlns:p14="http://schemas.microsoft.com/office/powerpoint/2010/main" val="2696680109"/>
      </p:ext>
    </p:extLst>
  </p:cSld>
  <p:clrMapOvr>
    <a:masterClrMapping/>
  </p:clrMapOvr>
  <p:transition spd="slow"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6301" y="1569447"/>
            <a:ext cx="3582650" cy="258282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Madison County District Office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2" y="5559359"/>
            <a:ext cx="8264659" cy="13211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Ms. Sandra Fletcher</a:t>
            </a:r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8D04EC6C-94F0-4340-B58D-F379BC294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t="14272" r="7845" b="3953"/>
          <a:stretch/>
        </p:blipFill>
        <p:spPr bwMode="auto">
          <a:xfrm>
            <a:off x="839449" y="891938"/>
            <a:ext cx="4392118" cy="5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9042" y="1569446"/>
            <a:ext cx="4132329" cy="2777701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District </a:t>
            </a:r>
            <a:r>
              <a:rPr lang="en-US" sz="4200" dirty="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3" y="5483426"/>
            <a:ext cx="8264659" cy="13211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Mr. Roderick Williams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773833A2-2F33-4950-8863-C59A7100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70" y="1157500"/>
            <a:ext cx="4338872" cy="48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6301" y="1569447"/>
            <a:ext cx="3582650" cy="258282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Madison County Central School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3" y="5483426"/>
            <a:ext cx="8264659" cy="13211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Ms. Lisa Daniels</a:t>
            </a:r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BC1D61B8-8B05-4B5B-9EF9-D9F51B1DE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3" b="20193"/>
          <a:stretch/>
        </p:blipFill>
        <p:spPr bwMode="auto">
          <a:xfrm>
            <a:off x="839448" y="1072617"/>
            <a:ext cx="4032355" cy="50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0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6301" y="1569447"/>
            <a:ext cx="3582650" cy="258282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Greenville Elementary School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3" y="5483426"/>
            <a:ext cx="8264659" cy="13211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Ms. </a:t>
            </a:r>
            <a:r>
              <a:rPr lang="en-US" dirty="0" err="1"/>
              <a:t>Roshannon</a:t>
            </a:r>
            <a:r>
              <a:rPr lang="en-US" dirty="0"/>
              <a:t> Powell</a:t>
            </a:r>
          </a:p>
        </p:txBody>
      </p:sp>
      <p:pic>
        <p:nvPicPr>
          <p:cNvPr id="6148" name="Picture 4" descr="https://attachments.office.net/owa/barbara.thomas%40mcsbfl.us/service.svc/s/GetAttachmentThumbnail?id=AQMkAGU1MGIyMDcyLTJjNTctNDJiZC1iOTRiLWQxNjllMjc0MGU2ZgBGAAADeZ1VeofOykerzd6lU59pMAcAPeyOIIFqX0iT4KGLHrhTawAAAgEMAAAAPeyOIIFqX0iT4KGLHrhTawAETbnVbQAAAAESABAA4VpFN3DBXU%2B3yB8r3jY76A%3D%3D&amp;thumbnailType=2&amp;token=eyJhbGciOiJSUzI1NiIsImtpZCI6IkQ4OThGN0RDMjk2ODQ1MDk1RUUwREZGQ0MzODBBOTM5NjUwNDNFNjQiLCJ0eXAiOiJKV1QiLCJ4NXQiOiIySmozM0Nsb1JRbGU0Tl84dzRDcE9XVUVQbVEifQ.eyJvcmlnaW4iOiJodHRwczovL291dGxvb2sub2ZmaWNlLmNvbSIsInVjIjoiNzdlMzM4ZWE4OGE3NDQ4ZTkxNDA4MzJmMWZjZjJmY2IiLCJ2ZXIiOiJFeGNoYW5nZS5DYWxsYmFjay5WMSIsImFwcGN0eHNlbmRlciI6Ik93YURvd25sb2FkQDFmMWE5ZTI0LTI3MDAtNDdhNy04NGVjLWY3MWY1OTMwNTlmOCIsImlzc3JpbmciOiJXVyIsImFwcGN0eCI6IntcIm1zZXhjaHByb3RcIjpcIm93YVwiLFwicHVpZFwiOlwiMTE1Mzc2NTkzMjQxOTg4NDUzOVwiLFwic2NvcGVcIjpcIk93YURvd25sb2FkXCIsXCJvaWRcIjpcIjI4ZTEzZDg1LWU2NDMtNGU3My1hZGEzLWNiZTY4YzVjNDQzNlwiLFwicHJpbWFyeXNpZFwiOlwiUy0xLTUtMjEtMjg3MDAwOTg0Ni0zMDc5NzU5Mzg0LTI2NjAwNzg4MDMtMTEyMzA3MjhcIn0iLCJuYmYiOjE2NzU4MDE0ODQsImV4cCI6MTY3NTgwMjA4NCwiaXNzIjoiMDAwMDAwMDItMDAwMC0wZmYxLWNlMDAtMDAwMDAwMDAwMDAwQDFmMWE5ZTI0LTI3MDAtNDdhNy04NGVjLWY3MWY1OTMwNTlmOCIsImF1ZCI6IjAwMDAwMDAyLTAwMDAtMGZmMS1jZTAwLTAwMDAwMDAwMDAwMC9hdHRhY2htZW50cy5vZmZpY2UubmV0QDFmMWE5ZTI0LTI3MDAtNDdhNy04NGVjLWY3MWY1OTMwNTlmOCIsImhhcHAiOiJvd2EifQ.uvAMLgcZhqyJErJJ5Sr16wjpeBUocUzOrbRgf7sx0i66_Cg0EcVaJq_zPHTJ-W4a74uttiRm5896GJo5W9rzGSF0Oy3mYLBRC8Fbc05EQLwMP5Ij1j-x-hcfIP8XB6umeM3rwSTUVmh1K1M42nnQKdlMDduNo-YWG1oejMMMtl6SggcArYZYpA8nzwX5slSc-H9-cs4Wa3lzLL2fB62dMSeo8lHrAzj9WBDZZDe43v6MAq_Vs_00j74KRrx48kUrO-ngVeINo5WP9pYEEqNhYrm6r7WkGmGdi88saW4BPm9yINK5GTbKqtLJ7Tji1kyStsNGRiMlyKZ6eTsxc9fBbg&amp;X-OWA-CANARY=__oE8M_7OkmKLP5ieT6Bx-CZnaNJCdsYDQG344bevFawBOUtLA0sWuc3stw7cKcqxyVpQYJxses.&amp;owa=outlook.office.com&amp;scriptVer=20230127001.10&amp;animation=true">
            <a:extLst>
              <a:ext uri="{FF2B5EF4-FFF2-40B4-BE49-F238E27FC236}">
                <a16:creationId xmlns:a16="http://schemas.microsoft.com/office/drawing/2014/main" id="{3DDBE4EB-C68A-4722-93DB-4454A1501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5592" r="8470" b="44648"/>
          <a:stretch/>
        </p:blipFill>
        <p:spPr bwMode="auto">
          <a:xfrm>
            <a:off x="816963" y="494673"/>
            <a:ext cx="4452079" cy="54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6301" y="1569447"/>
            <a:ext cx="3582650" cy="2582828"/>
          </a:xfrm>
        </p:spPr>
        <p:txBody>
          <a:bodyPr/>
          <a:lstStyle/>
          <a:p>
            <a:r>
              <a:rPr lang="en-US" sz="4800" dirty="0" err="1">
                <a:solidFill>
                  <a:schemeClr val="bg1"/>
                </a:solidFill>
              </a:rPr>
              <a:t>Pinetta</a:t>
            </a:r>
            <a:r>
              <a:rPr lang="en-US" sz="4800" dirty="0">
                <a:solidFill>
                  <a:schemeClr val="bg1"/>
                </a:solidFill>
              </a:rPr>
              <a:t> Elementary School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3" y="5483426"/>
            <a:ext cx="8264659" cy="13211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Ms. Brittany Greeson</a:t>
            </a:r>
          </a:p>
        </p:txBody>
      </p:sp>
      <p:pic>
        <p:nvPicPr>
          <p:cNvPr id="2050" name="Picture 2" descr="20230202_151838.jpg">
            <a:extLst>
              <a:ext uri="{FF2B5EF4-FFF2-40B4-BE49-F238E27FC236}">
                <a16:creationId xmlns:a16="http://schemas.microsoft.com/office/drawing/2014/main" id="{8E0AFB19-068E-4044-84D8-5A9F43641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t="5593" r="14899" b="24590"/>
          <a:stretch/>
        </p:blipFill>
        <p:spPr bwMode="auto">
          <a:xfrm>
            <a:off x="914400" y="599607"/>
            <a:ext cx="4721901" cy="54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6301" y="1569447"/>
            <a:ext cx="3582650" cy="258282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Madison County High School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3" y="5483426"/>
            <a:ext cx="8264659" cy="13211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Ms. Evelyn Chancy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BF1CE-91DC-4FA1-94B0-88E1A58DD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49" y="651088"/>
            <a:ext cx="4189751" cy="53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9200" y="1569447"/>
            <a:ext cx="4372172" cy="258282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Lee Elementary School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3" y="5450472"/>
            <a:ext cx="8264659" cy="13211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Mr. Freddie Williams</a:t>
            </a:r>
          </a:p>
        </p:txBody>
      </p:sp>
      <p:pic>
        <p:nvPicPr>
          <p:cNvPr id="1026" name="Picture 2" descr="https://attachments.office.net/owa/barbara.thomas%40mcsbfl.us/service.svc/s/GetAttachmentThumbnail?id=AQMkAGU1MGIyMDcyLTJjNTctNDJiZC1iOTRiLWQxNjllMjc0MGU2ZgBGAAADeZ1VeofOykerzd6lU59pMAcAPeyOIIFqX0iT4KGLHrhTawAAAgEMAAAAPeyOIIFqX0iT4KGLHrhTawAETbnVXgAAAAESABAAEGC7OOSeDECJye30D8QwyA%3D%3D&amp;thumbnailType=2&amp;token=eyJhbGciOiJSUzI1NiIsImtpZCI6IkQ4OThGN0RDMjk2ODQ1MDk1RUUwREZGQ0MzODBBOTM5NjUwNDNFNjQiLCJ0eXAiOiJKV1QiLCJ4NXQiOiIySmozM0Nsb1JRbGU0Tl84dzRDcE9XVUVQbVEifQ.eyJvcmlnaW4iOiJodHRwczovL291dGxvb2sub2ZmaWNlLmNvbSIsInVjIjoiNzdlMzM4ZWE4OGE3NDQ4ZTkxNDA4MzJmMWZjZjJmY2IiLCJ2ZXIiOiJFeGNoYW5nZS5DYWxsYmFjay5WMSIsImFwcGN0eHNlbmRlciI6Ik93YURvd25sb2FkQDFmMWE5ZTI0LTI3MDAtNDdhNy04NGVjLWY3MWY1OTMwNTlmOCIsImlzc3JpbmciOiJXVyIsImFwcGN0eCI6IntcIm1zZXhjaHByb3RcIjpcIm93YVwiLFwicHVpZFwiOlwiMTE1Mzc2NTkzMjQxOTg4NDUzOVwiLFwic2NvcGVcIjpcIk93YURvd25sb2FkXCIsXCJvaWRcIjpcIjI4ZTEzZDg1LWU2NDMtNGU3My1hZGEzLWNiZTY4YzVjNDQzNlwiLFwicHJpbWFyeXNpZFwiOlwiUy0xLTUtMjEtMjg3MDAwOTg0Ni0zMDc5NzU5Mzg0LTI2NjAwNzg4MDMtMTEyMzA3MjhcIn0iLCJuYmYiOjE2NzU3OTgxODQsImV4cCI6MTY3NTc5ODc4NCwiaXNzIjoiMDAwMDAwMDItMDAwMC0wZmYxLWNlMDAtMDAwMDAwMDAwMDAwQDFmMWE5ZTI0LTI3MDAtNDdhNy04NGVjLWY3MWY1OTMwNTlmOCIsImF1ZCI6IjAwMDAwMDAyLTAwMDAtMGZmMS1jZTAwLTAwMDAwMDAwMDAwMC9hdHRhY2htZW50cy5vZmZpY2UubmV0QDFmMWE5ZTI0LTI3MDAtNDdhNy04NGVjLWY3MWY1OTMwNTlmOCIsImhhcHAiOiJvd2EifQ.iY5AiDONy3HyMdZM6IRIOl9VJge_yiDR-emFv0RFMK55s4adWimtp8xb1pmLeaK2vuVfZRDGcFVNt4u0MIsR43ylwnT_9n207ARBDg3BbEQwio8jsu7WS1iNu1ah8scmmwfnTOtuXaP5nwRgpP7r7dRTPWAicD1CNYfzL-yojy_jppTvklyBcQ03GMnnRwedZNrzNIW_wvaVTN9CGNxAc8WkTOGReYK9eB0TUZhqdqLwrehIo5JyHJL0HlqZYpEtbUGVMWfTHKwawRNJgYv0wzib75XcZ5Toreb-oqeOXP-1bUjaaXSDBH2qt45YMk1YHM3taYz2CqCXzU0sA9vdRA&amp;X-OWA-CANARY=re-rKUSgSUm_5h_oieY46UAFSURCCdsYP-2E5vSiBZvxMordJkTYlNEWcahfBFI2dVcvhSgJS5s.&amp;owa=outlook.office.com&amp;scriptVer=20230127001.10&amp;animation=true">
            <a:extLst>
              <a:ext uri="{FF2B5EF4-FFF2-40B4-BE49-F238E27FC236}">
                <a16:creationId xmlns:a16="http://schemas.microsoft.com/office/drawing/2014/main" id="{7EB3B1B0-A7F6-44AE-8381-D12081018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74" r="-17253" b="6666"/>
          <a:stretch/>
        </p:blipFill>
        <p:spPr bwMode="auto">
          <a:xfrm>
            <a:off x="866890" y="152503"/>
            <a:ext cx="4694461" cy="58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63726D-E5CA-C247-B524-C1CC7FABC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6301" y="1569447"/>
            <a:ext cx="3582650" cy="258282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Madison Creative Arts Academy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68C935-2CCC-BD49-87BF-39697C2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3" y="5483426"/>
            <a:ext cx="8264659" cy="132110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Ms. Kayla Kinsey</a:t>
            </a:r>
          </a:p>
        </p:txBody>
      </p:sp>
      <p:pic>
        <p:nvPicPr>
          <p:cNvPr id="8194" name="Picture 2" descr="https://attachments.office.net/owa/barbara.thomas%40mcsbfl.us/service.svc/s/GetAttachmentThumbnail?id=AQMkAGU1MGIyMDcyLTJjNTctNDJiZC1iOTRiLWQxNjllMjc0MGU2ZgBGAAADeZ1VeofOykerzd6lU59pMAcAPeyOIIFqX0iT4KGLHrhTawAAAgEMAAAAPeyOIIFqX0iT4KGLHrhTawAETbnVawAAAAESABAAP85kRaIwbkWo5iJSAy3IlA%3D%3D&amp;thumbnailType=2&amp;token=eyJhbGciOiJSUzI1NiIsImtpZCI6IkQ4OThGN0RDMjk2ODQ1MDk1RUUwREZGQ0MzODBBOTM5NjUwNDNFNjQiLCJ0eXAiOiJKV1QiLCJ4NXQiOiIySmozM0Nsb1JRbGU0Tl84dzRDcE9XVUVQbVEifQ.eyJvcmlnaW4iOiJodHRwczovL291dGxvb2sub2ZmaWNlLmNvbSIsInVjIjoiNzdlMzM4ZWE4OGE3NDQ4ZTkxNDA4MzJmMWZjZjJmY2IiLCJ2ZXIiOiJFeGNoYW5nZS5DYWxsYmFjay5WMSIsImFwcGN0eHNlbmRlciI6Ik93YURvd25sb2FkQDFmMWE5ZTI0LTI3MDAtNDdhNy04NGVjLWY3MWY1OTMwNTlmOCIsImlzc3JpbmciOiJXVyIsImFwcGN0eCI6IntcIm1zZXhjaHByb3RcIjpcIm93YVwiLFwicHVpZFwiOlwiMTE1Mzc2NTkzMjQxOTg4NDUzOVwiLFwic2NvcGVcIjpcIk93YURvd25sb2FkXCIsXCJvaWRcIjpcIjI4ZTEzZDg1LWU2NDMtNGU3My1hZGEzLWNiZTY4YzVjNDQzNlwiLFwicHJpbWFyeXNpZFwiOlwiUy0xLTUtMjEtMjg3MDAwOTg0Ni0zMDc5NzU5Mzg0LTI2NjAwNzg4MDMtMTEyMzA3MjhcIn0iLCJuYmYiOjE2NzU4MDExODQsImV4cCI6MTY3NTgwMTc4NCwiaXNzIjoiMDAwMDAwMDItMDAwMC0wZmYxLWNlMDAtMDAwMDAwMDAwMDAwQDFmMWE5ZTI0LTI3MDAtNDdhNy04NGVjLWY3MWY1OTMwNTlmOCIsImF1ZCI6IjAwMDAwMDAyLTAwMDAtMGZmMS1jZTAwLTAwMDAwMDAwMDAwMC9hdHRhY2htZW50cy5vZmZpY2UubmV0QDFmMWE5ZTI0LTI3MDAtNDdhNy04NGVjLWY3MWY1OTMwNTlmOCIsImhhcHAiOiJvd2EifQ.vZzcKsufCWi6gJgYfQMAMjijFXzs4zXoQr9xN8zIz0yzaUkwe2Y-UWsGkOs_Dw2yYQwwm4GXirUTVlJIz7SdbXYwav2izSPoGyvJTky99s_7VZmjQ8WNRPhOcuVLkqvmu_9rC4LSLhfBgp2AVvJVW6sgYiOUuEyCy-emz0EnQ9XPrkF5J2QjeGr-r04NiM5TIfN3HxMScj_mOdl6wXCtSJfoAjP6EipHboyM0FVcLttLMqNA9h6ud6NYDXBFuJc5QqSBfrQy_PqKrmfPKJMd4yv6NrXrbtfD_Hw1_2ZCE5_9PbQBvCAPaTOe6a6ZKeTCHa-EvSNnOKXa0OK8cTSzLA&amp;X-OWA-CANARY=ioLdcw3f6UKdlPDUga9gY8AqYNlICdsYmb-NWj7Sp9QTAk2HE3D4BBbqd3Kblecac-maHmQSsfo.&amp;owa=outlook.office.com&amp;scriptVer=20230127001.10&amp;animation=true">
            <a:extLst>
              <a:ext uri="{FF2B5EF4-FFF2-40B4-BE49-F238E27FC236}">
                <a16:creationId xmlns:a16="http://schemas.microsoft.com/office/drawing/2014/main" id="{03E892EF-EB57-4E24-891E-E7EE4AAA1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" b="2024"/>
          <a:stretch/>
        </p:blipFill>
        <p:spPr bwMode="auto">
          <a:xfrm>
            <a:off x="899409" y="521682"/>
            <a:ext cx="4370208" cy="55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Custom 11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 Deco Certificate_Win32_AS_v6" id="{823906AC-FBB4-4853-A7D7-871867C6AA6F}" vid="{9DD70BA2-BF43-4BEA-8716-8A4B20860E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2466d52-dcec-4fc0-a09a-245913164577" xsi:nil="true"/>
    <_activity xmlns="62466d52-dcec-4fc0-a09a-2459131645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F6D57A0660641B494394F934259F9" ma:contentTypeVersion="15" ma:contentTypeDescription="Create a new document." ma:contentTypeScope="" ma:versionID="f6a393f906ac1e208adcdf46a1606347">
  <xsd:schema xmlns:xsd="http://www.w3.org/2001/XMLSchema" xmlns:xs="http://www.w3.org/2001/XMLSchema" xmlns:p="http://schemas.microsoft.com/office/2006/metadata/properties" xmlns:ns3="62466d52-dcec-4fc0-a09a-245913164577" xmlns:ns4="0964213f-44ff-439b-a648-34bfd71867f6" targetNamespace="http://schemas.microsoft.com/office/2006/metadata/properties" ma:root="true" ma:fieldsID="2edb5df487b5ad56edd8a57b6ffaadec" ns3:_="" ns4:_="">
    <xsd:import namespace="62466d52-dcec-4fc0-a09a-245913164577"/>
    <xsd:import namespace="0964213f-44ff-439b-a648-34bfd71867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66d52-dcec-4fc0-a09a-245913164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4213f-44ff-439b-a648-34bfd71867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74F124-9D6B-43D4-A8D1-EA8E7D3B4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905BEF-26B3-4155-A111-086E4DCAC71F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0964213f-44ff-439b-a648-34bfd71867f6"/>
    <ds:schemaRef ds:uri="http://schemas.microsoft.com/office/2006/documentManagement/types"/>
    <ds:schemaRef ds:uri="http://schemas.openxmlformats.org/package/2006/metadata/core-properties"/>
    <ds:schemaRef ds:uri="62466d52-dcec-4fc0-a09a-24591316457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FCED4D-1D5A-4781-A5D5-B24470156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66d52-dcec-4fc0-a09a-245913164577"/>
    <ds:schemaRef ds:uri="0964213f-44ff-439b-a648-34bfd71867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Art deco award certificate</Template>
  <TotalTime>0</TotalTime>
  <Words>64</Words>
  <Application>Microsoft Office PowerPoint</Application>
  <PresentationFormat>Custom</PresentationFormat>
  <Paragraphs>29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Walbaum Display</vt:lpstr>
      <vt:lpstr>Walbaum Display Light</vt:lpstr>
      <vt:lpstr>Wingdings 2</vt:lpstr>
      <vt:lpstr>Office Theme</vt:lpstr>
      <vt:lpstr>PowerPoint Presentation</vt:lpstr>
      <vt:lpstr> Ms. Sandra Fletcher</vt:lpstr>
      <vt:lpstr> Mr. Roderick Williams</vt:lpstr>
      <vt:lpstr> Ms. Lisa Daniels</vt:lpstr>
      <vt:lpstr> Ms. Roshannon Powell</vt:lpstr>
      <vt:lpstr> Ms. Brittany Greeson</vt:lpstr>
      <vt:lpstr> Ms. Evelyn Chancy</vt:lpstr>
      <vt:lpstr> Mr. Freddie Williams</vt:lpstr>
      <vt:lpstr> Ms. Kayla Kinsey</vt:lpstr>
      <vt:lpstr> Mr. Morgan Scurry</vt:lpstr>
      <vt:lpstr>Recipient’s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2022-02-17T13:32:58Z</dcterms:created>
  <dcterms:modified xsi:type="dcterms:W3CDTF">2023-02-07T20:56:54Z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0x01010055BF6D57A0660641B494394F934259F9</vt:lpwstr>
  </property>
</Properties>
</file>